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7"/>
  </p:notesMasterIdLst>
  <p:sldIdLst>
    <p:sldId id="264" r:id="rId2"/>
    <p:sldId id="257" r:id="rId3"/>
    <p:sldId id="265" r:id="rId4"/>
    <p:sldId id="263" r:id="rId5"/>
    <p:sldId id="259" r:id="rId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1C1C"/>
    <a:srgbClr val="CFC6AD"/>
    <a:srgbClr val="E6E6E6"/>
    <a:srgbClr val="ECCFB5"/>
    <a:srgbClr val="FF6666"/>
    <a:srgbClr val="4C4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43" autoAdjust="0"/>
  </p:normalViewPr>
  <p:slideViewPr>
    <p:cSldViewPr>
      <p:cViewPr varScale="1">
        <p:scale>
          <a:sx n="81" d="100"/>
          <a:sy n="81" d="100"/>
        </p:scale>
        <p:origin x="1596" y="96"/>
      </p:cViewPr>
      <p:guideLst>
        <p:guide orient="horz" pos="2160"/>
        <p:guide/>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panose="020B0604020202020204" pitchFamily="34" charset="0"/>
              </a:defRPr>
            </a:lvl1pPr>
          </a:lstStyle>
          <a:p>
            <a:pPr>
              <a:defRPr/>
            </a:pPr>
            <a:endParaRPr lang="en-GB" alt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panose="020B0604020202020204" pitchFamily="34" charset="0"/>
              </a:defRPr>
            </a:lvl1pPr>
          </a:lstStyle>
          <a:p>
            <a:pPr>
              <a:defRPr/>
            </a:pPr>
            <a:endParaRPr lang="en-GB" altLang="en-US"/>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panose="020B0604020202020204" pitchFamily="34" charset="0"/>
              </a:defRPr>
            </a:lvl1pPr>
          </a:lstStyle>
          <a:p>
            <a:pPr>
              <a:defRPr/>
            </a:pPr>
            <a:endParaRPr lang="en-GB" alt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panose="020B0604020202020204" pitchFamily="34" charset="0"/>
              </a:defRPr>
            </a:lvl1pPr>
          </a:lstStyle>
          <a:p>
            <a:pPr>
              <a:defRPr/>
            </a:pPr>
            <a:fld id="{EA6BB80B-FB36-45C9-B45F-AD90709F2BFD}" type="slidenum">
              <a:rPr lang="en-GB" altLang="en-US"/>
              <a:pPr>
                <a:defRPr/>
              </a:pPr>
              <a:t>‹#›</a:t>
            </a:fld>
            <a:endParaRPr lang="en-GB" altLang="en-US"/>
          </a:p>
        </p:txBody>
      </p:sp>
    </p:spTree>
    <p:extLst>
      <p:ext uri="{BB962C8B-B14F-4D97-AF65-F5344CB8AC3E}">
        <p14:creationId xmlns:p14="http://schemas.microsoft.com/office/powerpoint/2010/main" val="19710282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92EBE136-8EDE-4537-BBD6-766486C6EA7C}" type="slidenum">
              <a:rPr lang="en-GB" altLang="en-US" sz="1200">
                <a:latin typeface="Arial" panose="020B0604020202020204" pitchFamily="34" charset="0"/>
              </a:rPr>
              <a:pPr/>
              <a:t>1</a:t>
            </a:fld>
            <a:endParaRPr lang="en-GB" altLang="en-US" sz="1200">
              <a:latin typeface="Arial" panose="020B0604020202020204" pitchFamily="34" charset="0"/>
            </a:endParaRPr>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1438229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1A75CFD-94EE-4139-B851-D63F9453975B}" type="slidenum">
              <a:rPr lang="en-GB" altLang="en-US" sz="1200">
                <a:latin typeface="Arial" panose="020B0604020202020204" pitchFamily="34" charset="0"/>
              </a:rPr>
              <a:pPr/>
              <a:t>2</a:t>
            </a:fld>
            <a:endParaRPr lang="en-GB" altLang="en-US" sz="1200">
              <a:latin typeface="Arial" panose="020B0604020202020204" pitchFamily="34" charset="0"/>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2202140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073DC1D0-18E7-4B8E-A7A0-6A564F29887F}" type="slidenum">
              <a:rPr lang="en-GB" altLang="en-US" sz="1200">
                <a:latin typeface="Arial" panose="020B0604020202020204" pitchFamily="34" charset="0"/>
              </a:rPr>
              <a:pPr/>
              <a:t>3</a:t>
            </a:fld>
            <a:endParaRPr lang="en-GB" altLang="en-US" sz="1200">
              <a:latin typeface="Arial" panose="020B0604020202020204" pitchFamily="34" charset="0"/>
            </a:endParaRPr>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3553377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2900A26A-958B-4E52-8101-AEB32C9EC3A8}" type="slidenum">
              <a:rPr lang="en-GB" altLang="en-US" sz="1200">
                <a:latin typeface="Arial" panose="020B0604020202020204" pitchFamily="34" charset="0"/>
              </a:rPr>
              <a:pPr/>
              <a:t>4</a:t>
            </a:fld>
            <a:endParaRPr lang="en-GB" altLang="en-US" sz="1200">
              <a:latin typeface="Arial" panose="020B0604020202020204" pitchFamily="34" charset="0"/>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2259639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7D68790F-5875-4778-8AC8-B3772ECCCC41}" type="slidenum">
              <a:rPr lang="en-GB" altLang="en-US" sz="1200">
                <a:latin typeface="Arial" panose="020B0604020202020204" pitchFamily="34" charset="0"/>
              </a:rPr>
              <a:pPr/>
              <a:t>5</a:t>
            </a:fld>
            <a:endParaRPr lang="en-GB" altLang="en-US" sz="1200">
              <a:latin typeface="Arial" panose="020B0604020202020204" pitchFamily="34"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en-GB" altLang="en-US"/>
          </a:p>
        </p:txBody>
      </p:sp>
    </p:spTree>
    <p:extLst>
      <p:ext uri="{BB962C8B-B14F-4D97-AF65-F5344CB8AC3E}">
        <p14:creationId xmlns:p14="http://schemas.microsoft.com/office/powerpoint/2010/main" val="2167423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E71C539-9550-4966-A5F3-2F6D50786557}" type="slidenum">
              <a:rPr lang="en-US" altLang="en-US"/>
              <a:pPr>
                <a:defRPr/>
              </a:pPr>
              <a:t>‹#›</a:t>
            </a:fld>
            <a:endParaRPr lang="en-US" altLang="en-US"/>
          </a:p>
        </p:txBody>
      </p:sp>
    </p:spTree>
    <p:extLst>
      <p:ext uri="{BB962C8B-B14F-4D97-AF65-F5344CB8AC3E}">
        <p14:creationId xmlns:p14="http://schemas.microsoft.com/office/powerpoint/2010/main" val="24855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701F702-DEE5-4EF5-BA1B-16AA53185A1E}" type="slidenum">
              <a:rPr lang="en-US" altLang="en-US"/>
              <a:pPr>
                <a:defRPr/>
              </a:pPr>
              <a:t>‹#›</a:t>
            </a:fld>
            <a:endParaRPr lang="en-US" altLang="en-US"/>
          </a:p>
        </p:txBody>
      </p:sp>
    </p:spTree>
    <p:extLst>
      <p:ext uri="{BB962C8B-B14F-4D97-AF65-F5344CB8AC3E}">
        <p14:creationId xmlns:p14="http://schemas.microsoft.com/office/powerpoint/2010/main" val="446283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2CF5F55-78CB-455B-85D5-F1F8E213A3E2}" type="slidenum">
              <a:rPr lang="en-US" altLang="en-US"/>
              <a:pPr>
                <a:defRPr/>
              </a:pPr>
              <a:t>‹#›</a:t>
            </a:fld>
            <a:endParaRPr lang="en-US" altLang="en-US"/>
          </a:p>
        </p:txBody>
      </p:sp>
    </p:spTree>
    <p:extLst>
      <p:ext uri="{BB962C8B-B14F-4D97-AF65-F5344CB8AC3E}">
        <p14:creationId xmlns:p14="http://schemas.microsoft.com/office/powerpoint/2010/main" val="4172280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B271429-579B-422D-B179-C70D6C577ED6}" type="slidenum">
              <a:rPr lang="en-US" altLang="en-US"/>
              <a:pPr>
                <a:defRPr/>
              </a:pPr>
              <a:t>‹#›</a:t>
            </a:fld>
            <a:endParaRPr lang="en-US" altLang="en-US"/>
          </a:p>
        </p:txBody>
      </p:sp>
    </p:spTree>
    <p:extLst>
      <p:ext uri="{BB962C8B-B14F-4D97-AF65-F5344CB8AC3E}">
        <p14:creationId xmlns:p14="http://schemas.microsoft.com/office/powerpoint/2010/main" val="2670615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51A0D4B2-5D1C-4B78-AB7C-28EF4EF9F8D9}" type="slidenum">
              <a:rPr lang="en-US" altLang="en-US"/>
              <a:pPr>
                <a:defRPr/>
              </a:pPr>
              <a:t>‹#›</a:t>
            </a:fld>
            <a:endParaRPr lang="en-US" altLang="en-US"/>
          </a:p>
        </p:txBody>
      </p:sp>
    </p:spTree>
    <p:extLst>
      <p:ext uri="{BB962C8B-B14F-4D97-AF65-F5344CB8AC3E}">
        <p14:creationId xmlns:p14="http://schemas.microsoft.com/office/powerpoint/2010/main" val="36332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536841B-97C6-49A1-A2B4-B7AD8D4C193E}" type="slidenum">
              <a:rPr lang="en-US" altLang="en-US"/>
              <a:pPr>
                <a:defRPr/>
              </a:pPr>
              <a:t>‹#›</a:t>
            </a:fld>
            <a:endParaRPr lang="en-US" altLang="en-US"/>
          </a:p>
        </p:txBody>
      </p:sp>
    </p:spTree>
    <p:extLst>
      <p:ext uri="{BB962C8B-B14F-4D97-AF65-F5344CB8AC3E}">
        <p14:creationId xmlns:p14="http://schemas.microsoft.com/office/powerpoint/2010/main" val="3394773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FEE21A61-AC2F-4167-9F13-305C99800DE9}" type="slidenum">
              <a:rPr lang="en-US" altLang="en-US"/>
              <a:pPr>
                <a:defRPr/>
              </a:pPr>
              <a:t>‹#›</a:t>
            </a:fld>
            <a:endParaRPr lang="en-US" altLang="en-US"/>
          </a:p>
        </p:txBody>
      </p:sp>
    </p:spTree>
    <p:extLst>
      <p:ext uri="{BB962C8B-B14F-4D97-AF65-F5344CB8AC3E}">
        <p14:creationId xmlns:p14="http://schemas.microsoft.com/office/powerpoint/2010/main" val="21980161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D74FD70C-3295-4326-B0C6-F7A6B20A5888}" type="slidenum">
              <a:rPr lang="en-US" altLang="en-US"/>
              <a:pPr>
                <a:defRPr/>
              </a:pPr>
              <a:t>‹#›</a:t>
            </a:fld>
            <a:endParaRPr lang="en-US" altLang="en-US"/>
          </a:p>
        </p:txBody>
      </p:sp>
    </p:spTree>
    <p:extLst>
      <p:ext uri="{BB962C8B-B14F-4D97-AF65-F5344CB8AC3E}">
        <p14:creationId xmlns:p14="http://schemas.microsoft.com/office/powerpoint/2010/main" val="1383986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68630F76-9924-47D9-86B4-546DB9187934}" type="slidenum">
              <a:rPr lang="en-US" altLang="en-US"/>
              <a:pPr>
                <a:defRPr/>
              </a:pPr>
              <a:t>‹#›</a:t>
            </a:fld>
            <a:endParaRPr lang="en-US" altLang="en-US"/>
          </a:p>
        </p:txBody>
      </p:sp>
    </p:spTree>
    <p:extLst>
      <p:ext uri="{BB962C8B-B14F-4D97-AF65-F5344CB8AC3E}">
        <p14:creationId xmlns:p14="http://schemas.microsoft.com/office/powerpoint/2010/main" val="3426628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F38CD588-0FD9-4C33-B8C8-D1499D6EB6A4}" type="slidenum">
              <a:rPr lang="en-US" altLang="en-US"/>
              <a:pPr>
                <a:defRPr/>
              </a:pPr>
              <a:t>‹#›</a:t>
            </a:fld>
            <a:endParaRPr lang="en-US" altLang="en-US"/>
          </a:p>
        </p:txBody>
      </p:sp>
    </p:spTree>
    <p:extLst>
      <p:ext uri="{BB962C8B-B14F-4D97-AF65-F5344CB8AC3E}">
        <p14:creationId xmlns:p14="http://schemas.microsoft.com/office/powerpoint/2010/main" val="1756367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DE5ACC6B-69E0-48F6-AC45-63F5F5196D16}" type="slidenum">
              <a:rPr lang="en-US" altLang="en-US"/>
              <a:pPr>
                <a:defRPr/>
              </a:pPr>
              <a:t>‹#›</a:t>
            </a:fld>
            <a:endParaRPr lang="en-US" altLang="en-US"/>
          </a:p>
        </p:txBody>
      </p:sp>
    </p:spTree>
    <p:extLst>
      <p:ext uri="{BB962C8B-B14F-4D97-AF65-F5344CB8AC3E}">
        <p14:creationId xmlns:p14="http://schemas.microsoft.com/office/powerpoint/2010/main" val="299463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smtClean="0">
                <a:latin typeface="+mn-lt"/>
              </a:defRPr>
            </a:lvl1pPr>
          </a:lstStyle>
          <a:p>
            <a:pPr>
              <a:defRPr/>
            </a:pPr>
            <a:fld id="{04158A72-670A-46F2-BE9A-EFB861C74C9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MS PGothic"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MS PGothic"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newspape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0"/>
            <a:ext cx="9139238"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609600" y="2286000"/>
            <a:ext cx="7945438"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a:solidFill>
                  <a:srgbClr val="4C4C4C"/>
                </a:solidFill>
                <a:latin typeface="Arial" panose="020B0604020202020204" pitchFamily="34" charset="0"/>
              </a:rPr>
              <a:t>INSERT YOUR HEADLINE HERE</a:t>
            </a:r>
            <a:endParaRPr lang="en-US" altLang="en-US" sz="4000" b="1">
              <a:latin typeface="Arial" panose="020B0604020202020204" pitchFamily="34" charset="0"/>
            </a:endParaRPr>
          </a:p>
        </p:txBody>
      </p:sp>
      <p:sp>
        <p:nvSpPr>
          <p:cNvPr id="3076" name="Rectangle 4"/>
          <p:cNvSpPr>
            <a:spLocks noChangeArrowheads="1"/>
          </p:cNvSpPr>
          <p:nvPr/>
        </p:nvSpPr>
        <p:spPr bwMode="auto">
          <a:xfrm>
            <a:off x="685800" y="3048000"/>
            <a:ext cx="3733800" cy="3581400"/>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3077"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3078" name="Text Box 6"/>
          <p:cNvSpPr txBox="1">
            <a:spLocks noChangeArrowheads="1"/>
          </p:cNvSpPr>
          <p:nvPr/>
        </p:nvSpPr>
        <p:spPr bwMode="auto">
          <a:xfrm>
            <a:off x="4648200" y="2971800"/>
            <a:ext cx="2133600" cy="356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b="1">
                <a:solidFill>
                  <a:srgbClr val="FF6666"/>
                </a:solidFill>
                <a:latin typeface="Arial" panose="020B0604020202020204" pitchFamily="34" charset="0"/>
              </a:rPr>
              <a:t>Lorem Ipsum</a:t>
            </a:r>
            <a:r>
              <a:rPr lang="en-US" altLang="en-US" sz="1200">
                <a:solidFill>
                  <a:srgbClr val="4C4C4C"/>
                </a:solidFill>
                <a:latin typeface="Arial" panose="020B0604020202020204" pitchFamily="34" charset="0"/>
              </a:rPr>
              <a:t> 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a:t>
            </a:r>
          </a:p>
        </p:txBody>
      </p:sp>
      <p:sp>
        <p:nvSpPr>
          <p:cNvPr id="3079" name="Text Box 7"/>
          <p:cNvSpPr txBox="1">
            <a:spLocks noChangeArrowheads="1"/>
          </p:cNvSpPr>
          <p:nvPr/>
        </p:nvSpPr>
        <p:spPr bwMode="auto">
          <a:xfrm>
            <a:off x="6705600" y="2971800"/>
            <a:ext cx="2133600" cy="319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p>
          <a:p>
            <a:pPr>
              <a:spcBef>
                <a:spcPct val="50000"/>
              </a:spcBef>
            </a:pPr>
            <a:r>
              <a:rPr lang="en-US" altLang="en-US" sz="1200">
                <a:solidFill>
                  <a:srgbClr val="4C4C4C"/>
                </a:solidFill>
                <a:latin typeface="Arial" panose="020B0604020202020204" pitchFamily="34" charset="0"/>
              </a:rPr>
              <a:t>Ea pro natum invidunt repudiandae, his et facilisis vituperatoribus. </a:t>
            </a:r>
          </a:p>
        </p:txBody>
      </p:sp>
      <p:pic>
        <p:nvPicPr>
          <p:cNvPr id="3080" name="Picture 8" descr="sha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 Box 10"/>
          <p:cNvSpPr txBox="1">
            <a:spLocks noChangeArrowheads="1"/>
          </p:cNvSpPr>
          <p:nvPr/>
        </p:nvSpPr>
        <p:spPr bwMode="auto">
          <a:xfrm>
            <a:off x="1628771" y="692150"/>
            <a:ext cx="6842129"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r"/>
            <a:r>
              <a:rPr lang="en-GB" altLang="en-US" sz="6000" b="1" dirty="0">
                <a:solidFill>
                  <a:srgbClr val="4C4C4C"/>
                </a:solidFill>
              </a:rPr>
              <a:t>THE DAILY NEWS</a:t>
            </a:r>
          </a:p>
        </p:txBody>
      </p:sp>
      <p:sp>
        <p:nvSpPr>
          <p:cNvPr id="3082" name="Text Box 11"/>
          <p:cNvSpPr txBox="1">
            <a:spLocks noChangeArrowheads="1"/>
          </p:cNvSpPr>
          <p:nvPr/>
        </p:nvSpPr>
        <p:spPr bwMode="auto">
          <a:xfrm>
            <a:off x="663575" y="1893888"/>
            <a:ext cx="1625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000" b="1">
                <a:solidFill>
                  <a:srgbClr val="4C4C4C"/>
                </a:solidFill>
                <a:latin typeface="Arial Black" panose="020B0A04020102020204" pitchFamily="34" charset="0"/>
              </a:rPr>
              <a:t>www.dailynews.com</a:t>
            </a:r>
          </a:p>
        </p:txBody>
      </p:sp>
      <p:sp>
        <p:nvSpPr>
          <p:cNvPr id="3083" name="Text Box 12"/>
          <p:cNvSpPr txBox="1">
            <a:spLocks noChangeArrowheads="1"/>
          </p:cNvSpPr>
          <p:nvPr/>
        </p:nvSpPr>
        <p:spPr bwMode="auto">
          <a:xfrm>
            <a:off x="3095625" y="1885950"/>
            <a:ext cx="35099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200" b="1">
                <a:solidFill>
                  <a:srgbClr val="4C4C4C"/>
                </a:solidFill>
                <a:latin typeface="Arial Black" panose="020B0A04020102020204" pitchFamily="34" charset="0"/>
              </a:rPr>
              <a:t>THE WORLD’S FAVOURITE NEWSPAPER</a:t>
            </a:r>
          </a:p>
        </p:txBody>
      </p:sp>
      <p:sp>
        <p:nvSpPr>
          <p:cNvPr id="3084" name="Text Box 13"/>
          <p:cNvSpPr txBox="1">
            <a:spLocks noChangeArrowheads="1"/>
          </p:cNvSpPr>
          <p:nvPr/>
        </p:nvSpPr>
        <p:spPr bwMode="auto">
          <a:xfrm>
            <a:off x="7567613" y="1903413"/>
            <a:ext cx="10366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000" b="1">
                <a:solidFill>
                  <a:srgbClr val="4C4C4C"/>
                </a:solidFill>
                <a:latin typeface="Arial Black" panose="020B0A04020102020204" pitchFamily="34" charset="0"/>
              </a:rPr>
              <a:t>- Since 1879</a:t>
            </a:r>
          </a:p>
        </p:txBody>
      </p:sp>
      <p:pic>
        <p:nvPicPr>
          <p:cNvPr id="5" name="รูปภาพ 4">
            <a:extLst>
              <a:ext uri="{FF2B5EF4-FFF2-40B4-BE49-F238E27FC236}">
                <a16:creationId xmlns:a16="http://schemas.microsoft.com/office/drawing/2014/main" id="{7754BEF3-2519-45A2-BE87-52AC847ED4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92" y="756863"/>
            <a:ext cx="1048750" cy="10487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9" descr="newspaper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413" y="-85725"/>
            <a:ext cx="9396413" cy="7029450"/>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609600" y="2309813"/>
            <a:ext cx="81026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a:solidFill>
                  <a:srgbClr val="4C4C4C"/>
                </a:solidFill>
              </a:rPr>
              <a:t>INSERT YOUR HEADLINE HERE</a:t>
            </a:r>
            <a:endParaRPr lang="en-US" altLang="en-US" sz="4000" b="1"/>
          </a:p>
        </p:txBody>
      </p:sp>
      <p:sp>
        <p:nvSpPr>
          <p:cNvPr id="5124" name="Rectangle 4"/>
          <p:cNvSpPr>
            <a:spLocks noChangeArrowheads="1"/>
          </p:cNvSpPr>
          <p:nvPr/>
        </p:nvSpPr>
        <p:spPr bwMode="auto">
          <a:xfrm>
            <a:off x="685800" y="3048000"/>
            <a:ext cx="3733800" cy="35814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5125"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5126" name="Text Box 6"/>
          <p:cNvSpPr txBox="1">
            <a:spLocks noChangeArrowheads="1"/>
          </p:cNvSpPr>
          <p:nvPr/>
        </p:nvSpPr>
        <p:spPr bwMode="auto">
          <a:xfrm>
            <a:off x="4648200" y="2971800"/>
            <a:ext cx="2133600" cy="374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rPr>
              <a:t>Lorem ipsum</a:t>
            </a:r>
            <a:r>
              <a:rPr lang="en-US" altLang="en-US" sz="1200">
                <a:solidFill>
                  <a:srgbClr val="4C4C4C"/>
                </a:solidFill>
              </a:rPr>
              <a:t> </a:t>
            </a:r>
          </a:p>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endParaRPr lang="en-US" altLang="en-US" b="1">
              <a:solidFill>
                <a:srgbClr val="4383B4"/>
              </a:solidFill>
              <a:latin typeface="Arial" panose="020B0604020202020204" pitchFamily="34" charset="0"/>
            </a:endParaRPr>
          </a:p>
        </p:txBody>
      </p:sp>
      <p:sp>
        <p:nvSpPr>
          <p:cNvPr id="5127" name="Text Box 7"/>
          <p:cNvSpPr txBox="1">
            <a:spLocks noChangeArrowheads="1"/>
          </p:cNvSpPr>
          <p:nvPr/>
        </p:nvSpPr>
        <p:spPr bwMode="auto">
          <a:xfrm>
            <a:off x="6705600" y="3036888"/>
            <a:ext cx="2133600" cy="328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p>
        </p:txBody>
      </p:sp>
      <p:pic>
        <p:nvPicPr>
          <p:cNvPr id="5128" name="Picture 8" descr="sha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รูปภาพ 8">
            <a:extLst>
              <a:ext uri="{FF2B5EF4-FFF2-40B4-BE49-F238E27FC236}">
                <a16:creationId xmlns:a16="http://schemas.microsoft.com/office/drawing/2014/main" id="{1524D08B-36CD-43C5-863A-D6D3CE23610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7321" y="3151188"/>
            <a:ext cx="1048750" cy="10487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9" descr="newspape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84138"/>
            <a:ext cx="9393238" cy="702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 Box 3"/>
          <p:cNvSpPr txBox="1">
            <a:spLocks noChangeArrowheads="1"/>
          </p:cNvSpPr>
          <p:nvPr/>
        </p:nvSpPr>
        <p:spPr bwMode="auto">
          <a:xfrm>
            <a:off x="609600" y="2309813"/>
            <a:ext cx="8102600" cy="70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4000" b="1">
                <a:solidFill>
                  <a:srgbClr val="4C4C4C"/>
                </a:solidFill>
              </a:rPr>
              <a:t>INSERT YOUR HEADLINE HERE</a:t>
            </a:r>
            <a:endParaRPr lang="en-US" altLang="en-US" sz="4000" b="1"/>
          </a:p>
        </p:txBody>
      </p:sp>
      <p:sp>
        <p:nvSpPr>
          <p:cNvPr id="7172" name="Rectangle 4"/>
          <p:cNvSpPr>
            <a:spLocks noChangeArrowheads="1"/>
          </p:cNvSpPr>
          <p:nvPr/>
        </p:nvSpPr>
        <p:spPr bwMode="auto">
          <a:xfrm>
            <a:off x="685800" y="3048000"/>
            <a:ext cx="3733800" cy="35814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7173"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7174" name="Text Box 6"/>
          <p:cNvSpPr txBox="1">
            <a:spLocks noChangeArrowheads="1"/>
          </p:cNvSpPr>
          <p:nvPr/>
        </p:nvSpPr>
        <p:spPr bwMode="auto">
          <a:xfrm>
            <a:off x="4648200" y="2971800"/>
            <a:ext cx="2133600" cy="374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rPr>
              <a:t>Lorem ipsum</a:t>
            </a:r>
            <a:r>
              <a:rPr lang="en-US" altLang="en-US" sz="1200">
                <a:solidFill>
                  <a:srgbClr val="4C4C4C"/>
                </a:solidFill>
              </a:rPr>
              <a:t> </a:t>
            </a:r>
          </a:p>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endParaRPr lang="en-US" altLang="en-US" b="1">
              <a:solidFill>
                <a:srgbClr val="4383B4"/>
              </a:solidFill>
              <a:latin typeface="Arial" panose="020B0604020202020204" pitchFamily="34" charset="0"/>
            </a:endParaRPr>
          </a:p>
        </p:txBody>
      </p:sp>
      <p:sp>
        <p:nvSpPr>
          <p:cNvPr id="7175" name="Text Box 7"/>
          <p:cNvSpPr txBox="1">
            <a:spLocks noChangeArrowheads="1"/>
          </p:cNvSpPr>
          <p:nvPr/>
        </p:nvSpPr>
        <p:spPr bwMode="auto">
          <a:xfrm>
            <a:off x="6705600" y="3036888"/>
            <a:ext cx="2133600" cy="3287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rPr>
              <a:t>Ea pro natum invidunt repudiandae, his et facilisis vituperatoribus. Mei eu ubique altera senserit, consul eripuit accusata has ne. Ignota verterem te nam, eu cibo causae menandri vim. Sit rebum erant dolorem et, sed odio error ad.Vel molestie corrumpit deterruisset ad, mollis ceteros ad sea.</a:t>
            </a:r>
          </a:p>
        </p:txBody>
      </p:sp>
      <p:pic>
        <p:nvPicPr>
          <p:cNvPr id="7176" name="Picture 8" descr="sha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3187700"/>
            <a:ext cx="3168650"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Text Box 10"/>
          <p:cNvSpPr txBox="1">
            <a:spLocks noChangeArrowheads="1"/>
          </p:cNvSpPr>
          <p:nvPr/>
        </p:nvSpPr>
        <p:spPr bwMode="auto">
          <a:xfrm>
            <a:off x="2222500" y="950913"/>
            <a:ext cx="470058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3600" b="1">
                <a:solidFill>
                  <a:srgbClr val="1C1C1C"/>
                </a:solidFill>
                <a:latin typeface="Castellar" panose="020A0402060406010301" pitchFamily="18" charset="0"/>
              </a:rPr>
              <a:t>YOUR TITLE HERE</a:t>
            </a:r>
          </a:p>
        </p:txBody>
      </p:sp>
      <p:sp>
        <p:nvSpPr>
          <p:cNvPr id="7178" name="Text Box 11"/>
          <p:cNvSpPr txBox="1">
            <a:spLocks noChangeArrowheads="1"/>
          </p:cNvSpPr>
          <p:nvPr/>
        </p:nvSpPr>
        <p:spPr bwMode="auto">
          <a:xfrm>
            <a:off x="3041650" y="1835150"/>
            <a:ext cx="3062288"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600" b="1">
                <a:solidFill>
                  <a:srgbClr val="4C4C4C"/>
                </a:solidFill>
              </a:rPr>
              <a:t>YOUR CATCH PHRASE HERE</a:t>
            </a:r>
          </a:p>
        </p:txBody>
      </p:sp>
      <p:sp>
        <p:nvSpPr>
          <p:cNvPr id="7179" name="Text Box 12"/>
          <p:cNvSpPr txBox="1">
            <a:spLocks noChangeArrowheads="1"/>
          </p:cNvSpPr>
          <p:nvPr/>
        </p:nvSpPr>
        <p:spPr bwMode="auto">
          <a:xfrm>
            <a:off x="7559675" y="1865313"/>
            <a:ext cx="963613" cy="274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1200" b="1">
                <a:solidFill>
                  <a:srgbClr val="4C4C4C"/>
                </a:solidFill>
              </a:rPr>
              <a:t>- Since 1802</a:t>
            </a:r>
          </a:p>
        </p:txBody>
      </p:sp>
      <p:pic>
        <p:nvPicPr>
          <p:cNvPr id="12" name="รูปภาพ 11">
            <a:extLst>
              <a:ext uri="{FF2B5EF4-FFF2-40B4-BE49-F238E27FC236}">
                <a16:creationId xmlns:a16="http://schemas.microsoft.com/office/drawing/2014/main" id="{F9B100C5-116B-4712-8132-AE0FFC453F4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3478" y="3179829"/>
            <a:ext cx="1048750" cy="10487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10" descr="newspape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0"/>
            <a:ext cx="9139237"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 Box 3"/>
          <p:cNvSpPr txBox="1">
            <a:spLocks noChangeArrowheads="1"/>
          </p:cNvSpPr>
          <p:nvPr/>
        </p:nvSpPr>
        <p:spPr bwMode="auto">
          <a:xfrm>
            <a:off x="239713" y="2605088"/>
            <a:ext cx="8599487" cy="671512"/>
          </a:xfrm>
          <a:prstGeom prst="rect">
            <a:avLst/>
          </a:prstGeom>
          <a:solidFill>
            <a:srgbClr val="4C4C4C"/>
          </a:solidFill>
          <a:ln>
            <a:noFill/>
          </a:ln>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sz="3800" b="1">
                <a:solidFill>
                  <a:schemeClr val="bg1"/>
                </a:solidFill>
                <a:latin typeface="Arial Black" panose="020B0A04020102020204" pitchFamily="34" charset="0"/>
              </a:rPr>
              <a:t>INSERT YOUR HEADLINE HERE</a:t>
            </a:r>
            <a:endParaRPr lang="en-US" altLang="en-US" sz="4000" b="1"/>
          </a:p>
        </p:txBody>
      </p:sp>
      <p:sp>
        <p:nvSpPr>
          <p:cNvPr id="9220" name="Rectangle 4"/>
          <p:cNvSpPr>
            <a:spLocks noChangeArrowheads="1"/>
          </p:cNvSpPr>
          <p:nvPr/>
        </p:nvSpPr>
        <p:spPr bwMode="auto">
          <a:xfrm>
            <a:off x="228600" y="3429000"/>
            <a:ext cx="4191000" cy="3289300"/>
          </a:xfrm>
          <a:prstGeom prst="rect">
            <a:avLst/>
          </a:prstGeom>
          <a:solidFill>
            <a:srgbClr val="CFC6AD"/>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sp>
        <p:nvSpPr>
          <p:cNvPr id="9221" name="Text Box 5"/>
          <p:cNvSpPr txBox="1">
            <a:spLocks noChangeArrowheads="1"/>
          </p:cNvSpPr>
          <p:nvPr/>
        </p:nvSpPr>
        <p:spPr bwMode="auto">
          <a:xfrm>
            <a:off x="4800600" y="29718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endParaRPr lang="en-GB" altLang="en-US">
              <a:latin typeface="Arial" panose="020B0604020202020204" pitchFamily="34" charset="0"/>
            </a:endParaRPr>
          </a:p>
        </p:txBody>
      </p:sp>
      <p:sp>
        <p:nvSpPr>
          <p:cNvPr id="9222" name="Text Box 6"/>
          <p:cNvSpPr txBox="1">
            <a:spLocks noChangeArrowheads="1"/>
          </p:cNvSpPr>
          <p:nvPr/>
        </p:nvSpPr>
        <p:spPr bwMode="auto">
          <a:xfrm>
            <a:off x="4572000" y="3429000"/>
            <a:ext cx="2133600" cy="3014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latin typeface="Arial" panose="020B0604020202020204" pitchFamily="34" charset="0"/>
              </a:rPr>
              <a:t>Lorem ipsum</a:t>
            </a:r>
            <a:r>
              <a:rPr lang="en-US" altLang="en-US" sz="1200">
                <a:solidFill>
                  <a:srgbClr val="4C4C4C"/>
                </a:solidFill>
                <a:latin typeface="Arial" panose="020B0604020202020204" pitchFamily="34" charset="0"/>
              </a:rPr>
              <a:t>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endParaRPr lang="en-US" altLang="en-US" b="1">
              <a:solidFill>
                <a:srgbClr val="4383B4"/>
              </a:solidFill>
              <a:latin typeface="Arial" panose="020B0604020202020204" pitchFamily="34" charset="0"/>
            </a:endParaRPr>
          </a:p>
        </p:txBody>
      </p:sp>
      <p:sp>
        <p:nvSpPr>
          <p:cNvPr id="9223" name="Text Box 7"/>
          <p:cNvSpPr txBox="1">
            <a:spLocks noChangeArrowheads="1"/>
          </p:cNvSpPr>
          <p:nvPr/>
        </p:nvSpPr>
        <p:spPr bwMode="auto">
          <a:xfrm>
            <a:off x="6705600" y="3505200"/>
            <a:ext cx="2133600" cy="292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endParaRPr lang="en-US" altLang="en-US" sz="1200">
              <a:solidFill>
                <a:srgbClr val="4C4C4C"/>
              </a:solidFill>
            </a:endParaRPr>
          </a:p>
        </p:txBody>
      </p:sp>
      <p:pic>
        <p:nvPicPr>
          <p:cNvPr id="9224" name="Picture 8" descr="sha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000" y="3557588"/>
            <a:ext cx="2911475"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Text Box 11"/>
          <p:cNvSpPr txBox="1">
            <a:spLocks noChangeArrowheads="1"/>
          </p:cNvSpPr>
          <p:nvPr/>
        </p:nvSpPr>
        <p:spPr bwMode="auto">
          <a:xfrm>
            <a:off x="231775" y="2168525"/>
            <a:ext cx="29432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400" b="1" i="1">
                <a:solidFill>
                  <a:srgbClr val="4C4C4C"/>
                </a:solidFill>
                <a:latin typeface="Arial" panose="020B0604020202020204" pitchFamily="34" charset="0"/>
              </a:rPr>
              <a:t>CELEBRITY NEWS AND GOSSIP</a:t>
            </a:r>
          </a:p>
        </p:txBody>
      </p:sp>
      <p:sp>
        <p:nvSpPr>
          <p:cNvPr id="9226" name="Text Box 12"/>
          <p:cNvSpPr txBox="1">
            <a:spLocks noChangeArrowheads="1"/>
          </p:cNvSpPr>
          <p:nvPr/>
        </p:nvSpPr>
        <p:spPr bwMode="auto">
          <a:xfrm>
            <a:off x="6804025" y="2168525"/>
            <a:ext cx="2033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1400" b="1" i="1">
                <a:solidFill>
                  <a:srgbClr val="4C4C4C"/>
                </a:solidFill>
                <a:latin typeface="Arial" panose="020B0604020202020204" pitchFamily="34" charset="0"/>
              </a:rPr>
              <a:t>WORLD EXCLUSIVES</a:t>
            </a:r>
          </a:p>
        </p:txBody>
      </p:sp>
      <p:sp>
        <p:nvSpPr>
          <p:cNvPr id="9227" name="Text Box 13"/>
          <p:cNvSpPr txBox="1">
            <a:spLocks noChangeArrowheads="1"/>
          </p:cNvSpPr>
          <p:nvPr/>
        </p:nvSpPr>
        <p:spPr bwMode="auto">
          <a:xfrm>
            <a:off x="287338" y="495300"/>
            <a:ext cx="8318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2800" i="1">
                <a:solidFill>
                  <a:schemeClr val="bg1"/>
                </a:solidFill>
                <a:latin typeface="Tahoma" panose="020B0604030504040204" pitchFamily="34" charset="0"/>
              </a:rPr>
              <a:t>THE</a:t>
            </a:r>
          </a:p>
        </p:txBody>
      </p:sp>
      <p:sp>
        <p:nvSpPr>
          <p:cNvPr id="9228" name="Text Box 14"/>
          <p:cNvSpPr txBox="1">
            <a:spLocks noChangeArrowheads="1"/>
          </p:cNvSpPr>
          <p:nvPr/>
        </p:nvSpPr>
        <p:spPr bwMode="auto">
          <a:xfrm>
            <a:off x="287338" y="714375"/>
            <a:ext cx="6340475" cy="138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GB" altLang="en-US" sz="8500" b="1">
                <a:solidFill>
                  <a:schemeClr val="bg1"/>
                </a:solidFill>
                <a:latin typeface="Tahoma" panose="020B0604030504040204" pitchFamily="34" charset="0"/>
              </a:rPr>
              <a:t>SUN SHINE</a:t>
            </a:r>
          </a:p>
        </p:txBody>
      </p:sp>
      <p:pic>
        <p:nvPicPr>
          <p:cNvPr id="13" name="รูปภาพ 12">
            <a:extLst>
              <a:ext uri="{FF2B5EF4-FFF2-40B4-BE49-F238E27FC236}">
                <a16:creationId xmlns:a16="http://schemas.microsoft.com/office/drawing/2014/main" id="{ED63EEF3-8206-438E-A50E-D4DEC7E4E2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8304" y="712630"/>
            <a:ext cx="1336782" cy="133678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newspaperpage"/>
          <p:cNvPicPr>
            <a:picLocks noChangeAspect="1" noChangeArrowheads="1"/>
          </p:cNvPicPr>
          <p:nvPr/>
        </p:nvPicPr>
        <p:blipFill>
          <a:blip r:embed="rId3">
            <a:extLst>
              <a:ext uri="{28A0092B-C50C-407E-A947-70E740481C1C}">
                <a14:useLocalDpi xmlns:a14="http://schemas.microsoft.com/office/drawing/2010/main" val="0"/>
              </a:ext>
            </a:extLst>
          </a:blip>
          <a:srcRect b="-25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Line 5"/>
          <p:cNvSpPr>
            <a:spLocks noChangeShapeType="1"/>
          </p:cNvSpPr>
          <p:nvPr/>
        </p:nvSpPr>
        <p:spPr bwMode="auto">
          <a:xfrm>
            <a:off x="304800" y="457200"/>
            <a:ext cx="853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268" name="Line 6"/>
          <p:cNvSpPr>
            <a:spLocks noChangeShapeType="1"/>
          </p:cNvSpPr>
          <p:nvPr/>
        </p:nvSpPr>
        <p:spPr bwMode="auto">
          <a:xfrm>
            <a:off x="304800" y="495300"/>
            <a:ext cx="853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269" name="Line 7"/>
          <p:cNvSpPr>
            <a:spLocks noChangeShapeType="1"/>
          </p:cNvSpPr>
          <p:nvPr/>
        </p:nvSpPr>
        <p:spPr bwMode="auto">
          <a:xfrm>
            <a:off x="304800" y="1066800"/>
            <a:ext cx="853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270" name="Text Box 8"/>
          <p:cNvSpPr txBox="1">
            <a:spLocks noChangeArrowheads="1"/>
          </p:cNvSpPr>
          <p:nvPr/>
        </p:nvSpPr>
        <p:spPr bwMode="auto">
          <a:xfrm>
            <a:off x="7696200" y="533400"/>
            <a:ext cx="1182688"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r>
              <a:rPr lang="en-US" altLang="en-US">
                <a:solidFill>
                  <a:srgbClr val="4C4C4C"/>
                </a:solidFill>
                <a:latin typeface="Arial Black" panose="020B0A04020102020204" pitchFamily="34" charset="0"/>
              </a:rPr>
              <a:t>NEWS</a:t>
            </a:r>
            <a:endParaRPr lang="en-US" altLang="en-US"/>
          </a:p>
        </p:txBody>
      </p:sp>
      <p:sp>
        <p:nvSpPr>
          <p:cNvPr id="11271" name="Line 9"/>
          <p:cNvSpPr>
            <a:spLocks noChangeShapeType="1"/>
          </p:cNvSpPr>
          <p:nvPr/>
        </p:nvSpPr>
        <p:spPr bwMode="auto">
          <a:xfrm>
            <a:off x="4572000" y="1219200"/>
            <a:ext cx="0" cy="533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272" name="Text Box 11"/>
          <p:cNvSpPr>
            <a:spLocks noGrp="1" noChangeArrowheads="1"/>
          </p:cNvSpPr>
          <p:nvPr>
            <p:ph type="title"/>
          </p:nvPr>
        </p:nvSpPr>
        <p:spPr>
          <a:xfrm>
            <a:off x="304800" y="838200"/>
            <a:ext cx="4267200" cy="1219200"/>
          </a:xfrm>
          <a:noFill/>
        </p:spPr>
        <p:txBody>
          <a:bodyPr/>
          <a:lstStyle/>
          <a:p>
            <a:pPr algn="l">
              <a:spcBef>
                <a:spcPct val="50000"/>
              </a:spcBef>
            </a:pPr>
            <a:r>
              <a:rPr lang="en-US" altLang="en-US" sz="3200" b="1">
                <a:solidFill>
                  <a:srgbClr val="4C4C4C"/>
                </a:solidFill>
              </a:rPr>
              <a:t>ARTICLE HEADLINE</a:t>
            </a:r>
            <a:endParaRPr lang="en-US" altLang="en-US" sz="2400">
              <a:solidFill>
                <a:srgbClr val="4C4C4C"/>
              </a:solidFill>
              <a:latin typeface="Times" panose="02020603050405020304" pitchFamily="18" charset="0"/>
            </a:endParaRPr>
          </a:p>
        </p:txBody>
      </p:sp>
      <p:sp>
        <p:nvSpPr>
          <p:cNvPr id="11273" name="Rectangle 12"/>
          <p:cNvSpPr>
            <a:spLocks noChangeArrowheads="1"/>
          </p:cNvSpPr>
          <p:nvPr/>
        </p:nvSpPr>
        <p:spPr bwMode="auto">
          <a:xfrm>
            <a:off x="425450" y="1765300"/>
            <a:ext cx="3841750" cy="3686175"/>
          </a:xfrm>
          <a:prstGeom prst="rect">
            <a:avLst/>
          </a:prstGeom>
          <a:solidFill>
            <a:schemeClr val="accent1"/>
          </a:solidFill>
          <a:ln w="9525">
            <a:solidFill>
              <a:schemeClr val="tx1"/>
            </a:solidFill>
            <a:miter lim="800000"/>
            <a:headEnd/>
            <a:tailEnd/>
          </a:ln>
        </p:spPr>
        <p:txBody>
          <a:bodyPr wrap="none"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endParaRPr lang="en-GB" altLang="en-US"/>
          </a:p>
        </p:txBody>
      </p:sp>
      <p:pic>
        <p:nvPicPr>
          <p:cNvPr id="11274" name="Picture 13" descr="shado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1905000"/>
            <a:ext cx="3259138"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5" name="Text Box 14"/>
          <p:cNvSpPr txBox="1">
            <a:spLocks noChangeArrowheads="1"/>
          </p:cNvSpPr>
          <p:nvPr/>
        </p:nvSpPr>
        <p:spPr bwMode="auto">
          <a:xfrm>
            <a:off x="4648200" y="1143000"/>
            <a:ext cx="2133600" cy="3014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b="1">
                <a:solidFill>
                  <a:srgbClr val="4C4C4C"/>
                </a:solidFill>
                <a:latin typeface="Arial" panose="020B0604020202020204" pitchFamily="34" charset="0"/>
              </a:rPr>
              <a:t>WOW NEWS</a:t>
            </a:r>
            <a:r>
              <a:rPr lang="en-US" altLang="en-US" sz="1200">
                <a:solidFill>
                  <a:srgbClr val="4C4C4C"/>
                </a:solidFill>
                <a:latin typeface="Arial" panose="020B0604020202020204" pitchFamily="34" charset="0"/>
              </a:rPr>
              <a:t> </a:t>
            </a:r>
          </a:p>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a:t>
            </a:r>
            <a:endParaRPr lang="en-US" altLang="en-US" b="1">
              <a:solidFill>
                <a:srgbClr val="4383B4"/>
              </a:solidFill>
              <a:latin typeface="Arial" panose="020B0604020202020204" pitchFamily="34" charset="0"/>
            </a:endParaRPr>
          </a:p>
        </p:txBody>
      </p:sp>
      <p:sp>
        <p:nvSpPr>
          <p:cNvPr id="11276" name="Text Box 15"/>
          <p:cNvSpPr txBox="1">
            <a:spLocks noChangeArrowheads="1"/>
          </p:cNvSpPr>
          <p:nvPr/>
        </p:nvSpPr>
        <p:spPr bwMode="auto">
          <a:xfrm>
            <a:off x="6781800" y="1219200"/>
            <a:ext cx="2133600" cy="2922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endParaRPr lang="en-US" altLang="en-US" sz="1200">
              <a:solidFill>
                <a:srgbClr val="4C4C4C"/>
              </a:solidFill>
            </a:endParaRPr>
          </a:p>
        </p:txBody>
      </p:sp>
      <p:sp>
        <p:nvSpPr>
          <p:cNvPr id="11277" name="Line 16"/>
          <p:cNvSpPr>
            <a:spLocks noChangeShapeType="1"/>
          </p:cNvSpPr>
          <p:nvPr/>
        </p:nvSpPr>
        <p:spPr bwMode="auto">
          <a:xfrm>
            <a:off x="4724400" y="4267200"/>
            <a:ext cx="4038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1278" name="Rectangle 20"/>
          <p:cNvSpPr>
            <a:spLocks noGrp="1" noChangeArrowheads="1"/>
          </p:cNvSpPr>
          <p:nvPr>
            <p:ph type="body" idx="1"/>
          </p:nvPr>
        </p:nvSpPr>
        <p:spPr>
          <a:xfrm>
            <a:off x="4648200" y="4343400"/>
            <a:ext cx="4191000" cy="1447800"/>
          </a:xfrm>
          <a:noFill/>
        </p:spPr>
        <p:txBody>
          <a:bodyPr/>
          <a:lstStyle/>
          <a:p>
            <a:pPr>
              <a:spcBef>
                <a:spcPct val="0"/>
              </a:spcBef>
              <a:buFontTx/>
              <a:buNone/>
            </a:pPr>
            <a:r>
              <a:rPr lang="en-US" altLang="en-US" b="1">
                <a:solidFill>
                  <a:srgbClr val="4C4C4C"/>
                </a:solidFill>
              </a:rPr>
              <a:t>ARTICLE HEADLINE</a:t>
            </a:r>
          </a:p>
        </p:txBody>
      </p:sp>
      <p:sp>
        <p:nvSpPr>
          <p:cNvPr id="11279" name="Rectangle 21"/>
          <p:cNvSpPr>
            <a:spLocks noChangeArrowheads="1"/>
          </p:cNvSpPr>
          <p:nvPr/>
        </p:nvSpPr>
        <p:spPr bwMode="auto">
          <a:xfrm>
            <a:off x="4724400" y="4953000"/>
            <a:ext cx="3962400" cy="164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r>
              <a:rPr lang="en-US" altLang="en-US" sz="1200">
                <a:solidFill>
                  <a:srgbClr val="4C4C4C"/>
                </a:solidFill>
                <a:latin typeface="Arial" panose="020B0604020202020204" pitchFamily="34" charset="0"/>
              </a:rPr>
              <a:t>Ea pro natum invidunt repudiandae, his et facilisis vituperatoribus. Mei eu ubique altera senserit, consul eripuit accusata has ne. Ignota verterem te nam, eu cibo causae menandri vim. </a:t>
            </a:r>
          </a:p>
        </p:txBody>
      </p:sp>
      <p:sp>
        <p:nvSpPr>
          <p:cNvPr id="11280" name="Text Box 22"/>
          <p:cNvSpPr txBox="1">
            <a:spLocks noChangeArrowheads="1"/>
          </p:cNvSpPr>
          <p:nvPr/>
        </p:nvSpPr>
        <p:spPr bwMode="auto">
          <a:xfrm>
            <a:off x="304800" y="609600"/>
            <a:ext cx="3276600" cy="336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600">
                <a:solidFill>
                  <a:srgbClr val="4C4C4C"/>
                </a:solidFill>
                <a:latin typeface="Arial" panose="020B0604020202020204" pitchFamily="34" charset="0"/>
              </a:rPr>
              <a:t>Date today 00/00/00</a:t>
            </a:r>
            <a:endParaRPr lang="en-US" altLang="en-US" sz="1600"/>
          </a:p>
        </p:txBody>
      </p:sp>
      <p:sp>
        <p:nvSpPr>
          <p:cNvPr id="11281" name="Rectangle 23"/>
          <p:cNvSpPr>
            <a:spLocks noChangeArrowheads="1"/>
          </p:cNvSpPr>
          <p:nvPr/>
        </p:nvSpPr>
        <p:spPr bwMode="auto">
          <a:xfrm>
            <a:off x="381000" y="5608638"/>
            <a:ext cx="3962400" cy="109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spcBef>
                <a:spcPct val="50000"/>
              </a:spcBef>
            </a:pPr>
            <a:r>
              <a:rPr lang="en-US" altLang="en-US" sz="1200">
                <a:solidFill>
                  <a:srgbClr val="4C4C4C"/>
                </a:solidFill>
                <a:latin typeface="Arial" panose="020B0604020202020204" pitchFamily="34" charset="0"/>
              </a:rPr>
              <a:t>In libris graecis appetere mea. At vim odio lorem omnes, pri id iuvaret partiendo. Vivendo menandri et sed. Lorem volumus blandit cu has.Sit cu alia porro fuisset. </a:t>
            </a:r>
          </a:p>
          <a:p>
            <a:pPr>
              <a:spcBef>
                <a:spcPct val="50000"/>
              </a:spcBef>
            </a:pPr>
            <a:endParaRPr lang="en-US" altLang="en-US" sz="1200">
              <a:solidFill>
                <a:srgbClr val="4C4C4C"/>
              </a:solidFill>
              <a:latin typeface="Arial" panose="020B0604020202020204" pitchFamily="34" charset="0"/>
            </a:endParaRPr>
          </a:p>
        </p:txBody>
      </p:sp>
      <p:pic>
        <p:nvPicPr>
          <p:cNvPr id="18" name="รูปภาพ 17">
            <a:extLst>
              <a:ext uri="{FF2B5EF4-FFF2-40B4-BE49-F238E27FC236}">
                <a16:creationId xmlns:a16="http://schemas.microsoft.com/office/drawing/2014/main" id="{6B993170-329B-409A-BC35-419DAE0C1C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9050" y="1905000"/>
            <a:ext cx="1048750" cy="1048750"/>
          </a:xfrm>
          <a:prstGeom prst="rect">
            <a:avLst/>
          </a:prstGeom>
        </p:spPr>
      </p:pic>
    </p:spTree>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ea typeface="MS PGothic"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ea typeface="MS PGothic"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256</TotalTime>
  <Words>932</Words>
  <Application>Microsoft Office PowerPoint</Application>
  <PresentationFormat>นำเสนอทางหน้าจอ (4:3)</PresentationFormat>
  <Paragraphs>53</Paragraphs>
  <Slides>5</Slides>
  <Notes>5</Notes>
  <HiddenSlides>0</HiddenSlides>
  <MMClips>0</MMClips>
  <ScaleCrop>false</ScaleCrop>
  <HeadingPairs>
    <vt:vector size="6" baseType="variant">
      <vt:variant>
        <vt:lpstr>ฟอนต์ที่ถูกใช้</vt:lpstr>
      </vt:variant>
      <vt:variant>
        <vt:i4>5</vt:i4>
      </vt:variant>
      <vt:variant>
        <vt:lpstr>ธีม</vt:lpstr>
      </vt:variant>
      <vt:variant>
        <vt:i4>1</vt:i4>
      </vt:variant>
      <vt:variant>
        <vt:lpstr>ชื่อเรื่องสไลด์</vt:lpstr>
      </vt:variant>
      <vt:variant>
        <vt:i4>5</vt:i4>
      </vt:variant>
    </vt:vector>
  </HeadingPairs>
  <TitlesOfParts>
    <vt:vector size="11" baseType="lpstr">
      <vt:lpstr>Arial</vt:lpstr>
      <vt:lpstr>Arial Black</vt:lpstr>
      <vt:lpstr>Castellar</vt:lpstr>
      <vt:lpstr>Tahoma</vt:lpstr>
      <vt:lpstr>Times</vt:lpstr>
      <vt:lpstr>Blank Presentation</vt:lpstr>
      <vt:lpstr>งานนำเสนอ PowerPoint</vt:lpstr>
      <vt:lpstr>งานนำเสนอ PowerPoint</vt:lpstr>
      <vt:lpstr>งานนำเสนอ PowerPoint</vt:lpstr>
      <vt:lpstr>งานนำเสนอ PowerPoint</vt:lpstr>
      <vt:lpstr>ARTICLE HEADLINE</vt:lpstr>
    </vt:vector>
  </TitlesOfParts>
  <Company>Presentation Magazine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Editable Newspapers Template</dc:title>
  <dc:creator>Presentation Magazine</dc:creator>
  <cp:lastModifiedBy>Chesada Nonchaiya</cp:lastModifiedBy>
  <cp:revision>19</cp:revision>
  <dcterms:created xsi:type="dcterms:W3CDTF">2007-10-10T08:29:48Z</dcterms:created>
  <dcterms:modified xsi:type="dcterms:W3CDTF">2019-09-02T04:49:20Z</dcterms:modified>
</cp:coreProperties>
</file>