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</p:sldIdLst>
  <p:sldSz cx="6858000" cy="9906000" type="A4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Kanit" panose="00000500000000000000" pitchFamily="2" charset="-34"/>
      <p:regular r:id="rId9"/>
      <p:bold r:id="rId10"/>
      <p:italic r:id="rId11"/>
      <p:boldItalic r:id="rId12"/>
    </p:embeddedFont>
    <p:embeddedFont>
      <p:font typeface="Kanit Medium" panose="00000600000000000000" pitchFamily="2" charset="-34"/>
      <p:regular r:id="rId13"/>
      <p:italic r:id="rId14"/>
    </p:embeddedFont>
    <p:embeddedFont>
      <p:font typeface="TH SarabunPSK" panose="020B0500040200020003" pitchFamily="34" charset="-34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F9B"/>
    <a:srgbClr val="BD514D"/>
    <a:srgbClr val="000103"/>
    <a:srgbClr val="006738"/>
    <a:srgbClr val="F7ECE7"/>
    <a:srgbClr val="FEC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2652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font" Target="fonts/font16.fntdata"/><Relationship Id="rId3" Type="http://schemas.openxmlformats.org/officeDocument/2006/relationships/font" Target="fonts/font1.fntdata"/><Relationship Id="rId21" Type="http://schemas.openxmlformats.org/officeDocument/2006/relationships/theme" Target="theme/theme1.xml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64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20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9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88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211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00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08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0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3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58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F5C8F-D478-4092-A93B-8176D9F0CCB2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31C52-CADE-4E75-9B33-004F64B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1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C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EEDDD8F2-FE9C-4A94-90FD-4F72C11068F8}"/>
              </a:ext>
            </a:extLst>
          </p:cNvPr>
          <p:cNvSpPr/>
          <p:nvPr/>
        </p:nvSpPr>
        <p:spPr>
          <a:xfrm>
            <a:off x="0" y="0"/>
            <a:ext cx="400050" cy="9906000"/>
          </a:xfrm>
          <a:prstGeom prst="rect">
            <a:avLst/>
          </a:prstGeom>
          <a:solidFill>
            <a:srgbClr val="FECB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DFA66C6-91BA-4414-A715-18E62A1D7745}"/>
              </a:ext>
            </a:extLst>
          </p:cNvPr>
          <p:cNvSpPr txBox="1"/>
          <p:nvPr/>
        </p:nvSpPr>
        <p:spPr>
          <a:xfrm>
            <a:off x="538445" y="222755"/>
            <a:ext cx="4870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800" dirty="0">
                <a:solidFill>
                  <a:srgbClr val="006738"/>
                </a:solidFill>
                <a:latin typeface="Kanit Medium" panose="00000600000000000000" pitchFamily="2" charset="-34"/>
                <a:cs typeface="Kanit Medium" panose="00000600000000000000" pitchFamily="2" charset="-34"/>
              </a:rPr>
              <a:t>ศูนย์สุขภาพจิตที่ 7</a:t>
            </a:r>
            <a:endParaRPr lang="en-US" sz="4800" dirty="0">
              <a:solidFill>
                <a:srgbClr val="006738"/>
              </a:solidFill>
              <a:latin typeface="Kanit Medium" panose="00000600000000000000" pitchFamily="2" charset="-34"/>
              <a:cs typeface="Kanit Medium" panose="00000600000000000000" pitchFamily="2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A4E1E67F-91B8-49D8-AD91-0CAB86EBF1A8}"/>
              </a:ext>
            </a:extLst>
          </p:cNvPr>
          <p:cNvSpPr txBox="1"/>
          <p:nvPr/>
        </p:nvSpPr>
        <p:spPr>
          <a:xfrm>
            <a:off x="538445" y="934044"/>
            <a:ext cx="4701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>
                <a:solidFill>
                  <a:srgbClr val="BD514D"/>
                </a:solidFill>
                <a:latin typeface="Kanit Medium" panose="00000600000000000000" pitchFamily="2" charset="-34"/>
                <a:cs typeface="Kanit Medium" panose="00000600000000000000" pitchFamily="2" charset="-34"/>
              </a:rPr>
              <a:t>กรมสุขภาพจิต กระทรวงสาธารณสุข</a:t>
            </a:r>
            <a:endParaRPr lang="en-US" sz="2400" dirty="0">
              <a:solidFill>
                <a:srgbClr val="BD514D"/>
              </a:solidFill>
              <a:latin typeface="Kanit Medium" panose="00000600000000000000" pitchFamily="2" charset="-34"/>
              <a:cs typeface="Kanit Medium" panose="00000600000000000000" pitchFamily="2" charset="-34"/>
            </a:endParaRPr>
          </a:p>
        </p:txBody>
      </p:sp>
      <p:pic>
        <p:nvPicPr>
          <p:cNvPr id="8" name="Picture 2" descr="http://mhc7.go.th/wp-content/uploads/2016/09/logo.png">
            <a:extLst>
              <a:ext uri="{FF2B5EF4-FFF2-40B4-BE49-F238E27FC236}">
                <a16:creationId xmlns:a16="http://schemas.microsoft.com/office/drawing/2014/main" id="{A6811C95-FF34-422A-BD2A-F495D9C65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689" y="176465"/>
            <a:ext cx="1336005" cy="1292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8AA27FE5-42E8-4F08-BA6B-57DD62D95627}"/>
              </a:ext>
            </a:extLst>
          </p:cNvPr>
          <p:cNvSpPr txBox="1"/>
          <p:nvPr/>
        </p:nvSpPr>
        <p:spPr>
          <a:xfrm>
            <a:off x="568442" y="1315238"/>
            <a:ext cx="3634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20 </a:t>
            </a:r>
            <a:r>
              <a:rPr lang="th-TH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กุมพาพันธ์ 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2562</a:t>
            </a:r>
            <a:r>
              <a:rPr lang="th-TH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ณ โรงแรมโฆษะ จ.ขอนแก่น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0" name="ตัวเชื่อมต่อตรง 9">
            <a:extLst>
              <a:ext uri="{FF2B5EF4-FFF2-40B4-BE49-F238E27FC236}">
                <a16:creationId xmlns:a16="http://schemas.microsoft.com/office/drawing/2014/main" id="{01419FFE-834B-493C-BD11-EDBBE67A4C4B}"/>
              </a:ext>
            </a:extLst>
          </p:cNvPr>
          <p:cNvCxnSpPr/>
          <p:nvPr/>
        </p:nvCxnSpPr>
        <p:spPr>
          <a:xfrm>
            <a:off x="673100" y="1648415"/>
            <a:ext cx="57658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8">
            <a:extLst>
              <a:ext uri="{FF2B5EF4-FFF2-40B4-BE49-F238E27FC236}">
                <a16:creationId xmlns:a16="http://schemas.microsoft.com/office/drawing/2014/main" id="{AC277811-56C4-49BE-858C-FE69AECBC2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409" b="5630"/>
          <a:stretch/>
        </p:blipFill>
        <p:spPr>
          <a:xfrm>
            <a:off x="537679" y="1777378"/>
            <a:ext cx="6030002" cy="2204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BF30AFAA-F417-46A2-924B-2B18549A8C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40" r="16894" b="2487"/>
          <a:stretch/>
        </p:blipFill>
        <p:spPr>
          <a:xfrm>
            <a:off x="5117178" y="4085030"/>
            <a:ext cx="1450504" cy="13250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C7D05407-C9C6-4983-BC98-7214A7C639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005"/>
          <a:stretch/>
        </p:blipFill>
        <p:spPr>
          <a:xfrm>
            <a:off x="3381072" y="5486163"/>
            <a:ext cx="1634750" cy="1057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E6255985-01A5-4211-A895-07F59148054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472" b="10710"/>
          <a:stretch/>
        </p:blipFill>
        <p:spPr>
          <a:xfrm>
            <a:off x="3423663" y="4085030"/>
            <a:ext cx="1592159" cy="13250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4829FF22-0DF1-4537-80B1-516DD57FC19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656"/>
          <a:stretch/>
        </p:blipFill>
        <p:spPr>
          <a:xfrm>
            <a:off x="5117176" y="5480949"/>
            <a:ext cx="1450505" cy="1062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7" name="Picture 13">
            <a:extLst>
              <a:ext uri="{FF2B5EF4-FFF2-40B4-BE49-F238E27FC236}">
                <a16:creationId xmlns:a16="http://schemas.microsoft.com/office/drawing/2014/main" id="{2B054269-6457-4DAC-AB29-6433FF83390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1832"/>
          <a:stretch/>
        </p:blipFill>
        <p:spPr>
          <a:xfrm>
            <a:off x="3364320" y="6662038"/>
            <a:ext cx="3203361" cy="1669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8" name="Picture 19">
            <a:extLst>
              <a:ext uri="{FF2B5EF4-FFF2-40B4-BE49-F238E27FC236}">
                <a16:creationId xmlns:a16="http://schemas.microsoft.com/office/drawing/2014/main" id="{61141499-A1CB-44BF-A749-135BA8C8205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2238"/>
          <a:stretch/>
        </p:blipFill>
        <p:spPr>
          <a:xfrm>
            <a:off x="3364320" y="8450152"/>
            <a:ext cx="3203361" cy="1447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4" name="TextBox 7">
            <a:extLst>
              <a:ext uri="{FF2B5EF4-FFF2-40B4-BE49-F238E27FC236}">
                <a16:creationId xmlns:a16="http://schemas.microsoft.com/office/drawing/2014/main" id="{4F0A683D-03E7-401A-A323-31626D050C1A}"/>
              </a:ext>
            </a:extLst>
          </p:cNvPr>
          <p:cNvSpPr txBox="1"/>
          <p:nvPr/>
        </p:nvSpPr>
        <p:spPr>
          <a:xfrm>
            <a:off x="437429" y="4076065"/>
            <a:ext cx="284228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h-TH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ศูนย์สุขภาพจิตที่</a:t>
            </a:r>
            <a:r>
              <a:rPr lang="en-US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7 </a:t>
            </a:r>
            <a:r>
              <a:rPr lang="th-TH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ร่วมกับ</a:t>
            </a:r>
            <a:r>
              <a:rPr lang="th-TH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สถาบันสุขภาพจิตเด็กและวัยรุ่นภาคตะวันออกเฉียงเหนือ</a:t>
            </a:r>
            <a:r>
              <a:rPr lang="en-US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จัดโครงการประชุมเชิงปฏิบัติการสร้างเสริมสุขภาพจิตเด็กวัยเรียน เขตสุขภาพที่ 7 ในวันที่ 20 กุมภาพันธ์ 2562 ณ โรงแรมโฆษะ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จังหวัดขอนแก่น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มีวัตถุประสงค์เพื่อให้เครือข่ายศึกษาธิการ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และสาธารณสุข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H SarabunPSK" panose="020B0500040200020003" pitchFamily="34" charset="-34"/>
              <a:ea typeface="Malgun Gothic" panose="020B0503020000020004" pitchFamily="34" charset="-127"/>
              <a:cs typeface="TH SarabunPSK" panose="020B0500040200020003" pitchFamily="34" charset="-34"/>
            </a:endParaRPr>
          </a:p>
          <a:p>
            <a:pPr algn="just"/>
            <a:r>
              <a:rPr lang="th-TH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ได้ทบทวนองค์ความรู้ในการดูแลช่วยเหลือ</a:t>
            </a:r>
            <a:r>
              <a:rPr lang="th-TH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นักเรียน และวางแผนการบูรณาการร่วมกันในการเฝ้าระวังดูแลนักเรียนกลุ่มเสี่ยงปัญหาพฤติกรรม อารมณ์ และการเรียนรู้ให้ได้รับการช่วยเหลือจนดีขึ้น โดยมีกลุ่มเป้าหมายที่เข้าร่วม จำนวน 84 คน ประกอบด้วย </a:t>
            </a:r>
            <a:r>
              <a:rPr lang="th-TH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ศึกษานิเทศก์ ครู บุคลากรสาธารณสุขจากสาธารณสุขจังหวัด</a:t>
            </a:r>
            <a:r>
              <a:rPr lang="en-US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โรงพยาบาลศูนย์</a:t>
            </a:r>
            <a:r>
              <a:rPr lang="en-US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โรงพยาบาลทั่วไป</a:t>
            </a:r>
            <a:r>
              <a:rPr lang="en-US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โรงพยาบาลชุมชนจากจังหวัดขอนแก่น</a:t>
            </a:r>
            <a:r>
              <a:rPr lang="en-US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rgbClr val="BD514D"/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และจังหวัดกาฬสินธุ์</a:t>
            </a:r>
            <a:endParaRPr lang="en-US" sz="1600" b="1" dirty="0">
              <a:solidFill>
                <a:srgbClr val="BD514D"/>
              </a:solidFill>
              <a:latin typeface="TH SarabunPSK" panose="020B0500040200020003" pitchFamily="34" charset="-34"/>
              <a:ea typeface="Malgun Gothic" panose="020B0503020000020004" pitchFamily="34" charset="-127"/>
              <a:cs typeface="TH SarabunPSK" panose="020B0500040200020003" pitchFamily="34" charset="-34"/>
            </a:endParaRPr>
          </a:p>
        </p:txBody>
      </p:sp>
      <p:cxnSp>
        <p:nvCxnSpPr>
          <p:cNvPr id="25" name="ตัวเชื่อมต่อตรง 24">
            <a:extLst>
              <a:ext uri="{FF2B5EF4-FFF2-40B4-BE49-F238E27FC236}">
                <a16:creationId xmlns:a16="http://schemas.microsoft.com/office/drawing/2014/main" id="{D6378D01-ABCF-489B-A7AA-B4B35C29A055}"/>
              </a:ext>
            </a:extLst>
          </p:cNvPr>
          <p:cNvCxnSpPr>
            <a:cxnSpLocks/>
          </p:cNvCxnSpPr>
          <p:nvPr/>
        </p:nvCxnSpPr>
        <p:spPr>
          <a:xfrm>
            <a:off x="498172" y="8450152"/>
            <a:ext cx="278154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35">
            <a:extLst>
              <a:ext uri="{FF2B5EF4-FFF2-40B4-BE49-F238E27FC236}">
                <a16:creationId xmlns:a16="http://schemas.microsoft.com/office/drawing/2014/main" id="{AB1B4B40-BE41-4874-86FA-C4D4603FEB85}"/>
              </a:ext>
            </a:extLst>
          </p:cNvPr>
          <p:cNvSpPr txBox="1"/>
          <p:nvPr/>
        </p:nvSpPr>
        <p:spPr>
          <a:xfrm>
            <a:off x="1790879" y="8999347"/>
            <a:ext cx="10054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200" b="1" dirty="0">
                <a:solidFill>
                  <a:srgbClr val="015F9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สายด่วนสุขภาพจิต</a:t>
            </a:r>
          </a:p>
          <a:p>
            <a:pPr algn="ctr"/>
            <a:r>
              <a:rPr lang="th-TH" sz="2800" b="1" dirty="0">
                <a:solidFill>
                  <a:srgbClr val="015F9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en-US" sz="2800" b="1" dirty="0">
                <a:solidFill>
                  <a:srgbClr val="015F9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1323</a:t>
            </a:r>
            <a:r>
              <a:rPr lang="th-TH" sz="2800" b="1" dirty="0">
                <a:solidFill>
                  <a:srgbClr val="015F9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  <a:endParaRPr lang="en-US" sz="2800" b="1" dirty="0">
              <a:solidFill>
                <a:srgbClr val="015F9B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8" name="Picture 6" descr="à¸£à¸¹à¸à¸ à¸²à¸à¸à¸µà¹à¹à¸à¸µà¹à¸¢à¸§à¸à¹à¸­à¸">
            <a:extLst>
              <a:ext uri="{FF2B5EF4-FFF2-40B4-BE49-F238E27FC236}">
                <a16:creationId xmlns:a16="http://schemas.microsoft.com/office/drawing/2014/main" id="{43E82806-FFE5-4196-857B-A47199397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5357">
            <a:off x="1408196" y="9124667"/>
            <a:ext cx="535249" cy="53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38">
            <a:extLst>
              <a:ext uri="{FF2B5EF4-FFF2-40B4-BE49-F238E27FC236}">
                <a16:creationId xmlns:a16="http://schemas.microsoft.com/office/drawing/2014/main" id="{D7DF537D-8600-41F6-8728-E1EB0F540114}"/>
              </a:ext>
            </a:extLst>
          </p:cNvPr>
          <p:cNvSpPr txBox="1"/>
          <p:nvPr/>
        </p:nvSpPr>
        <p:spPr>
          <a:xfrm>
            <a:off x="970325" y="8578691"/>
            <a:ext cx="2044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>
                <a:solidFill>
                  <a:srgbClr val="C00000"/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“สุขภาพจิตดี </a:t>
            </a:r>
            <a:r>
              <a:rPr lang="th-TH" sz="1400" dirty="0">
                <a:solidFill>
                  <a:srgbClr val="C00000"/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เริ่มต้น</a:t>
            </a:r>
            <a:r>
              <a:rPr lang="th-TH" sz="1200" dirty="0">
                <a:solidFill>
                  <a:srgbClr val="C00000"/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ที่ตัวเรา”</a:t>
            </a:r>
            <a:endParaRPr lang="en-US" sz="1200" dirty="0">
              <a:solidFill>
                <a:srgbClr val="C00000"/>
              </a:solidFill>
              <a:latin typeface="Kanit" panose="00000500000000000000" pitchFamily="2" charset="-34"/>
              <a:cs typeface="Kanit" panose="00000500000000000000" pitchFamily="2" charset="-34"/>
            </a:endParaRPr>
          </a:p>
        </p:txBody>
      </p:sp>
      <p:pic>
        <p:nvPicPr>
          <p:cNvPr id="30" name="Picture 28">
            <a:extLst>
              <a:ext uri="{FF2B5EF4-FFF2-40B4-BE49-F238E27FC236}">
                <a16:creationId xmlns:a16="http://schemas.microsoft.com/office/drawing/2014/main" id="{863B4B19-0F90-4D54-9FAC-418C38A0B0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99" y="8967337"/>
            <a:ext cx="707873" cy="70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41283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145</Words>
  <Application>Microsoft Office PowerPoint</Application>
  <PresentationFormat>กระดาษ A4 (210x297 มม.)</PresentationFormat>
  <Paragraphs>8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8" baseType="lpstr">
      <vt:lpstr>TH SarabunPSK</vt:lpstr>
      <vt:lpstr>Kanit</vt:lpstr>
      <vt:lpstr>Kanit Medium</vt:lpstr>
      <vt:lpstr>Arial</vt:lpstr>
      <vt:lpstr>Calibri</vt:lpstr>
      <vt:lpstr>Calibri Light</vt:lpstr>
      <vt:lpstr>ธีมของ Office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Chesada Nonchaiya</dc:creator>
  <cp:lastModifiedBy>Chesada Nonchaiya</cp:lastModifiedBy>
  <cp:revision>10</cp:revision>
  <dcterms:created xsi:type="dcterms:W3CDTF">2019-03-27T04:22:10Z</dcterms:created>
  <dcterms:modified xsi:type="dcterms:W3CDTF">2019-03-27T04:38:06Z</dcterms:modified>
</cp:coreProperties>
</file>