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A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2514" y="-10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848CF-C2B4-4C39-9756-41A59F2052F3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C21D-A9DE-446B-8791-F4204B34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42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848CF-C2B4-4C39-9756-41A59F2052F3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C21D-A9DE-446B-8791-F4204B34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472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848CF-C2B4-4C39-9756-41A59F2052F3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C21D-A9DE-446B-8791-F4204B34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519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848CF-C2B4-4C39-9756-41A59F2052F3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C21D-A9DE-446B-8791-F4204B34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480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848CF-C2B4-4C39-9756-41A59F2052F3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C21D-A9DE-446B-8791-F4204B34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840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848CF-C2B4-4C39-9756-41A59F2052F3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C21D-A9DE-446B-8791-F4204B34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225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848CF-C2B4-4C39-9756-41A59F2052F3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C21D-A9DE-446B-8791-F4204B34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089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848CF-C2B4-4C39-9756-41A59F2052F3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C21D-A9DE-446B-8791-F4204B34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966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848CF-C2B4-4C39-9756-41A59F2052F3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C21D-A9DE-446B-8791-F4204B34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30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848CF-C2B4-4C39-9756-41A59F2052F3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C21D-A9DE-446B-8791-F4204B34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922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848CF-C2B4-4C39-9756-41A59F2052F3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C21D-A9DE-446B-8791-F4204B34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586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848CF-C2B4-4C39-9756-41A59F2052F3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4C21D-A9DE-446B-8791-F4204B34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23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register.niems.go.th/niEMS_EDU/Images/header.png">
            <a:extLst>
              <a:ext uri="{FF2B5EF4-FFF2-40B4-BE49-F238E27FC236}">
                <a16:creationId xmlns:a16="http://schemas.microsoft.com/office/drawing/2014/main" id="{5DA05346-6102-4437-A886-B6812BAFB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160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condair.it/assets/img/home-hero-wave.png">
            <a:extLst>
              <a:ext uri="{FF2B5EF4-FFF2-40B4-BE49-F238E27FC236}">
                <a16:creationId xmlns:a16="http://schemas.microsoft.com/office/drawing/2014/main" id="{6954F87F-4ECF-479C-BA96-37C9D41D1A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653"/>
          <a:stretch/>
        </p:blipFill>
        <p:spPr bwMode="auto">
          <a:xfrm>
            <a:off x="0" y="8520449"/>
            <a:ext cx="6858000" cy="138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mhc7.go.th/wp-content/uploads/2016/09/logo.png">
            <a:extLst>
              <a:ext uri="{FF2B5EF4-FFF2-40B4-BE49-F238E27FC236}">
                <a16:creationId xmlns:a16="http://schemas.microsoft.com/office/drawing/2014/main" id="{D47F609F-7C05-4920-9686-F35571B8B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62" y="118717"/>
            <a:ext cx="1433166" cy="1386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9117D9AC-2107-47BF-A61B-E05303AE5D64}"/>
              </a:ext>
            </a:extLst>
          </p:cNvPr>
          <p:cNvSpPr txBox="1"/>
          <p:nvPr/>
        </p:nvSpPr>
        <p:spPr>
          <a:xfrm>
            <a:off x="3044564" y="96218"/>
            <a:ext cx="3658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nit" panose="00000500000000000000" pitchFamily="2" charset="-34"/>
                <a:cs typeface="Kanit" panose="00000500000000000000" pitchFamily="2" charset="-34"/>
              </a:rPr>
              <a:t>ศูนย์สุขภาพจิตที่ 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nit" panose="00000500000000000000" pitchFamily="2" charset="-34"/>
                <a:cs typeface="Kanit" panose="00000500000000000000" pitchFamily="2" charset="-34"/>
              </a:rPr>
              <a:t>7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D6B6C768-4E99-40A5-88DC-372135B605A3}"/>
              </a:ext>
            </a:extLst>
          </p:cNvPr>
          <p:cNvSpPr txBox="1"/>
          <p:nvPr/>
        </p:nvSpPr>
        <p:spPr>
          <a:xfrm>
            <a:off x="5064626" y="690156"/>
            <a:ext cx="14927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sz="1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</a:t>
            </a:r>
            <a:r>
              <a:rPr lang="en-US" sz="1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20 </a:t>
            </a:r>
            <a:r>
              <a:rPr lang="th-TH" sz="1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กุมพาพันธ์  </a:t>
            </a:r>
            <a:r>
              <a:rPr lang="en-US" sz="1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2562</a:t>
            </a:r>
            <a:endParaRPr lang="th-TH" sz="1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r"/>
            <a:r>
              <a:rPr lang="th-TH" sz="1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ณ โรงแรมโฆษะ จ.ขอนแก่น</a:t>
            </a:r>
            <a:endParaRPr lang="en-US" sz="12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ED6C176-5B82-455E-8B9C-53947A772D2A}"/>
              </a:ext>
            </a:extLst>
          </p:cNvPr>
          <p:cNvSpPr txBox="1"/>
          <p:nvPr/>
        </p:nvSpPr>
        <p:spPr>
          <a:xfrm>
            <a:off x="155062" y="9309704"/>
            <a:ext cx="186301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ศูนย์สุขภาพจิตที่ </a:t>
            </a:r>
            <a:r>
              <a:rPr lang="en-US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sz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กรมสุขภาพจิต กระทรวงสาธารณสุข</a:t>
            </a:r>
          </a:p>
          <a:p>
            <a:r>
              <a:rPr lang="en-US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169</a:t>
            </a:r>
            <a:r>
              <a:rPr lang="th-TH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หมู่ </a:t>
            </a:r>
            <a:r>
              <a:rPr lang="en-US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4 </a:t>
            </a:r>
            <a:r>
              <a:rPr lang="th-TH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ถ.ชาตะผดุง ต.ในเมือง อ.เมือง จ.ขอนแก่น </a:t>
            </a:r>
            <a:r>
              <a:rPr lang="en-US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40000</a:t>
            </a:r>
          </a:p>
          <a:p>
            <a:r>
              <a:rPr lang="th-TH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โทรศัพท์ </a:t>
            </a:r>
            <a:r>
              <a:rPr lang="en-US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: 043 224 075  </a:t>
            </a:r>
            <a:r>
              <a:rPr lang="th-TH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โทรสาร </a:t>
            </a:r>
            <a:r>
              <a:rPr lang="en-US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: 043 327 642 </a:t>
            </a:r>
          </a:p>
          <a:p>
            <a:r>
              <a:rPr lang="en-US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Email : mhc07.dmh@gmail.com</a:t>
            </a:r>
            <a:r>
              <a:rPr lang="th-TH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| www.mhc7.go.th</a:t>
            </a:r>
          </a:p>
        </p:txBody>
      </p:sp>
      <p:pic>
        <p:nvPicPr>
          <p:cNvPr id="12" name="Picture 28">
            <a:extLst>
              <a:ext uri="{FF2B5EF4-FFF2-40B4-BE49-F238E27FC236}">
                <a16:creationId xmlns:a16="http://schemas.microsoft.com/office/drawing/2014/main" id="{30F342FC-BC42-467D-B2DA-009B051DA8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894" y="9364623"/>
            <a:ext cx="459845" cy="459845"/>
          </a:xfrm>
          <a:prstGeom prst="rect">
            <a:avLst/>
          </a:prstGeom>
        </p:spPr>
      </p:pic>
      <p:sp>
        <p:nvSpPr>
          <p:cNvPr id="15" name="TextBox 35">
            <a:extLst>
              <a:ext uri="{FF2B5EF4-FFF2-40B4-BE49-F238E27FC236}">
                <a16:creationId xmlns:a16="http://schemas.microsoft.com/office/drawing/2014/main" id="{8E15205F-390F-4544-9FB3-76A6DC3F30AC}"/>
              </a:ext>
            </a:extLst>
          </p:cNvPr>
          <p:cNvSpPr txBox="1"/>
          <p:nvPr/>
        </p:nvSpPr>
        <p:spPr>
          <a:xfrm>
            <a:off x="5692680" y="9364623"/>
            <a:ext cx="91723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100" b="1" dirty="0">
                <a:solidFill>
                  <a:srgbClr val="006A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สายด่วนสุขภาพจิต</a:t>
            </a:r>
          </a:p>
          <a:p>
            <a:pPr algn="ctr"/>
            <a:r>
              <a:rPr lang="th-TH" sz="2400" b="1" dirty="0">
                <a:solidFill>
                  <a:srgbClr val="006A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“</a:t>
            </a:r>
            <a:r>
              <a:rPr lang="en-US" sz="2400" b="1" dirty="0">
                <a:solidFill>
                  <a:srgbClr val="006A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1323</a:t>
            </a:r>
            <a:r>
              <a:rPr lang="th-TH" sz="2400" b="1" dirty="0">
                <a:solidFill>
                  <a:srgbClr val="006A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”</a:t>
            </a:r>
            <a:endParaRPr lang="en-US" sz="2400" b="1" dirty="0">
              <a:solidFill>
                <a:srgbClr val="006AB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6" name="Picture 6" descr="à¸£à¸¹à¸à¸ à¸²à¸à¸à¸µà¹à¹à¸à¸µà¹à¸¢à¸§à¸à¹à¸­à¸">
            <a:extLst>
              <a:ext uri="{FF2B5EF4-FFF2-40B4-BE49-F238E27FC236}">
                <a16:creationId xmlns:a16="http://schemas.microsoft.com/office/drawing/2014/main" id="{566D1C84-BFC7-4308-825D-BF1CAB47A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5357">
            <a:off x="5511268" y="9513411"/>
            <a:ext cx="362826" cy="36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dmh.go.th">
            <a:extLst>
              <a:ext uri="{FF2B5EF4-FFF2-40B4-BE49-F238E27FC236}">
                <a16:creationId xmlns:a16="http://schemas.microsoft.com/office/drawing/2014/main" id="{137A0571-5495-4E09-A949-6FE495445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282" y="9432247"/>
            <a:ext cx="1611381" cy="32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38">
            <a:extLst>
              <a:ext uri="{FF2B5EF4-FFF2-40B4-BE49-F238E27FC236}">
                <a16:creationId xmlns:a16="http://schemas.microsoft.com/office/drawing/2014/main" id="{628EBEFF-6CCB-4A1C-B771-DEBFAB806D65}"/>
              </a:ext>
            </a:extLst>
          </p:cNvPr>
          <p:cNvSpPr txBox="1"/>
          <p:nvPr/>
        </p:nvSpPr>
        <p:spPr>
          <a:xfrm>
            <a:off x="5064626" y="8997781"/>
            <a:ext cx="18739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nit" panose="00000500000000000000" pitchFamily="2" charset="-34"/>
                <a:cs typeface="Kanit" panose="00000500000000000000" pitchFamily="2" charset="-34"/>
              </a:rPr>
              <a:t>“สุขภาพจิตดี เริ่มต้นที่ตัวเรา”</a:t>
            </a: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nit" panose="00000500000000000000" pitchFamily="2" charset="-34"/>
              <a:cs typeface="Kanit" panose="00000500000000000000" pitchFamily="2" charset="-34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460F92E0-AB53-4863-AA68-4D2CD828631A}"/>
              </a:ext>
            </a:extLst>
          </p:cNvPr>
          <p:cNvSpPr txBox="1"/>
          <p:nvPr/>
        </p:nvSpPr>
        <p:spPr>
          <a:xfrm>
            <a:off x="281520" y="6830503"/>
            <a:ext cx="63762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h-TH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ศูนย์สุขภาพจิตที่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7 ร่วมกับสถาบันสุขภาพจิตเด็กและวัยรุ่นภาคตะวันออกเฉียงเหนือ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จัดโครงการประชุมเชิงปฏิบัติการสร้างเสริมสุขภาพจิตเด็กวัยเรียน เขตสุขภาพที่ 7 ในวันที่ 20 กุมภาพันธ์ 2562 ณ โรงแรมโฆษะ 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จังหวัดขอนแก่น 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มีวัตถุประสงค์เพื่อให้เครือข่ายศึกษาธิการ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และสาธารณสุขได้ทบทวนองค์ความรู้ในการดูแลช่วยเหลือนักเรียน และวางแผนการบูรณาการร่วมกันในการเฝ้าระวังดูแลนักเรียนกลุ่มเสี่ยงปัญหาพฤติกรรม อารมณ์ และการเรียนรู้ให้ได้รับการช่วยเหลือจนดีขึ้น โดยมีกลุ่มเป้าหมายที่เข้าร่วม จำนวน 84 คน ประกอบด้วย ศึกษานิเทศก์ ครู บุคลากรสาธารณสุขจากสาธารณสุขจังหวัด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/</a:t>
            </a:r>
            <a:r>
              <a:rPr lang="th-TH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โรงพยาบาลศูนย์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/</a:t>
            </a:r>
            <a:r>
              <a:rPr lang="th-TH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โรงพยาบาลทั่วไป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/</a:t>
            </a:r>
            <a:r>
              <a:rPr lang="th-TH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โรงพยาบาลชุมชนจากจังหวัดขอนแก่น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และจังหวัดกาฬสินธุ์</a:t>
            </a:r>
            <a:endParaRPr lang="en-US" sz="1600" b="1" dirty="0">
              <a:solidFill>
                <a:schemeClr val="accent5">
                  <a:lumMod val="50000"/>
                </a:schemeClr>
              </a:solidFill>
              <a:latin typeface="TH SarabunPSK" panose="020B0500040200020003" pitchFamily="34" charset="-34"/>
              <a:ea typeface="Malgun Gothic" panose="020B0503020000020004" pitchFamily="34" charset="-127"/>
              <a:cs typeface="TH SarabunPSK" panose="020B0500040200020003" pitchFamily="34" charset="-34"/>
            </a:endParaRP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F436779C-0B79-4B98-965E-12571B6DB46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3409" b="5630"/>
          <a:stretch/>
        </p:blipFill>
        <p:spPr>
          <a:xfrm>
            <a:off x="476549" y="1605154"/>
            <a:ext cx="6025379" cy="220261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544B7A91-DA31-4207-8ECB-07057BCBAFB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940" r="16894" b="2487"/>
          <a:stretch/>
        </p:blipFill>
        <p:spPr>
          <a:xfrm>
            <a:off x="4828613" y="3905252"/>
            <a:ext cx="1673315" cy="152854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24" name="Picture 10">
            <a:extLst>
              <a:ext uri="{FF2B5EF4-FFF2-40B4-BE49-F238E27FC236}">
                <a16:creationId xmlns:a16="http://schemas.microsoft.com/office/drawing/2014/main" id="{D63934FC-ED1B-4CBD-8F6E-B74B4379473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3005"/>
          <a:stretch/>
        </p:blipFill>
        <p:spPr>
          <a:xfrm>
            <a:off x="2396006" y="3910918"/>
            <a:ext cx="2348737" cy="151877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25" name="Picture 11">
            <a:extLst>
              <a:ext uri="{FF2B5EF4-FFF2-40B4-BE49-F238E27FC236}">
                <a16:creationId xmlns:a16="http://schemas.microsoft.com/office/drawing/2014/main" id="{DB53D9CF-A389-4632-8090-6E6239BCC4A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8472" b="10710"/>
          <a:stretch/>
        </p:blipFill>
        <p:spPr>
          <a:xfrm>
            <a:off x="474239" y="3905254"/>
            <a:ext cx="1837897" cy="152952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630E7D6F-02E8-4133-9DC3-E30D31442CA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7656"/>
          <a:stretch/>
        </p:blipFill>
        <p:spPr>
          <a:xfrm>
            <a:off x="4828611" y="5527542"/>
            <a:ext cx="1671249" cy="122396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27" name="Picture 13">
            <a:extLst>
              <a:ext uri="{FF2B5EF4-FFF2-40B4-BE49-F238E27FC236}">
                <a16:creationId xmlns:a16="http://schemas.microsoft.com/office/drawing/2014/main" id="{47EF5159-94F0-43F1-8881-333935EB093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b="21832"/>
          <a:stretch/>
        </p:blipFill>
        <p:spPr>
          <a:xfrm>
            <a:off x="2396005" y="5527542"/>
            <a:ext cx="2348737" cy="122396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28" name="Picture 19">
            <a:extLst>
              <a:ext uri="{FF2B5EF4-FFF2-40B4-BE49-F238E27FC236}">
                <a16:creationId xmlns:a16="http://schemas.microsoft.com/office/drawing/2014/main" id="{8F3405A7-992C-427A-8605-4F4C5A8D3DF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4239" y="5533817"/>
            <a:ext cx="1837897" cy="1225264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20">
            <a:extLst>
              <a:ext uri="{FF2B5EF4-FFF2-40B4-BE49-F238E27FC236}">
                <a16:creationId xmlns:a16="http://schemas.microsoft.com/office/drawing/2014/main" id="{521A697A-EDF3-43C8-AFDF-034FC4E07EB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3409" b="5630"/>
          <a:stretch/>
        </p:blipFill>
        <p:spPr>
          <a:xfrm>
            <a:off x="476549" y="1608834"/>
            <a:ext cx="6025379" cy="2202614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1">
            <a:extLst>
              <a:ext uri="{FF2B5EF4-FFF2-40B4-BE49-F238E27FC236}">
                <a16:creationId xmlns:a16="http://schemas.microsoft.com/office/drawing/2014/main" id="{9971C3AA-FF7B-45DC-9BD7-32FFA886122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940" r="16894" b="2487"/>
          <a:stretch/>
        </p:blipFill>
        <p:spPr>
          <a:xfrm>
            <a:off x="4828613" y="3908932"/>
            <a:ext cx="1673315" cy="1528549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22">
            <a:extLst>
              <a:ext uri="{FF2B5EF4-FFF2-40B4-BE49-F238E27FC236}">
                <a16:creationId xmlns:a16="http://schemas.microsoft.com/office/drawing/2014/main" id="{DA0C6DB0-69D9-498F-92A5-F1F9F7E9275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3005"/>
          <a:stretch/>
        </p:blipFill>
        <p:spPr>
          <a:xfrm>
            <a:off x="2396006" y="3914598"/>
            <a:ext cx="2348737" cy="1518776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23">
            <a:extLst>
              <a:ext uri="{FF2B5EF4-FFF2-40B4-BE49-F238E27FC236}">
                <a16:creationId xmlns:a16="http://schemas.microsoft.com/office/drawing/2014/main" id="{C1BE588B-5A8F-4883-8668-989A97E08C5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8472" b="10710"/>
          <a:stretch/>
        </p:blipFill>
        <p:spPr>
          <a:xfrm>
            <a:off x="474239" y="3908934"/>
            <a:ext cx="1837897" cy="1529520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24">
            <a:extLst>
              <a:ext uri="{FF2B5EF4-FFF2-40B4-BE49-F238E27FC236}">
                <a16:creationId xmlns:a16="http://schemas.microsoft.com/office/drawing/2014/main" id="{EC13AA5C-BD4A-4D8B-952C-34D1961BED2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7656"/>
          <a:stretch/>
        </p:blipFill>
        <p:spPr>
          <a:xfrm>
            <a:off x="4828611" y="5531222"/>
            <a:ext cx="1671249" cy="1223968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25">
            <a:extLst>
              <a:ext uri="{FF2B5EF4-FFF2-40B4-BE49-F238E27FC236}">
                <a16:creationId xmlns:a16="http://schemas.microsoft.com/office/drawing/2014/main" id="{E16F2FFB-7F2D-4EB5-B80A-DC9C5A235D7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b="21832"/>
          <a:stretch/>
        </p:blipFill>
        <p:spPr>
          <a:xfrm>
            <a:off x="2396005" y="5531222"/>
            <a:ext cx="2348737" cy="1223968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4361160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190</Words>
  <Application>Microsoft Office PowerPoint</Application>
  <PresentationFormat>กระดาษ A4 (210x297 มม.)</PresentationFormat>
  <Paragraphs>11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Kanit</vt:lpstr>
      <vt:lpstr>TH SarabunPSK</vt:lpstr>
      <vt:lpstr>ธีมของ Office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Chesada Nonchaiya</dc:creator>
  <cp:lastModifiedBy>Chesada Nonchaiya</cp:lastModifiedBy>
  <cp:revision>6</cp:revision>
  <dcterms:created xsi:type="dcterms:W3CDTF">2019-03-27T03:26:38Z</dcterms:created>
  <dcterms:modified xsi:type="dcterms:W3CDTF">2019-03-27T03:44:47Z</dcterms:modified>
</cp:coreProperties>
</file>