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EFE4"/>
    <a:srgbClr val="BF1E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>
      <p:cViewPr>
        <p:scale>
          <a:sx n="150" d="100"/>
          <a:sy n="150" d="100"/>
        </p:scale>
        <p:origin x="504" y="-5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7A90E-F6CB-40BD-B92A-B69E8B516216}" type="datetimeFigureOut">
              <a:rPr lang="en-US" smtClean="0"/>
              <a:t>21-Feb-19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6CF141-66EC-4285-A657-D19E6F717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615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396B-7346-4621-BCD4-1FE911A50B09}" type="datetimeFigureOut">
              <a:rPr lang="en-US" smtClean="0"/>
              <a:t>21-Feb-19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0DF-A6FE-4AC3-A468-844D88062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467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396B-7346-4621-BCD4-1FE911A50B09}" type="datetimeFigureOut">
              <a:rPr lang="en-US" smtClean="0"/>
              <a:t>21-Feb-19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0DF-A6FE-4AC3-A468-844D88062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436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396B-7346-4621-BCD4-1FE911A50B09}" type="datetimeFigureOut">
              <a:rPr lang="en-US" smtClean="0"/>
              <a:t>21-Feb-19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0DF-A6FE-4AC3-A468-844D88062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944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396B-7346-4621-BCD4-1FE911A50B09}" type="datetimeFigureOut">
              <a:rPr lang="en-US" smtClean="0"/>
              <a:t>21-Feb-19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0DF-A6FE-4AC3-A468-844D88062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367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396B-7346-4621-BCD4-1FE911A50B09}" type="datetimeFigureOut">
              <a:rPr lang="en-US" smtClean="0"/>
              <a:t>21-Feb-19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0DF-A6FE-4AC3-A468-844D88062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396B-7346-4621-BCD4-1FE911A50B09}" type="datetimeFigureOut">
              <a:rPr lang="en-US" smtClean="0"/>
              <a:t>21-Feb-19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0DF-A6FE-4AC3-A468-844D88062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869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396B-7346-4621-BCD4-1FE911A50B09}" type="datetimeFigureOut">
              <a:rPr lang="en-US" smtClean="0"/>
              <a:t>21-Feb-19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0DF-A6FE-4AC3-A468-844D88062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09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396B-7346-4621-BCD4-1FE911A50B09}" type="datetimeFigureOut">
              <a:rPr lang="en-US" smtClean="0"/>
              <a:t>21-Feb-19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0DF-A6FE-4AC3-A468-844D88062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35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396B-7346-4621-BCD4-1FE911A50B09}" type="datetimeFigureOut">
              <a:rPr lang="en-US" smtClean="0"/>
              <a:t>21-Feb-19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0DF-A6FE-4AC3-A468-844D88062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970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396B-7346-4621-BCD4-1FE911A50B09}" type="datetimeFigureOut">
              <a:rPr lang="en-US" smtClean="0"/>
              <a:t>21-Feb-19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0DF-A6FE-4AC3-A468-844D88062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490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396B-7346-4621-BCD4-1FE911A50B09}" type="datetimeFigureOut">
              <a:rPr lang="en-US" smtClean="0"/>
              <a:t>21-Feb-19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0DF-A6FE-4AC3-A468-844D88062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35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C396B-7346-4621-BCD4-1FE911A50B09}" type="datetimeFigureOut">
              <a:rPr lang="en-US" smtClean="0"/>
              <a:t>21-Feb-19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7B0DF-A6FE-4AC3-A468-844D88062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856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"/>
            <a:ext cx="6858000" cy="2011681"/>
          </a:xfrm>
          <a:prstGeom prst="rect">
            <a:avLst/>
          </a:prstGeom>
          <a:gradFill>
            <a:gsLst>
              <a:gs pos="75300">
                <a:srgbClr val="F3EFE4"/>
              </a:gs>
              <a:gs pos="0">
                <a:srgbClr val="F3EFE4"/>
              </a:gs>
              <a:gs pos="100000">
                <a:srgbClr val="F3EFE4"/>
              </a:gs>
            </a:gsLst>
            <a:lin ang="5400000" scaled="1"/>
          </a:gradFill>
        </p:spPr>
      </p:pic>
      <p:sp>
        <p:nvSpPr>
          <p:cNvPr id="6" name="TextBox 5"/>
          <p:cNvSpPr txBox="1"/>
          <p:nvPr/>
        </p:nvSpPr>
        <p:spPr>
          <a:xfrm>
            <a:off x="1972001" y="83014"/>
            <a:ext cx="40479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nit" panose="00000500000000000000" pitchFamily="2" charset="-34"/>
                <a:cs typeface="Kanit" panose="00000500000000000000" pitchFamily="2" charset="-34"/>
              </a:rPr>
              <a:t>ศูนย์สุขภาพจิตที่ </a:t>
            </a:r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nit" panose="00000500000000000000" pitchFamily="2" charset="-34"/>
                <a:cs typeface="Kanit" panose="00000500000000000000" pitchFamily="2" charset="-34"/>
              </a:rPr>
              <a:t>7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8728710"/>
            <a:ext cx="6858000" cy="1177288"/>
          </a:xfrm>
          <a:prstGeom prst="rect">
            <a:avLst/>
          </a:prstGeom>
        </p:spPr>
      </p:pic>
      <p:pic>
        <p:nvPicPr>
          <p:cNvPr id="1026" name="Picture 2" descr="http://mhc7.go.th/wp-content/uploads/2016/09/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5" y="83417"/>
            <a:ext cx="1433166" cy="1386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76406" y="806140"/>
            <a:ext cx="168347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 </a:t>
            </a:r>
            <a:r>
              <a:rPr lang="en-US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20 </a:t>
            </a:r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กุมพาพันธ์  </a:t>
            </a:r>
            <a:r>
              <a:rPr lang="en-US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2562</a:t>
            </a:r>
            <a:endParaRPr lang="th-TH" sz="16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r"/>
            <a:r>
              <a:rPr lang="th-TH" sz="1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ณ โรงแรมโฆษะ จ.ขอนแก่น</a:t>
            </a:r>
            <a:endParaRPr lang="en-US" sz="1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1520" y="6830503"/>
            <a:ext cx="6376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ศูนย์สุขภาพจิตที่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7 ร่วมกับสถาบันสุขภาพจิตเด็กและวัยรุ่นภาคตะวันออกเฉียงเหนือ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จัดโครงการประชุมเชิงปฏิบัติการสร้างเสริมสุขภาพจิตเด็กวัยเรียน เขตสุขภาพที่ 7 ในวันที่ 20 กุมภาพันธ์ 2562 ณ โรงแรมโฆษะ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จังหวัดขอนแก่น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มีวัตถุประสงค์เพื่อให้เครือข่ายศึกษาธิการ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และสาธารณสุข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TH SarabunPSK" panose="020B0500040200020003" pitchFamily="34" charset="-34"/>
              <a:ea typeface="Malgun Gothic" panose="020B0503020000020004" pitchFamily="34" charset="-127"/>
              <a:cs typeface="TH SarabunPSK" panose="020B0500040200020003" pitchFamily="34" charset="-34"/>
            </a:endParaRPr>
          </a:p>
          <a:p>
            <a:pPr algn="just"/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ได้ทบทวนองค์ความรู้ในการดูแลช่วยเหลือนักเรียน และวางแผนการบูรณาการร่วมกันในการเฝ้าระวังดูแลนักเรียนกลุ่มเสี่ยงปัญหาพฤติกรรม อารมณ์ และการเรียนรู้ให้ได้รับการช่วยเหลือจนดีขึ้น โดยมีกลุ่มเป้าหมายที่เข้าร่วม จำนวน 84 คน ประกอบด้วย ศึกษานิเทศก์ ครู บุคลากรสาธารณสุขจากสาธารณสุขจังหวัด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/</a:t>
            </a:r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โรงพยาบาลศูนย์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/</a:t>
            </a:r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โรงพยาบาลทั่วไป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/</a:t>
            </a:r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โรงพยาบาลชุมชนจากจังหวัดขอนแก่น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และจังหวัดกาฬสินธุ์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TH SarabunPSK" panose="020B0500040200020003" pitchFamily="34" charset="-34"/>
              <a:ea typeface="Malgun Gothic" panose="020B0503020000020004" pitchFamily="34" charset="-127"/>
              <a:cs typeface="TH SarabunPSK" panose="020B0500040200020003" pitchFamily="34" charset="-3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t="23409" b="5630"/>
          <a:stretch/>
        </p:blipFill>
        <p:spPr>
          <a:xfrm>
            <a:off x="476549" y="1605154"/>
            <a:ext cx="6025379" cy="220261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l="11940" r="16894" b="2487"/>
          <a:stretch/>
        </p:blipFill>
        <p:spPr>
          <a:xfrm>
            <a:off x="4828613" y="3905252"/>
            <a:ext cx="1673315" cy="152854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/>
          <a:srcRect b="3005"/>
          <a:stretch/>
        </p:blipFill>
        <p:spPr>
          <a:xfrm>
            <a:off x="2396006" y="3910918"/>
            <a:ext cx="2348737" cy="151877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/>
          <a:srcRect l="28472" b="10710"/>
          <a:stretch/>
        </p:blipFill>
        <p:spPr>
          <a:xfrm>
            <a:off x="474239" y="3905254"/>
            <a:ext cx="1837897" cy="152952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/>
          <a:srcRect r="7656"/>
          <a:stretch/>
        </p:blipFill>
        <p:spPr>
          <a:xfrm>
            <a:off x="4828611" y="5527542"/>
            <a:ext cx="1671249" cy="1223968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/>
          <a:srcRect b="21832"/>
          <a:stretch/>
        </p:blipFill>
        <p:spPr>
          <a:xfrm>
            <a:off x="2396005" y="5527542"/>
            <a:ext cx="2348737" cy="1223968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4239" y="5533817"/>
            <a:ext cx="1837897" cy="1225264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/>
          <a:srcRect t="23409" b="5630"/>
          <a:stretch/>
        </p:blipFill>
        <p:spPr>
          <a:xfrm>
            <a:off x="476549" y="1608834"/>
            <a:ext cx="6025379" cy="2202614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/>
          <a:srcRect l="11940" r="16894" b="2487"/>
          <a:stretch/>
        </p:blipFill>
        <p:spPr>
          <a:xfrm>
            <a:off x="4828613" y="3908932"/>
            <a:ext cx="1673315" cy="1528549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7"/>
          <a:srcRect b="3005"/>
          <a:stretch/>
        </p:blipFill>
        <p:spPr>
          <a:xfrm>
            <a:off x="2396006" y="3914598"/>
            <a:ext cx="2348737" cy="1518776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8"/>
          <a:srcRect l="28472" b="10710"/>
          <a:stretch/>
        </p:blipFill>
        <p:spPr>
          <a:xfrm>
            <a:off x="474239" y="3908934"/>
            <a:ext cx="1837897" cy="1529520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9"/>
          <a:srcRect r="7656"/>
          <a:stretch/>
        </p:blipFill>
        <p:spPr>
          <a:xfrm>
            <a:off x="4828611" y="5531222"/>
            <a:ext cx="1671249" cy="1223968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0"/>
          <a:srcRect b="21832"/>
          <a:stretch/>
        </p:blipFill>
        <p:spPr>
          <a:xfrm>
            <a:off x="2396005" y="5531222"/>
            <a:ext cx="2348737" cy="1223968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9" name="TextBox 18"/>
          <p:cNvSpPr txBox="1"/>
          <p:nvPr/>
        </p:nvSpPr>
        <p:spPr>
          <a:xfrm>
            <a:off x="307410" y="9236346"/>
            <a:ext cx="186301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ศูนย์สุขภาพจิตที่ </a:t>
            </a:r>
            <a:r>
              <a:rPr lang="en-US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7</a:t>
            </a:r>
            <a:r>
              <a:rPr lang="th-TH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กรมสุขภาพจิต กระทรวงสาธารณสุข</a:t>
            </a:r>
          </a:p>
          <a:p>
            <a:r>
              <a:rPr lang="en-US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169</a:t>
            </a:r>
            <a:r>
              <a:rPr lang="th-TH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หมู่ </a:t>
            </a:r>
            <a:r>
              <a:rPr lang="en-US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4 </a:t>
            </a:r>
            <a:r>
              <a:rPr lang="th-TH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ถ.ชาตะผดุง ต.ในเมือง อ.เมือง จ.ขอนแก่น </a:t>
            </a:r>
            <a:r>
              <a:rPr lang="en-US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40000</a:t>
            </a:r>
          </a:p>
          <a:p>
            <a:r>
              <a:rPr lang="th-TH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โทรศัพท์ </a:t>
            </a:r>
            <a:r>
              <a:rPr lang="en-US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: 043 224 075  </a:t>
            </a:r>
            <a:r>
              <a:rPr lang="th-TH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โทรสาร </a:t>
            </a:r>
            <a:r>
              <a:rPr lang="en-US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: 043 327 642 </a:t>
            </a:r>
          </a:p>
          <a:p>
            <a:r>
              <a:rPr lang="en-US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Email : mhc07.dmh@gmail.com</a:t>
            </a:r>
            <a:r>
              <a:rPr lang="th-TH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| www.mhc7.go.th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395" y="9353592"/>
            <a:ext cx="453982" cy="45398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613986" y="9372834"/>
            <a:ext cx="97494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Facebook</a:t>
            </a:r>
            <a:r>
              <a:rPr lang="th-TH" sz="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7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Fanpage</a:t>
            </a:r>
            <a:endParaRPr lang="en-US" sz="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“</a:t>
            </a:r>
            <a:r>
              <a:rPr lang="en-US" sz="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@mhc07kk</a:t>
            </a:r>
            <a:r>
              <a:rPr lang="th-TH" sz="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”</a:t>
            </a:r>
          </a:p>
          <a:p>
            <a:r>
              <a:rPr lang="th-TH" sz="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“ศูนย์สุขภาพจิตที่ 7 จ.ขอนแก่น”</a:t>
            </a:r>
            <a:endParaRPr lang="en-US" sz="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2125980" y="9317354"/>
            <a:ext cx="0" cy="490220"/>
          </a:xfrm>
          <a:prstGeom prst="line">
            <a:avLst/>
          </a:prstGeom>
          <a:ln w="63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856615" y="9226640"/>
            <a:ext cx="10054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สายด่วนสุขภาพจิต</a:t>
            </a:r>
          </a:p>
          <a:p>
            <a:pPr algn="ctr"/>
            <a:r>
              <a:rPr lang="th-TH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“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1323</a:t>
            </a:r>
            <a:r>
              <a:rPr lang="th-TH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”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030" name="Picture 6" descr="à¸£à¸¹à¸à¸ à¸²à¸à¸à¸µà¹à¹à¸à¸µà¹à¸¢à¸§à¸à¹à¸­à¸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5357">
            <a:off x="5588992" y="9294839"/>
            <a:ext cx="535249" cy="53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mh.go.th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757" y="9562840"/>
            <a:ext cx="1304294" cy="26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4432808" y="9362408"/>
            <a:ext cx="123142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nit" panose="00000500000000000000" pitchFamily="2" charset="-34"/>
                <a:cs typeface="Kanit" panose="00000500000000000000" pitchFamily="2" charset="-34"/>
              </a:rPr>
              <a:t>“สุขภาพจิตดี เริ่มต้นที่ตัวเรา”</a:t>
            </a:r>
            <a:endParaRPr lang="en-US" sz="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nit" panose="00000500000000000000" pitchFamily="2" charset="-34"/>
              <a:cs typeface="Kanit" panose="00000500000000000000" pitchFamily="2" charset="-34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5664235" y="9335356"/>
            <a:ext cx="0" cy="490220"/>
          </a:xfrm>
          <a:prstGeom prst="line">
            <a:avLst/>
          </a:prstGeom>
          <a:ln w="63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835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</TotalTime>
  <Words>204</Words>
  <Application>Microsoft Office PowerPoint</Application>
  <PresentationFormat>กระดาษ A4 (210x297 มม.)</PresentationFormat>
  <Paragraphs>15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Kanit</vt:lpstr>
      <vt:lpstr>TH SarabunPSK</vt:lpstr>
      <vt:lpstr>Office Theme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Chesada Nonchaiya</cp:lastModifiedBy>
  <cp:revision>54</cp:revision>
  <dcterms:created xsi:type="dcterms:W3CDTF">2019-02-20T06:26:30Z</dcterms:created>
  <dcterms:modified xsi:type="dcterms:W3CDTF">2019-02-21T02:17:09Z</dcterms:modified>
</cp:coreProperties>
</file>