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7" r:id="rId4"/>
    <p:sldMasterId id="2147483710" r:id="rId5"/>
    <p:sldMasterId id="2147483723" r:id="rId6"/>
    <p:sldMasterId id="2147483740" r:id="rId7"/>
  </p:sldMasterIdLst>
  <p:notesMasterIdLst>
    <p:notesMasterId r:id="rId33"/>
  </p:notesMasterIdLst>
  <p:handoutMasterIdLst>
    <p:handoutMasterId r:id="rId34"/>
  </p:handoutMasterIdLst>
  <p:sldIdLst>
    <p:sldId id="293" r:id="rId8"/>
    <p:sldId id="299" r:id="rId9"/>
    <p:sldId id="357" r:id="rId10"/>
    <p:sldId id="294" r:id="rId11"/>
    <p:sldId id="298" r:id="rId12"/>
    <p:sldId id="297" r:id="rId13"/>
    <p:sldId id="290" r:id="rId14"/>
    <p:sldId id="258" r:id="rId15"/>
    <p:sldId id="259" r:id="rId16"/>
    <p:sldId id="260" r:id="rId17"/>
    <p:sldId id="344" r:id="rId18"/>
    <p:sldId id="316" r:id="rId19"/>
    <p:sldId id="365" r:id="rId20"/>
    <p:sldId id="366" r:id="rId21"/>
    <p:sldId id="340" r:id="rId22"/>
    <p:sldId id="364" r:id="rId23"/>
    <p:sldId id="358" r:id="rId24"/>
    <p:sldId id="363" r:id="rId25"/>
    <p:sldId id="307" r:id="rId26"/>
    <p:sldId id="367" r:id="rId27"/>
    <p:sldId id="368" r:id="rId28"/>
    <p:sldId id="361" r:id="rId29"/>
    <p:sldId id="362" r:id="rId30"/>
    <p:sldId id="370" r:id="rId31"/>
    <p:sldId id="286" r:id="rId32"/>
  </p:sldIdLst>
  <p:sldSz cx="9144000" cy="6858000" type="screen4x3"/>
  <p:notesSz cx="6797675" cy="987425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99FF"/>
    <a:srgbClr val="00FFCC"/>
    <a:srgbClr val="FF9900"/>
    <a:srgbClr val="FF9933"/>
    <a:srgbClr val="FF66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64" d="100"/>
          <a:sy n="64" d="100"/>
        </p:scale>
        <p:origin x="-1530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Microsoft_Excel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___Microsoft_Excel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'สรุป61 15-19'!$B$2</c:f>
              <c:strCache>
                <c:ptCount val="1"/>
                <c:pt idx="0">
                  <c:v>ขอนแก่น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'สรุป61 15-19'!$A$3:$A$9</c:f>
              <c:numCache>
                <c:formatCode>General</c:formatCode>
                <c:ptCount val="7"/>
                <c:pt idx="0">
                  <c:v>2555</c:v>
                </c:pt>
                <c:pt idx="1">
                  <c:v>2556</c:v>
                </c:pt>
                <c:pt idx="2">
                  <c:v>2557</c:v>
                </c:pt>
                <c:pt idx="3">
                  <c:v>2558</c:v>
                </c:pt>
                <c:pt idx="4">
                  <c:v>2559</c:v>
                </c:pt>
                <c:pt idx="5">
                  <c:v>2560</c:v>
                </c:pt>
                <c:pt idx="6">
                  <c:v>2561</c:v>
                </c:pt>
              </c:numCache>
            </c:numRef>
          </c:cat>
          <c:val>
            <c:numRef>
              <c:f>'สรุป61 15-19'!$B$3:$B$9</c:f>
              <c:numCache>
                <c:formatCode>General</c:formatCode>
                <c:ptCount val="7"/>
                <c:pt idx="0">
                  <c:v>53.74</c:v>
                </c:pt>
                <c:pt idx="1">
                  <c:v>53.41</c:v>
                </c:pt>
                <c:pt idx="2">
                  <c:v>47.9</c:v>
                </c:pt>
                <c:pt idx="3">
                  <c:v>46.6</c:v>
                </c:pt>
                <c:pt idx="4" formatCode="0.0">
                  <c:v>37.57</c:v>
                </c:pt>
                <c:pt idx="5">
                  <c:v>34.980000000000004</c:v>
                </c:pt>
                <c:pt idx="6">
                  <c:v>31.19</c:v>
                </c:pt>
              </c:numCache>
            </c:numRef>
          </c:val>
        </c:ser>
        <c:ser>
          <c:idx val="1"/>
          <c:order val="1"/>
          <c:tx>
            <c:strRef>
              <c:f>'สรุป61 15-19'!$C$2</c:f>
              <c:strCache>
                <c:ptCount val="1"/>
                <c:pt idx="0">
                  <c:v>เขต 7</c:v>
                </c:pt>
              </c:strCache>
            </c:strRef>
          </c:tx>
          <c:invertIfNegative val="0"/>
          <c:cat>
            <c:numRef>
              <c:f>'สรุป61 15-19'!$A$3:$A$9</c:f>
              <c:numCache>
                <c:formatCode>General</c:formatCode>
                <c:ptCount val="7"/>
                <c:pt idx="0">
                  <c:v>2555</c:v>
                </c:pt>
                <c:pt idx="1">
                  <c:v>2556</c:v>
                </c:pt>
                <c:pt idx="2">
                  <c:v>2557</c:v>
                </c:pt>
                <c:pt idx="3">
                  <c:v>2558</c:v>
                </c:pt>
                <c:pt idx="4">
                  <c:v>2559</c:v>
                </c:pt>
                <c:pt idx="5">
                  <c:v>2560</c:v>
                </c:pt>
                <c:pt idx="6">
                  <c:v>2561</c:v>
                </c:pt>
              </c:numCache>
            </c:numRef>
          </c:cat>
          <c:val>
            <c:numRef>
              <c:f>'สรุป61 15-19'!$C$3:$C$9</c:f>
              <c:numCache>
                <c:formatCode>General</c:formatCode>
                <c:ptCount val="7"/>
                <c:pt idx="0">
                  <c:v>48</c:v>
                </c:pt>
                <c:pt idx="1">
                  <c:v>44.9</c:v>
                </c:pt>
                <c:pt idx="2">
                  <c:v>42.3</c:v>
                </c:pt>
                <c:pt idx="3">
                  <c:v>38.800000000000004</c:v>
                </c:pt>
                <c:pt idx="4" formatCode="0.0">
                  <c:v>32.200000000000003</c:v>
                </c:pt>
                <c:pt idx="5">
                  <c:v>30.22</c:v>
                </c:pt>
                <c:pt idx="6">
                  <c:v>30.18</c:v>
                </c:pt>
              </c:numCache>
            </c:numRef>
          </c:val>
        </c:ser>
        <c:ser>
          <c:idx val="2"/>
          <c:order val="2"/>
          <c:tx>
            <c:strRef>
              <c:f>'สรุป61 15-19'!$D$2</c:f>
              <c:strCache>
                <c:ptCount val="1"/>
                <c:pt idx="0">
                  <c:v>ประเทศ</c:v>
                </c:pt>
              </c:strCache>
            </c:strRef>
          </c:tx>
          <c:invertIfNegative val="0"/>
          <c:cat>
            <c:numRef>
              <c:f>'สรุป61 15-19'!$A$3:$A$9</c:f>
              <c:numCache>
                <c:formatCode>General</c:formatCode>
                <c:ptCount val="7"/>
                <c:pt idx="0">
                  <c:v>2555</c:v>
                </c:pt>
                <c:pt idx="1">
                  <c:v>2556</c:v>
                </c:pt>
                <c:pt idx="2">
                  <c:v>2557</c:v>
                </c:pt>
                <c:pt idx="3">
                  <c:v>2558</c:v>
                </c:pt>
                <c:pt idx="4">
                  <c:v>2559</c:v>
                </c:pt>
                <c:pt idx="5">
                  <c:v>2560</c:v>
                </c:pt>
                <c:pt idx="6">
                  <c:v>2561</c:v>
                </c:pt>
              </c:numCache>
            </c:numRef>
          </c:cat>
          <c:val>
            <c:numRef>
              <c:f>'สรุป61 15-19'!$D$3:$D$9</c:f>
              <c:numCache>
                <c:formatCode>General</c:formatCode>
                <c:ptCount val="7"/>
                <c:pt idx="0">
                  <c:v>53.4</c:v>
                </c:pt>
                <c:pt idx="1">
                  <c:v>51.1</c:v>
                </c:pt>
                <c:pt idx="2">
                  <c:v>47.9</c:v>
                </c:pt>
                <c:pt idx="3">
                  <c:v>44.8</c:v>
                </c:pt>
                <c:pt idx="4">
                  <c:v>43.8</c:v>
                </c:pt>
                <c:pt idx="5">
                  <c:v>29.59</c:v>
                </c:pt>
                <c:pt idx="6">
                  <c:v>35.449999999999996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3580416"/>
        <c:axId val="233581952"/>
        <c:axId val="0"/>
      </c:bar3DChart>
      <c:catAx>
        <c:axId val="23358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th-TH"/>
          </a:p>
        </c:txPr>
        <c:crossAx val="233581952"/>
        <c:crosses val="autoZero"/>
        <c:auto val="1"/>
        <c:lblAlgn val="ctr"/>
        <c:lblOffset val="100"/>
        <c:noMultiLvlLbl val="0"/>
      </c:catAx>
      <c:valAx>
        <c:axId val="233581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th-TH"/>
          </a:p>
        </c:txPr>
        <c:crossAx val="2335804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th-TH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'สรุป61 15-19รายอำเภอ'!$A$1:$A$26</c:f>
              <c:strCache>
                <c:ptCount val="26"/>
                <c:pt idx="0">
                  <c:v>เมืองขอนแก่น</c:v>
                </c:pt>
                <c:pt idx="1">
                  <c:v>ซำสูง</c:v>
                </c:pt>
                <c:pt idx="2">
                  <c:v>บ้านแฮด</c:v>
                </c:pt>
                <c:pt idx="3">
                  <c:v>น้ำพอง</c:v>
                </c:pt>
                <c:pt idx="4">
                  <c:v>แวงน้อย</c:v>
                </c:pt>
                <c:pt idx="5">
                  <c:v>มัญจาคีรี</c:v>
                </c:pt>
                <c:pt idx="6">
                  <c:v>พล</c:v>
                </c:pt>
                <c:pt idx="7">
                  <c:v>เวียงเก่า</c:v>
                </c:pt>
                <c:pt idx="8">
                  <c:v>โคกโพธิ์ไชย</c:v>
                </c:pt>
                <c:pt idx="9">
                  <c:v>ชนบท</c:v>
                </c:pt>
                <c:pt idx="10">
                  <c:v>แวงใหญ่</c:v>
                </c:pt>
                <c:pt idx="11">
                  <c:v>หนองนาคำ</c:v>
                </c:pt>
                <c:pt idx="12">
                  <c:v>หนองเรือ</c:v>
                </c:pt>
                <c:pt idx="13">
                  <c:v>บ้านฝาง</c:v>
                </c:pt>
                <c:pt idx="14">
                  <c:v>อุบลรัตน์</c:v>
                </c:pt>
                <c:pt idx="15">
                  <c:v>เปือยน้อย</c:v>
                </c:pt>
                <c:pt idx="16">
                  <c:v>ภูเวียง</c:v>
                </c:pt>
                <c:pt idx="17">
                  <c:v>หนองสองห้อง</c:v>
                </c:pt>
                <c:pt idx="18">
                  <c:v>ชุมแพ</c:v>
                </c:pt>
                <c:pt idx="19">
                  <c:v>พระยืน</c:v>
                </c:pt>
                <c:pt idx="20">
                  <c:v>เขาสวนกวาง</c:v>
                </c:pt>
                <c:pt idx="21">
                  <c:v>กระนวน</c:v>
                </c:pt>
                <c:pt idx="22">
                  <c:v>สีชมพู</c:v>
                </c:pt>
                <c:pt idx="23">
                  <c:v>โนนศิลา</c:v>
                </c:pt>
                <c:pt idx="24">
                  <c:v>บ้านไผ่</c:v>
                </c:pt>
                <c:pt idx="25">
                  <c:v>ภูผาม่าน</c:v>
                </c:pt>
              </c:strCache>
            </c:strRef>
          </c:cat>
          <c:val>
            <c:numRef>
              <c:f>'สรุป61 15-19รายอำเภอ'!$B$1:$B$26</c:f>
            </c:numRef>
          </c:val>
        </c:ser>
        <c:ser>
          <c:idx val="1"/>
          <c:order val="1"/>
          <c:invertIfNegative val="0"/>
          <c:cat>
            <c:strRef>
              <c:f>'สรุป61 15-19รายอำเภอ'!$A$1:$A$26</c:f>
              <c:strCache>
                <c:ptCount val="26"/>
                <c:pt idx="0">
                  <c:v>เมืองขอนแก่น</c:v>
                </c:pt>
                <c:pt idx="1">
                  <c:v>ซำสูง</c:v>
                </c:pt>
                <c:pt idx="2">
                  <c:v>บ้านแฮด</c:v>
                </c:pt>
                <c:pt idx="3">
                  <c:v>น้ำพอง</c:v>
                </c:pt>
                <c:pt idx="4">
                  <c:v>แวงน้อย</c:v>
                </c:pt>
                <c:pt idx="5">
                  <c:v>มัญจาคีรี</c:v>
                </c:pt>
                <c:pt idx="6">
                  <c:v>พล</c:v>
                </c:pt>
                <c:pt idx="7">
                  <c:v>เวียงเก่า</c:v>
                </c:pt>
                <c:pt idx="8">
                  <c:v>โคกโพธิ์ไชย</c:v>
                </c:pt>
                <c:pt idx="9">
                  <c:v>ชนบท</c:v>
                </c:pt>
                <c:pt idx="10">
                  <c:v>แวงใหญ่</c:v>
                </c:pt>
                <c:pt idx="11">
                  <c:v>หนองนาคำ</c:v>
                </c:pt>
                <c:pt idx="12">
                  <c:v>หนองเรือ</c:v>
                </c:pt>
                <c:pt idx="13">
                  <c:v>บ้านฝาง</c:v>
                </c:pt>
                <c:pt idx="14">
                  <c:v>อุบลรัตน์</c:v>
                </c:pt>
                <c:pt idx="15">
                  <c:v>เปือยน้อย</c:v>
                </c:pt>
                <c:pt idx="16">
                  <c:v>ภูเวียง</c:v>
                </c:pt>
                <c:pt idx="17">
                  <c:v>หนองสองห้อง</c:v>
                </c:pt>
                <c:pt idx="18">
                  <c:v>ชุมแพ</c:v>
                </c:pt>
                <c:pt idx="19">
                  <c:v>พระยืน</c:v>
                </c:pt>
                <c:pt idx="20">
                  <c:v>เขาสวนกวาง</c:v>
                </c:pt>
                <c:pt idx="21">
                  <c:v>กระนวน</c:v>
                </c:pt>
                <c:pt idx="22">
                  <c:v>สีชมพู</c:v>
                </c:pt>
                <c:pt idx="23">
                  <c:v>โนนศิลา</c:v>
                </c:pt>
                <c:pt idx="24">
                  <c:v>บ้านไผ่</c:v>
                </c:pt>
                <c:pt idx="25">
                  <c:v>ภูผาม่าน</c:v>
                </c:pt>
              </c:strCache>
            </c:strRef>
          </c:cat>
          <c:val>
            <c:numRef>
              <c:f>'สรุป61 15-19รายอำเภอ'!$C$1:$C$26</c:f>
            </c:numRef>
          </c:val>
        </c:ser>
        <c:ser>
          <c:idx val="2"/>
          <c:order val="2"/>
          <c:invertIfNegative val="0"/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layout>
                <c:manualLayout>
                  <c:x val="0"/>
                  <c:y val="-6.9264338053600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4"/>
              <c:layout>
                <c:manualLayout>
                  <c:x val="-2.6332374067753687E-3"/>
                  <c:y val="-0.101232494078339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>
                <c:manualLayout>
                  <c:x val="3.423208628807975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th-T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'สรุป61 15-19รายอำเภอ'!$A$1:$A$26</c:f>
              <c:strCache>
                <c:ptCount val="26"/>
                <c:pt idx="0">
                  <c:v>เมืองขอนแก่น</c:v>
                </c:pt>
                <c:pt idx="1">
                  <c:v>ซำสูง</c:v>
                </c:pt>
                <c:pt idx="2">
                  <c:v>บ้านแฮด</c:v>
                </c:pt>
                <c:pt idx="3">
                  <c:v>น้ำพอง</c:v>
                </c:pt>
                <c:pt idx="4">
                  <c:v>แวงน้อย</c:v>
                </c:pt>
                <c:pt idx="5">
                  <c:v>มัญจาคีรี</c:v>
                </c:pt>
                <c:pt idx="6">
                  <c:v>พล</c:v>
                </c:pt>
                <c:pt idx="7">
                  <c:v>เวียงเก่า</c:v>
                </c:pt>
                <c:pt idx="8">
                  <c:v>โคกโพธิ์ไชย</c:v>
                </c:pt>
                <c:pt idx="9">
                  <c:v>ชนบท</c:v>
                </c:pt>
                <c:pt idx="10">
                  <c:v>แวงใหญ่</c:v>
                </c:pt>
                <c:pt idx="11">
                  <c:v>หนองนาคำ</c:v>
                </c:pt>
                <c:pt idx="12">
                  <c:v>หนองเรือ</c:v>
                </c:pt>
                <c:pt idx="13">
                  <c:v>บ้านฝาง</c:v>
                </c:pt>
                <c:pt idx="14">
                  <c:v>อุบลรัตน์</c:v>
                </c:pt>
                <c:pt idx="15">
                  <c:v>เปือยน้อย</c:v>
                </c:pt>
                <c:pt idx="16">
                  <c:v>ภูเวียง</c:v>
                </c:pt>
                <c:pt idx="17">
                  <c:v>หนองสองห้อง</c:v>
                </c:pt>
                <c:pt idx="18">
                  <c:v>ชุมแพ</c:v>
                </c:pt>
                <c:pt idx="19">
                  <c:v>พระยืน</c:v>
                </c:pt>
                <c:pt idx="20">
                  <c:v>เขาสวนกวาง</c:v>
                </c:pt>
                <c:pt idx="21">
                  <c:v>กระนวน</c:v>
                </c:pt>
                <c:pt idx="22">
                  <c:v>สีชมพู</c:v>
                </c:pt>
                <c:pt idx="23">
                  <c:v>โนนศิลา</c:v>
                </c:pt>
                <c:pt idx="24">
                  <c:v>บ้านไผ่</c:v>
                </c:pt>
                <c:pt idx="25">
                  <c:v>ภูผาม่าน</c:v>
                </c:pt>
              </c:strCache>
            </c:strRef>
          </c:cat>
          <c:val>
            <c:numRef>
              <c:f>'สรุป61 15-19รายอำเภอ'!$D$1:$D$26</c:f>
              <c:numCache>
                <c:formatCode>General</c:formatCode>
                <c:ptCount val="26"/>
                <c:pt idx="0">
                  <c:v>17.079999999999988</c:v>
                </c:pt>
                <c:pt idx="1">
                  <c:v>17.649999999999999</c:v>
                </c:pt>
                <c:pt idx="2">
                  <c:v>20.02</c:v>
                </c:pt>
                <c:pt idx="3">
                  <c:v>20.439999999999987</c:v>
                </c:pt>
                <c:pt idx="4">
                  <c:v>20.8</c:v>
                </c:pt>
                <c:pt idx="5">
                  <c:v>23.27</c:v>
                </c:pt>
                <c:pt idx="6">
                  <c:v>23.310000000000031</c:v>
                </c:pt>
                <c:pt idx="7">
                  <c:v>25.64</c:v>
                </c:pt>
                <c:pt idx="8">
                  <c:v>25.88</c:v>
                </c:pt>
                <c:pt idx="9">
                  <c:v>25.939999999999987</c:v>
                </c:pt>
                <c:pt idx="10">
                  <c:v>28.1</c:v>
                </c:pt>
                <c:pt idx="11">
                  <c:v>28.99</c:v>
                </c:pt>
                <c:pt idx="12">
                  <c:v>29.110000000000031</c:v>
                </c:pt>
                <c:pt idx="13">
                  <c:v>29.47</c:v>
                </c:pt>
                <c:pt idx="14">
                  <c:v>30.35</c:v>
                </c:pt>
                <c:pt idx="15">
                  <c:v>30.35</c:v>
                </c:pt>
                <c:pt idx="16">
                  <c:v>31.93</c:v>
                </c:pt>
                <c:pt idx="17">
                  <c:v>34.94</c:v>
                </c:pt>
                <c:pt idx="18">
                  <c:v>35.15</c:v>
                </c:pt>
                <c:pt idx="19">
                  <c:v>37.300000000000004</c:v>
                </c:pt>
                <c:pt idx="20">
                  <c:v>39.339999999999996</c:v>
                </c:pt>
                <c:pt idx="21">
                  <c:v>40.83</c:v>
                </c:pt>
                <c:pt idx="22">
                  <c:v>41.59</c:v>
                </c:pt>
                <c:pt idx="23">
                  <c:v>42.18</c:v>
                </c:pt>
                <c:pt idx="24">
                  <c:v>42.449999999999996</c:v>
                </c:pt>
                <c:pt idx="25">
                  <c:v>54.309999999999995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3713664"/>
        <c:axId val="233715200"/>
        <c:axId val="0"/>
      </c:bar3DChart>
      <c:catAx>
        <c:axId val="233713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th-TH"/>
          </a:p>
        </c:txPr>
        <c:crossAx val="233715200"/>
        <c:crosses val="autoZero"/>
        <c:auto val="1"/>
        <c:lblAlgn val="ctr"/>
        <c:lblOffset val="100"/>
        <c:noMultiLvlLbl val="0"/>
      </c:catAx>
      <c:valAx>
        <c:axId val="233715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th-TH"/>
          </a:p>
        </c:txPr>
        <c:crossAx val="2337136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'สรุป61 10-14'!$A$6</c:f>
              <c:strCache>
                <c:ptCount val="1"/>
                <c:pt idx="0">
                  <c:v>จังหวัด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3888888888888933E-3"/>
                  <c:y val="-7.1544117942533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666666666666683E-3"/>
                  <c:y val="-6.8045830027410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666666666666683E-3"/>
                  <c:y val="-6.2375344191792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'สรุป61 10-14'!$B$5:$D$5</c:f>
              <c:numCache>
                <c:formatCode>General</c:formatCode>
                <c:ptCount val="3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</c:numCache>
            </c:numRef>
          </c:cat>
          <c:val>
            <c:numRef>
              <c:f>'สรุป61 10-14'!$B$6:$D$6</c:f>
              <c:numCache>
                <c:formatCode>General</c:formatCode>
                <c:ptCount val="3"/>
                <c:pt idx="0">
                  <c:v>1.47</c:v>
                </c:pt>
                <c:pt idx="1">
                  <c:v>1.02</c:v>
                </c:pt>
                <c:pt idx="2">
                  <c:v>1.1100000000000001</c:v>
                </c:pt>
              </c:numCache>
            </c:numRef>
          </c:val>
        </c:ser>
        <c:ser>
          <c:idx val="1"/>
          <c:order val="1"/>
          <c:tx>
            <c:strRef>
              <c:f>'สรุป61 10-14'!$A$7</c:f>
              <c:strCache>
                <c:ptCount val="1"/>
                <c:pt idx="0">
                  <c:v>เขต 7</c:v>
                </c:pt>
              </c:strCache>
            </c:strRef>
          </c:tx>
          <c:invertIfNegative val="0"/>
          <c:cat>
            <c:numRef>
              <c:f>'สรุป61 10-14'!$B$5:$D$5</c:f>
              <c:numCache>
                <c:formatCode>General</c:formatCode>
                <c:ptCount val="3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</c:numCache>
            </c:numRef>
          </c:cat>
          <c:val>
            <c:numRef>
              <c:f>'สรุป61 10-14'!$B$7:$D$7</c:f>
              <c:numCache>
                <c:formatCode>General</c:formatCode>
                <c:ptCount val="3"/>
                <c:pt idx="0">
                  <c:v>1.2</c:v>
                </c:pt>
                <c:pt idx="1">
                  <c:v>0.9</c:v>
                </c:pt>
                <c:pt idx="2">
                  <c:v>1.05</c:v>
                </c:pt>
              </c:numCache>
            </c:numRef>
          </c:val>
        </c:ser>
        <c:ser>
          <c:idx val="2"/>
          <c:order val="2"/>
          <c:tx>
            <c:strRef>
              <c:f>'สรุป61 10-14'!$A$8</c:f>
              <c:strCache>
                <c:ptCount val="1"/>
                <c:pt idx="0">
                  <c:v>ประเทศ</c:v>
                </c:pt>
              </c:strCache>
            </c:strRef>
          </c:tx>
          <c:invertIfNegative val="0"/>
          <c:cat>
            <c:numRef>
              <c:f>'สรุป61 10-14'!$B$5:$D$5</c:f>
              <c:numCache>
                <c:formatCode>General</c:formatCode>
                <c:ptCount val="3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</c:numCache>
            </c:numRef>
          </c:cat>
          <c:val>
            <c:numRef>
              <c:f>'สรุป61 10-14'!$B$8:$D$8</c:f>
              <c:numCache>
                <c:formatCode>General</c:formatCode>
                <c:ptCount val="3"/>
                <c:pt idx="0">
                  <c:v>1.04</c:v>
                </c:pt>
                <c:pt idx="1">
                  <c:v>0.96000000000000063</c:v>
                </c:pt>
                <c:pt idx="2">
                  <c:v>1.26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7930752"/>
        <c:axId val="237948928"/>
        <c:axId val="0"/>
      </c:bar3DChart>
      <c:catAx>
        <c:axId val="237930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7948928"/>
        <c:crosses val="autoZero"/>
        <c:auto val="1"/>
        <c:lblAlgn val="ctr"/>
        <c:lblOffset val="100"/>
        <c:noMultiLvlLbl val="0"/>
      </c:catAx>
      <c:valAx>
        <c:axId val="237948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th-TH"/>
          </a:p>
        </c:txPr>
        <c:crossAx val="2379307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th-TH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Sheet4!$A$1:$A$26</c:f>
              <c:strCache>
                <c:ptCount val="26"/>
                <c:pt idx="0">
                  <c:v>พระยืน</c:v>
                </c:pt>
                <c:pt idx="1">
                  <c:v>แวงน้อย</c:v>
                </c:pt>
                <c:pt idx="2">
                  <c:v>หนองสองห้อง</c:v>
                </c:pt>
                <c:pt idx="3">
                  <c:v>ชนบท</c:v>
                </c:pt>
                <c:pt idx="4">
                  <c:v>เขาสวนกวาง</c:v>
                </c:pt>
                <c:pt idx="5">
                  <c:v>ภูผาม่าน</c:v>
                </c:pt>
                <c:pt idx="6">
                  <c:v>โคกโพธิ์ไชย</c:v>
                </c:pt>
                <c:pt idx="7">
                  <c:v>หนองนาคำ</c:v>
                </c:pt>
                <c:pt idx="8">
                  <c:v>โนนศิลา</c:v>
                </c:pt>
                <c:pt idx="9">
                  <c:v>เวียงเก่า</c:v>
                </c:pt>
                <c:pt idx="10">
                  <c:v>หนองเรือ</c:v>
                </c:pt>
                <c:pt idx="11">
                  <c:v>กระนวน</c:v>
                </c:pt>
                <c:pt idx="12">
                  <c:v>สีชมพู</c:v>
                </c:pt>
                <c:pt idx="13">
                  <c:v>น้ำพอง</c:v>
                </c:pt>
                <c:pt idx="14">
                  <c:v>บ้านแฮด</c:v>
                </c:pt>
                <c:pt idx="15">
                  <c:v>มัญจาคีรี</c:v>
                </c:pt>
                <c:pt idx="16">
                  <c:v>แวงใหญ่</c:v>
                </c:pt>
                <c:pt idx="17">
                  <c:v>เมืองขอนแก่น</c:v>
                </c:pt>
                <c:pt idx="18">
                  <c:v>บ้านฝาง</c:v>
                </c:pt>
                <c:pt idx="19">
                  <c:v>ชุมแพ</c:v>
                </c:pt>
                <c:pt idx="20">
                  <c:v>ภูเวียง</c:v>
                </c:pt>
                <c:pt idx="21">
                  <c:v>ซำสูง</c:v>
                </c:pt>
                <c:pt idx="22">
                  <c:v>เปือยน้อย</c:v>
                </c:pt>
                <c:pt idx="23">
                  <c:v>บ้านไผ่</c:v>
                </c:pt>
                <c:pt idx="24">
                  <c:v>พล</c:v>
                </c:pt>
                <c:pt idx="25">
                  <c:v>อุบลรัตน์</c:v>
                </c:pt>
              </c:strCache>
            </c:strRef>
          </c:cat>
          <c:val>
            <c:numRef>
              <c:f>Sheet4!$B$1:$B$26</c:f>
            </c:numRef>
          </c:val>
        </c:ser>
        <c:ser>
          <c:idx val="1"/>
          <c:order val="1"/>
          <c:invertIfNegative val="0"/>
          <c:cat>
            <c:strRef>
              <c:f>Sheet4!$A$1:$A$26</c:f>
              <c:strCache>
                <c:ptCount val="26"/>
                <c:pt idx="0">
                  <c:v>พระยืน</c:v>
                </c:pt>
                <c:pt idx="1">
                  <c:v>แวงน้อย</c:v>
                </c:pt>
                <c:pt idx="2">
                  <c:v>หนองสองห้อง</c:v>
                </c:pt>
                <c:pt idx="3">
                  <c:v>ชนบท</c:v>
                </c:pt>
                <c:pt idx="4">
                  <c:v>เขาสวนกวาง</c:v>
                </c:pt>
                <c:pt idx="5">
                  <c:v>ภูผาม่าน</c:v>
                </c:pt>
                <c:pt idx="6">
                  <c:v>โคกโพธิ์ไชย</c:v>
                </c:pt>
                <c:pt idx="7">
                  <c:v>หนองนาคำ</c:v>
                </c:pt>
                <c:pt idx="8">
                  <c:v>โนนศิลา</c:v>
                </c:pt>
                <c:pt idx="9">
                  <c:v>เวียงเก่า</c:v>
                </c:pt>
                <c:pt idx="10">
                  <c:v>หนองเรือ</c:v>
                </c:pt>
                <c:pt idx="11">
                  <c:v>กระนวน</c:v>
                </c:pt>
                <c:pt idx="12">
                  <c:v>สีชมพู</c:v>
                </c:pt>
                <c:pt idx="13">
                  <c:v>น้ำพอง</c:v>
                </c:pt>
                <c:pt idx="14">
                  <c:v>บ้านแฮด</c:v>
                </c:pt>
                <c:pt idx="15">
                  <c:v>มัญจาคีรี</c:v>
                </c:pt>
                <c:pt idx="16">
                  <c:v>แวงใหญ่</c:v>
                </c:pt>
                <c:pt idx="17">
                  <c:v>เมืองขอนแก่น</c:v>
                </c:pt>
                <c:pt idx="18">
                  <c:v>บ้านฝาง</c:v>
                </c:pt>
                <c:pt idx="19">
                  <c:v>ชุมแพ</c:v>
                </c:pt>
                <c:pt idx="20">
                  <c:v>ภูเวียง</c:v>
                </c:pt>
                <c:pt idx="21">
                  <c:v>ซำสูง</c:v>
                </c:pt>
                <c:pt idx="22">
                  <c:v>เปือยน้อย</c:v>
                </c:pt>
                <c:pt idx="23">
                  <c:v>บ้านไผ่</c:v>
                </c:pt>
                <c:pt idx="24">
                  <c:v>พล</c:v>
                </c:pt>
                <c:pt idx="25">
                  <c:v>อุบลรัตน์</c:v>
                </c:pt>
              </c:strCache>
            </c:strRef>
          </c:cat>
          <c:val>
            <c:numRef>
              <c:f>Sheet4!$C$1:$C$26</c:f>
            </c:numRef>
          </c:val>
        </c:ser>
        <c:ser>
          <c:idx val="2"/>
          <c:order val="2"/>
          <c:invertIfNegative val="0"/>
          <c:dPt>
            <c:idx val="1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19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0"/>
                  <c:y val="-7.0399340722184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-4.0440137292674884E-3"/>
                  <c:y val="-5.8666117268487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th-T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Sheet4!$A$1:$A$26</c:f>
              <c:strCache>
                <c:ptCount val="26"/>
                <c:pt idx="0">
                  <c:v>พระยืน</c:v>
                </c:pt>
                <c:pt idx="1">
                  <c:v>แวงน้อย</c:v>
                </c:pt>
                <c:pt idx="2">
                  <c:v>หนองสองห้อง</c:v>
                </c:pt>
                <c:pt idx="3">
                  <c:v>ชนบท</c:v>
                </c:pt>
                <c:pt idx="4">
                  <c:v>เขาสวนกวาง</c:v>
                </c:pt>
                <c:pt idx="5">
                  <c:v>ภูผาม่าน</c:v>
                </c:pt>
                <c:pt idx="6">
                  <c:v>โคกโพธิ์ไชย</c:v>
                </c:pt>
                <c:pt idx="7">
                  <c:v>หนองนาคำ</c:v>
                </c:pt>
                <c:pt idx="8">
                  <c:v>โนนศิลา</c:v>
                </c:pt>
                <c:pt idx="9">
                  <c:v>เวียงเก่า</c:v>
                </c:pt>
                <c:pt idx="10">
                  <c:v>หนองเรือ</c:v>
                </c:pt>
                <c:pt idx="11">
                  <c:v>กระนวน</c:v>
                </c:pt>
                <c:pt idx="12">
                  <c:v>สีชมพู</c:v>
                </c:pt>
                <c:pt idx="13">
                  <c:v>น้ำพอง</c:v>
                </c:pt>
                <c:pt idx="14">
                  <c:v>บ้านแฮด</c:v>
                </c:pt>
                <c:pt idx="15">
                  <c:v>มัญจาคีรี</c:v>
                </c:pt>
                <c:pt idx="16">
                  <c:v>แวงใหญ่</c:v>
                </c:pt>
                <c:pt idx="17">
                  <c:v>เมืองขอนแก่น</c:v>
                </c:pt>
                <c:pt idx="18">
                  <c:v>บ้านฝาง</c:v>
                </c:pt>
                <c:pt idx="19">
                  <c:v>ชุมแพ</c:v>
                </c:pt>
                <c:pt idx="20">
                  <c:v>ภูเวียง</c:v>
                </c:pt>
                <c:pt idx="21">
                  <c:v>ซำสูง</c:v>
                </c:pt>
                <c:pt idx="22">
                  <c:v>เปือยน้อย</c:v>
                </c:pt>
                <c:pt idx="23">
                  <c:v>บ้านไผ่</c:v>
                </c:pt>
                <c:pt idx="24">
                  <c:v>พล</c:v>
                </c:pt>
                <c:pt idx="25">
                  <c:v>อุบลรัตน์</c:v>
                </c:pt>
              </c:strCache>
            </c:strRef>
          </c:cat>
          <c:val>
            <c:numRef>
              <c:f>Sheet4!$D$1:$D$26</c:f>
              <c:numCache>
                <c:formatCode>General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0.43000000000000038</c:v>
                </c:pt>
                <c:pt idx="11">
                  <c:v>0.45</c:v>
                </c:pt>
                <c:pt idx="12">
                  <c:v>0.94000000000000061</c:v>
                </c:pt>
                <c:pt idx="13">
                  <c:v>1.04</c:v>
                </c:pt>
                <c:pt idx="14">
                  <c:v>1.07</c:v>
                </c:pt>
                <c:pt idx="15">
                  <c:v>1.1499999999999977</c:v>
                </c:pt>
                <c:pt idx="16">
                  <c:v>1.23</c:v>
                </c:pt>
                <c:pt idx="17">
                  <c:v>1.24</c:v>
                </c:pt>
                <c:pt idx="18">
                  <c:v>1.35</c:v>
                </c:pt>
                <c:pt idx="19">
                  <c:v>1.37</c:v>
                </c:pt>
                <c:pt idx="20">
                  <c:v>1.6300000000000001</c:v>
                </c:pt>
                <c:pt idx="21">
                  <c:v>1.72</c:v>
                </c:pt>
                <c:pt idx="22">
                  <c:v>1.73</c:v>
                </c:pt>
                <c:pt idx="23">
                  <c:v>1.9900000000000022</c:v>
                </c:pt>
                <c:pt idx="24">
                  <c:v>2.09</c:v>
                </c:pt>
                <c:pt idx="25">
                  <c:v>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920832"/>
        <c:axId val="238922368"/>
        <c:axId val="0"/>
      </c:bar3DChart>
      <c:catAx>
        <c:axId val="238920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th-TH"/>
          </a:p>
        </c:txPr>
        <c:crossAx val="238922368"/>
        <c:crosses val="autoZero"/>
        <c:auto val="1"/>
        <c:lblAlgn val="ctr"/>
        <c:lblOffset val="100"/>
        <c:noMultiLvlLbl val="0"/>
      </c:catAx>
      <c:valAx>
        <c:axId val="238922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th-TH"/>
          </a:p>
        </c:txPr>
        <c:crossAx val="2389208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'สรุป61 ท้องช้ำ'!$B$1</c:f>
              <c:strCache>
                <c:ptCount val="1"/>
                <c:pt idx="0">
                  <c:v>จังหวัด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'สรุป61 ท้องช้ำ'!$A$2:$A$6</c:f>
              <c:numCache>
                <c:formatCode>General</c:formatCode>
                <c:ptCount val="5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</c:numCache>
            </c:numRef>
          </c:cat>
          <c:val>
            <c:numRef>
              <c:f>'สรุป61 ท้องช้ำ'!$B$2:$B$6</c:f>
              <c:numCache>
                <c:formatCode>General</c:formatCode>
                <c:ptCount val="5"/>
                <c:pt idx="0">
                  <c:v>15.11</c:v>
                </c:pt>
                <c:pt idx="1">
                  <c:v>15.07</c:v>
                </c:pt>
                <c:pt idx="2" formatCode="0.0">
                  <c:v>15.354000000000006</c:v>
                </c:pt>
                <c:pt idx="3">
                  <c:v>15.17</c:v>
                </c:pt>
                <c:pt idx="4">
                  <c:v>16.190000000000001</c:v>
                </c:pt>
              </c:numCache>
            </c:numRef>
          </c:val>
        </c:ser>
        <c:ser>
          <c:idx val="1"/>
          <c:order val="1"/>
          <c:tx>
            <c:strRef>
              <c:f>'สรุป61 ท้องช้ำ'!$C$1</c:f>
              <c:strCache>
                <c:ptCount val="1"/>
                <c:pt idx="0">
                  <c:v>เขต 7</c:v>
                </c:pt>
              </c:strCache>
            </c:strRef>
          </c:tx>
          <c:invertIfNegative val="0"/>
          <c:cat>
            <c:numRef>
              <c:f>'สรุป61 ท้องช้ำ'!$A$2:$A$6</c:f>
              <c:numCache>
                <c:formatCode>General</c:formatCode>
                <c:ptCount val="5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</c:numCache>
            </c:numRef>
          </c:cat>
          <c:val>
            <c:numRef>
              <c:f>'สรุป61 ท้องช้ำ'!$C$2:$C$6</c:f>
              <c:numCache>
                <c:formatCode>General</c:formatCode>
                <c:ptCount val="5"/>
                <c:pt idx="0">
                  <c:v>15.84</c:v>
                </c:pt>
                <c:pt idx="1">
                  <c:v>13.950000000000006</c:v>
                </c:pt>
                <c:pt idx="2" formatCode="0.0">
                  <c:v>13.94</c:v>
                </c:pt>
                <c:pt idx="3">
                  <c:v>14.84</c:v>
                </c:pt>
                <c:pt idx="4">
                  <c:v>14.31</c:v>
                </c:pt>
              </c:numCache>
            </c:numRef>
          </c:val>
        </c:ser>
        <c:ser>
          <c:idx val="2"/>
          <c:order val="2"/>
          <c:tx>
            <c:strRef>
              <c:f>'สรุป61 ท้องช้ำ'!$D$1</c:f>
              <c:strCache>
                <c:ptCount val="1"/>
                <c:pt idx="0">
                  <c:v>ประเทศ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'สรุป61 ท้องช้ำ'!$A$2:$A$6</c:f>
              <c:numCache>
                <c:formatCode>General</c:formatCode>
                <c:ptCount val="5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</c:numCache>
            </c:numRef>
          </c:cat>
          <c:val>
            <c:numRef>
              <c:f>'สรุป61 ท้องช้ำ'!$D$2:$D$6</c:f>
              <c:numCache>
                <c:formatCode>General</c:formatCode>
                <c:ptCount val="5"/>
                <c:pt idx="0">
                  <c:v>17.899999999999999</c:v>
                </c:pt>
                <c:pt idx="1">
                  <c:v>17.8</c:v>
                </c:pt>
                <c:pt idx="2">
                  <c:v>14.1</c:v>
                </c:pt>
                <c:pt idx="3">
                  <c:v>17.02</c:v>
                </c:pt>
                <c:pt idx="4">
                  <c:v>16.05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2825088"/>
        <c:axId val="242826624"/>
        <c:axId val="0"/>
      </c:bar3DChart>
      <c:catAx>
        <c:axId val="242825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th-TH"/>
          </a:p>
        </c:txPr>
        <c:crossAx val="242826624"/>
        <c:crosses val="autoZero"/>
        <c:auto val="1"/>
        <c:lblAlgn val="ctr"/>
        <c:lblOffset val="100"/>
        <c:noMultiLvlLbl val="0"/>
      </c:catAx>
      <c:valAx>
        <c:axId val="242826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th-TH"/>
          </a:p>
        </c:txPr>
        <c:crossAx val="24282508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 b="1"/>
          </a:pPr>
          <a:endParaRPr lang="th-TH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สรุป61ท้องช้ำรายอำเภอ!$A$1:$A$26</c:f>
              <c:strCache>
                <c:ptCount val="26"/>
                <c:pt idx="0">
                  <c:v>พระยืน</c:v>
                </c:pt>
                <c:pt idx="1">
                  <c:v>แวงน้อย</c:v>
                </c:pt>
                <c:pt idx="2">
                  <c:v>โคกโพธิ์ไชย</c:v>
                </c:pt>
                <c:pt idx="3">
                  <c:v>หนองนาคำ</c:v>
                </c:pt>
                <c:pt idx="4">
                  <c:v>โนนศิลา</c:v>
                </c:pt>
                <c:pt idx="5">
                  <c:v>เวียงเก่า</c:v>
                </c:pt>
                <c:pt idx="6">
                  <c:v>บ้านไผ่</c:v>
                </c:pt>
                <c:pt idx="7">
                  <c:v>อุบลรัตน์</c:v>
                </c:pt>
                <c:pt idx="8">
                  <c:v>บ้านแฮด</c:v>
                </c:pt>
                <c:pt idx="9">
                  <c:v>มัญจาคีรี</c:v>
                </c:pt>
                <c:pt idx="10">
                  <c:v>ชนบท</c:v>
                </c:pt>
                <c:pt idx="11">
                  <c:v>เขาสวนกวาง</c:v>
                </c:pt>
                <c:pt idx="12">
                  <c:v>น้ำพอง</c:v>
                </c:pt>
                <c:pt idx="13">
                  <c:v>แวงใหญ่</c:v>
                </c:pt>
                <c:pt idx="14">
                  <c:v>เปือยน้อย</c:v>
                </c:pt>
                <c:pt idx="15">
                  <c:v>ภูผาม่าน</c:v>
                </c:pt>
                <c:pt idx="16">
                  <c:v>ชุมแพ</c:v>
                </c:pt>
                <c:pt idx="17">
                  <c:v>เมืองขอนแก่น</c:v>
                </c:pt>
                <c:pt idx="18">
                  <c:v>หนองสองห้อง</c:v>
                </c:pt>
                <c:pt idx="19">
                  <c:v>ภูเวียง</c:v>
                </c:pt>
                <c:pt idx="20">
                  <c:v>พล</c:v>
                </c:pt>
                <c:pt idx="21">
                  <c:v>สีชมพู</c:v>
                </c:pt>
                <c:pt idx="22">
                  <c:v>กระนวน</c:v>
                </c:pt>
                <c:pt idx="23">
                  <c:v>หนองเรือ</c:v>
                </c:pt>
                <c:pt idx="24">
                  <c:v>บ้านฝาง</c:v>
                </c:pt>
                <c:pt idx="25">
                  <c:v>ซำสูง</c:v>
                </c:pt>
              </c:strCache>
            </c:strRef>
          </c:cat>
          <c:val>
            <c:numRef>
              <c:f>สรุป61ท้องช้ำรายอำเภอ!$B$1:$B$26</c:f>
            </c:numRef>
          </c:val>
        </c:ser>
        <c:ser>
          <c:idx val="1"/>
          <c:order val="1"/>
          <c:invertIfNegative val="0"/>
          <c:cat>
            <c:strRef>
              <c:f>สรุป61ท้องช้ำรายอำเภอ!$A$1:$A$26</c:f>
              <c:strCache>
                <c:ptCount val="26"/>
                <c:pt idx="0">
                  <c:v>พระยืน</c:v>
                </c:pt>
                <c:pt idx="1">
                  <c:v>แวงน้อย</c:v>
                </c:pt>
                <c:pt idx="2">
                  <c:v>โคกโพธิ์ไชย</c:v>
                </c:pt>
                <c:pt idx="3">
                  <c:v>หนองนาคำ</c:v>
                </c:pt>
                <c:pt idx="4">
                  <c:v>โนนศิลา</c:v>
                </c:pt>
                <c:pt idx="5">
                  <c:v>เวียงเก่า</c:v>
                </c:pt>
                <c:pt idx="6">
                  <c:v>บ้านไผ่</c:v>
                </c:pt>
                <c:pt idx="7">
                  <c:v>อุบลรัตน์</c:v>
                </c:pt>
                <c:pt idx="8">
                  <c:v>บ้านแฮด</c:v>
                </c:pt>
                <c:pt idx="9">
                  <c:v>มัญจาคีรี</c:v>
                </c:pt>
                <c:pt idx="10">
                  <c:v>ชนบท</c:v>
                </c:pt>
                <c:pt idx="11">
                  <c:v>เขาสวนกวาง</c:v>
                </c:pt>
                <c:pt idx="12">
                  <c:v>น้ำพอง</c:v>
                </c:pt>
                <c:pt idx="13">
                  <c:v>แวงใหญ่</c:v>
                </c:pt>
                <c:pt idx="14">
                  <c:v>เปือยน้อย</c:v>
                </c:pt>
                <c:pt idx="15">
                  <c:v>ภูผาม่าน</c:v>
                </c:pt>
                <c:pt idx="16">
                  <c:v>ชุมแพ</c:v>
                </c:pt>
                <c:pt idx="17">
                  <c:v>เมืองขอนแก่น</c:v>
                </c:pt>
                <c:pt idx="18">
                  <c:v>หนองสองห้อง</c:v>
                </c:pt>
                <c:pt idx="19">
                  <c:v>ภูเวียง</c:v>
                </c:pt>
                <c:pt idx="20">
                  <c:v>พล</c:v>
                </c:pt>
                <c:pt idx="21">
                  <c:v>สีชมพู</c:v>
                </c:pt>
                <c:pt idx="22">
                  <c:v>กระนวน</c:v>
                </c:pt>
                <c:pt idx="23">
                  <c:v>หนองเรือ</c:v>
                </c:pt>
                <c:pt idx="24">
                  <c:v>บ้านฝาง</c:v>
                </c:pt>
                <c:pt idx="25">
                  <c:v>ซำสูง</c:v>
                </c:pt>
              </c:strCache>
            </c:strRef>
          </c:cat>
          <c:val>
            <c:numRef>
              <c:f>สรุป61ท้องช้ำรายอำเภอ!$C$1:$C$26</c:f>
            </c:numRef>
          </c:val>
        </c:ser>
        <c:ser>
          <c:idx val="2"/>
          <c:order val="2"/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สรุป61ท้องช้ำรายอำเภอ!$A$1:$A$26</c:f>
              <c:strCache>
                <c:ptCount val="26"/>
                <c:pt idx="0">
                  <c:v>พระยืน</c:v>
                </c:pt>
                <c:pt idx="1">
                  <c:v>แวงน้อย</c:v>
                </c:pt>
                <c:pt idx="2">
                  <c:v>โคกโพธิ์ไชย</c:v>
                </c:pt>
                <c:pt idx="3">
                  <c:v>หนองนาคำ</c:v>
                </c:pt>
                <c:pt idx="4">
                  <c:v>โนนศิลา</c:v>
                </c:pt>
                <c:pt idx="5">
                  <c:v>เวียงเก่า</c:v>
                </c:pt>
                <c:pt idx="6">
                  <c:v>บ้านไผ่</c:v>
                </c:pt>
                <c:pt idx="7">
                  <c:v>อุบลรัตน์</c:v>
                </c:pt>
                <c:pt idx="8">
                  <c:v>บ้านแฮด</c:v>
                </c:pt>
                <c:pt idx="9">
                  <c:v>มัญจาคีรี</c:v>
                </c:pt>
                <c:pt idx="10">
                  <c:v>ชนบท</c:v>
                </c:pt>
                <c:pt idx="11">
                  <c:v>เขาสวนกวาง</c:v>
                </c:pt>
                <c:pt idx="12">
                  <c:v>น้ำพอง</c:v>
                </c:pt>
                <c:pt idx="13">
                  <c:v>แวงใหญ่</c:v>
                </c:pt>
                <c:pt idx="14">
                  <c:v>เปือยน้อย</c:v>
                </c:pt>
                <c:pt idx="15">
                  <c:v>ภูผาม่าน</c:v>
                </c:pt>
                <c:pt idx="16">
                  <c:v>ชุมแพ</c:v>
                </c:pt>
                <c:pt idx="17">
                  <c:v>เมืองขอนแก่น</c:v>
                </c:pt>
                <c:pt idx="18">
                  <c:v>หนองสองห้อง</c:v>
                </c:pt>
                <c:pt idx="19">
                  <c:v>ภูเวียง</c:v>
                </c:pt>
                <c:pt idx="20">
                  <c:v>พล</c:v>
                </c:pt>
                <c:pt idx="21">
                  <c:v>สีชมพู</c:v>
                </c:pt>
                <c:pt idx="22">
                  <c:v>กระนวน</c:v>
                </c:pt>
                <c:pt idx="23">
                  <c:v>หนองเรือ</c:v>
                </c:pt>
                <c:pt idx="24">
                  <c:v>บ้านฝาง</c:v>
                </c:pt>
                <c:pt idx="25">
                  <c:v>ซำสูง</c:v>
                </c:pt>
              </c:strCache>
            </c:strRef>
          </c:cat>
          <c:val>
            <c:numRef>
              <c:f>สรุป61ท้องช้ำรายอำเภอ!$D$1:$D$26</c:f>
              <c:numCache>
                <c:formatCode>General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0.75000000000000111</c:v>
                </c:pt>
                <c:pt idx="7">
                  <c:v>2.7</c:v>
                </c:pt>
                <c:pt idx="8">
                  <c:v>5.71</c:v>
                </c:pt>
                <c:pt idx="9">
                  <c:v>6.98</c:v>
                </c:pt>
                <c:pt idx="10">
                  <c:v>7.14</c:v>
                </c:pt>
                <c:pt idx="11">
                  <c:v>12.5</c:v>
                </c:pt>
                <c:pt idx="12">
                  <c:v>13.639999999999999</c:v>
                </c:pt>
                <c:pt idx="13">
                  <c:v>14.29</c:v>
                </c:pt>
                <c:pt idx="14">
                  <c:v>15.38</c:v>
                </c:pt>
                <c:pt idx="15">
                  <c:v>15.38</c:v>
                </c:pt>
                <c:pt idx="16">
                  <c:v>16.279999999999987</c:v>
                </c:pt>
                <c:pt idx="17">
                  <c:v>17.21</c:v>
                </c:pt>
                <c:pt idx="18">
                  <c:v>20.34</c:v>
                </c:pt>
                <c:pt idx="19">
                  <c:v>22.58</c:v>
                </c:pt>
                <c:pt idx="20">
                  <c:v>23.89</c:v>
                </c:pt>
                <c:pt idx="21">
                  <c:v>24.53</c:v>
                </c:pt>
                <c:pt idx="22">
                  <c:v>25</c:v>
                </c:pt>
                <c:pt idx="23">
                  <c:v>27.59</c:v>
                </c:pt>
                <c:pt idx="24">
                  <c:v>28.95</c:v>
                </c:pt>
                <c:pt idx="25">
                  <c:v>33.33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8343936"/>
        <c:axId val="248345728"/>
        <c:axId val="0"/>
      </c:bar3DChart>
      <c:catAx>
        <c:axId val="2483439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 b="1">
                <a:solidFill>
                  <a:schemeClr val="tx1"/>
                </a:solidFill>
              </a:defRPr>
            </a:pPr>
            <a:endParaRPr lang="th-TH"/>
          </a:p>
        </c:txPr>
        <c:crossAx val="248345728"/>
        <c:crosses val="autoZero"/>
        <c:auto val="1"/>
        <c:lblAlgn val="ctr"/>
        <c:lblOffset val="100"/>
        <c:noMultiLvlLbl val="0"/>
      </c:catAx>
      <c:valAx>
        <c:axId val="248345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th-TH"/>
          </a:p>
        </c:txPr>
        <c:crossAx val="24834393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'สรุป61 ฝังยา'!$B$1</c:f>
              <c:strCache>
                <c:ptCount val="1"/>
                <c:pt idx="0">
                  <c:v>จังหวัด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50" b="1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'สรุป61 ฝังยา'!$A$2:$A$5</c:f>
              <c:numCache>
                <c:formatCode>General</c:formatCode>
                <c:ptCount val="4"/>
                <c:pt idx="0">
                  <c:v>2558</c:v>
                </c:pt>
                <c:pt idx="1">
                  <c:v>2559</c:v>
                </c:pt>
                <c:pt idx="2">
                  <c:v>2560</c:v>
                </c:pt>
                <c:pt idx="3">
                  <c:v>2561</c:v>
                </c:pt>
              </c:numCache>
            </c:numRef>
          </c:cat>
          <c:val>
            <c:numRef>
              <c:f>'สรุป61 ฝังยา'!$B$2:$B$5</c:f>
              <c:numCache>
                <c:formatCode>0.00</c:formatCode>
                <c:ptCount val="4"/>
                <c:pt idx="0" formatCode="General">
                  <c:v>11.11</c:v>
                </c:pt>
                <c:pt idx="1">
                  <c:v>59.46</c:v>
                </c:pt>
                <c:pt idx="2" formatCode="General">
                  <c:v>81.61</c:v>
                </c:pt>
                <c:pt idx="3" formatCode="General">
                  <c:v>64.709999999999994</c:v>
                </c:pt>
              </c:numCache>
            </c:numRef>
          </c:val>
        </c:ser>
        <c:ser>
          <c:idx val="1"/>
          <c:order val="1"/>
          <c:tx>
            <c:strRef>
              <c:f>'สรุป61 ฝังยา'!$C$1</c:f>
              <c:strCache>
                <c:ptCount val="1"/>
                <c:pt idx="0">
                  <c:v>เขต 7</c:v>
                </c:pt>
              </c:strCache>
            </c:strRef>
          </c:tx>
          <c:invertIfNegative val="0"/>
          <c:cat>
            <c:numRef>
              <c:f>'สรุป61 ฝังยา'!$A$2:$A$5</c:f>
              <c:numCache>
                <c:formatCode>General</c:formatCode>
                <c:ptCount val="4"/>
                <c:pt idx="0">
                  <c:v>2558</c:v>
                </c:pt>
                <c:pt idx="1">
                  <c:v>2559</c:v>
                </c:pt>
                <c:pt idx="2">
                  <c:v>2560</c:v>
                </c:pt>
                <c:pt idx="3">
                  <c:v>2561</c:v>
                </c:pt>
              </c:numCache>
            </c:numRef>
          </c:cat>
          <c:val>
            <c:numRef>
              <c:f>'สรุป61 ฝังยา'!$C$2:$C$5</c:f>
              <c:numCache>
                <c:formatCode>0.00</c:formatCode>
                <c:ptCount val="4"/>
                <c:pt idx="0" formatCode="General">
                  <c:v>15.78</c:v>
                </c:pt>
                <c:pt idx="1">
                  <c:v>51.09</c:v>
                </c:pt>
                <c:pt idx="2" formatCode="General">
                  <c:v>71.14</c:v>
                </c:pt>
                <c:pt idx="3" formatCode="General">
                  <c:v>67.34</c:v>
                </c:pt>
              </c:numCache>
            </c:numRef>
          </c:val>
        </c:ser>
        <c:ser>
          <c:idx val="2"/>
          <c:order val="2"/>
          <c:tx>
            <c:strRef>
              <c:f>'สรุป61 ฝังยา'!$D$1</c:f>
              <c:strCache>
                <c:ptCount val="1"/>
                <c:pt idx="0">
                  <c:v>ประเทศ</c:v>
                </c:pt>
              </c:strCache>
            </c:strRef>
          </c:tx>
          <c:invertIfNegative val="0"/>
          <c:cat>
            <c:numRef>
              <c:f>'สรุป61 ฝังยา'!$A$2:$A$5</c:f>
              <c:numCache>
                <c:formatCode>General</c:formatCode>
                <c:ptCount val="4"/>
                <c:pt idx="0">
                  <c:v>2558</c:v>
                </c:pt>
                <c:pt idx="1">
                  <c:v>2559</c:v>
                </c:pt>
                <c:pt idx="2">
                  <c:v>2560</c:v>
                </c:pt>
                <c:pt idx="3">
                  <c:v>2561</c:v>
                </c:pt>
              </c:numCache>
            </c:numRef>
          </c:cat>
          <c:val>
            <c:numRef>
              <c:f>'สรุป61 ฝังยา'!$D$2:$D$5</c:f>
              <c:numCache>
                <c:formatCode>General</c:formatCode>
                <c:ptCount val="4"/>
                <c:pt idx="0">
                  <c:v>27.130000000000031</c:v>
                </c:pt>
                <c:pt idx="1">
                  <c:v>49.41</c:v>
                </c:pt>
                <c:pt idx="2">
                  <c:v>66.13</c:v>
                </c:pt>
                <c:pt idx="3">
                  <c:v>66.19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5336448"/>
        <c:axId val="255337984"/>
        <c:axId val="0"/>
      </c:bar3DChart>
      <c:catAx>
        <c:axId val="255336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th-TH"/>
          </a:p>
        </c:txPr>
        <c:crossAx val="255337984"/>
        <c:crosses val="autoZero"/>
        <c:auto val="1"/>
        <c:lblAlgn val="ctr"/>
        <c:lblOffset val="100"/>
        <c:noMultiLvlLbl val="0"/>
      </c:catAx>
      <c:valAx>
        <c:axId val="255337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th-TH"/>
          </a:p>
        </c:txPr>
        <c:crossAx val="25533644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100" b="1"/>
          </a:pPr>
          <a:endParaRPr lang="th-TH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สรุป61ฝังยารายอำเภอ!$A$1:$A$26</c:f>
              <c:strCache>
                <c:ptCount val="26"/>
                <c:pt idx="0">
                  <c:v>น้ำพอง</c:v>
                </c:pt>
                <c:pt idx="1">
                  <c:v>อุบลรัตน์</c:v>
                </c:pt>
                <c:pt idx="2">
                  <c:v>แวงใหญ่</c:v>
                </c:pt>
                <c:pt idx="3">
                  <c:v>มัญจาคีรี</c:v>
                </c:pt>
                <c:pt idx="4">
                  <c:v>ชนบท</c:v>
                </c:pt>
                <c:pt idx="5">
                  <c:v>เขาสวนกวาง</c:v>
                </c:pt>
                <c:pt idx="6">
                  <c:v>หนองเรือ</c:v>
                </c:pt>
                <c:pt idx="7">
                  <c:v>ภูเวียง</c:v>
                </c:pt>
                <c:pt idx="8">
                  <c:v>สีชมพู</c:v>
                </c:pt>
                <c:pt idx="9">
                  <c:v>บ้านฝาง</c:v>
                </c:pt>
                <c:pt idx="10">
                  <c:v>พระยืน</c:v>
                </c:pt>
                <c:pt idx="11">
                  <c:v>เปือยน้อย</c:v>
                </c:pt>
                <c:pt idx="12">
                  <c:v>ซำสูง</c:v>
                </c:pt>
                <c:pt idx="13">
                  <c:v>บ้านแฮด</c:v>
                </c:pt>
                <c:pt idx="14">
                  <c:v>หนองสองห้อง</c:v>
                </c:pt>
                <c:pt idx="15">
                  <c:v>เมืองขอนแก่น</c:v>
                </c:pt>
                <c:pt idx="16">
                  <c:v>ชุมแพ</c:v>
                </c:pt>
                <c:pt idx="17">
                  <c:v>บ้านไผ่</c:v>
                </c:pt>
                <c:pt idx="18">
                  <c:v>กระนวน</c:v>
                </c:pt>
                <c:pt idx="19">
                  <c:v>พล</c:v>
                </c:pt>
                <c:pt idx="20">
                  <c:v>ภูผาม่าน</c:v>
                </c:pt>
                <c:pt idx="21">
                  <c:v>แวงน้อย</c:v>
                </c:pt>
                <c:pt idx="22">
                  <c:v>โคกโพธิ์ไชย</c:v>
                </c:pt>
                <c:pt idx="23">
                  <c:v>หนองนาคำ</c:v>
                </c:pt>
                <c:pt idx="24">
                  <c:v>โนนศิลา</c:v>
                </c:pt>
                <c:pt idx="25">
                  <c:v>เวียงเก่า</c:v>
                </c:pt>
              </c:strCache>
            </c:strRef>
          </c:cat>
          <c:val>
            <c:numRef>
              <c:f>สรุป61ฝังยารายอำเภอ!$B$1:$B$26</c:f>
            </c:numRef>
          </c:val>
        </c:ser>
        <c:ser>
          <c:idx val="1"/>
          <c:order val="1"/>
          <c:invertIfNegative val="0"/>
          <c:cat>
            <c:strRef>
              <c:f>สรุป61ฝังยารายอำเภอ!$A$1:$A$26</c:f>
              <c:strCache>
                <c:ptCount val="26"/>
                <c:pt idx="0">
                  <c:v>น้ำพอง</c:v>
                </c:pt>
                <c:pt idx="1">
                  <c:v>อุบลรัตน์</c:v>
                </c:pt>
                <c:pt idx="2">
                  <c:v>แวงใหญ่</c:v>
                </c:pt>
                <c:pt idx="3">
                  <c:v>มัญจาคีรี</c:v>
                </c:pt>
                <c:pt idx="4">
                  <c:v>ชนบท</c:v>
                </c:pt>
                <c:pt idx="5">
                  <c:v>เขาสวนกวาง</c:v>
                </c:pt>
                <c:pt idx="6">
                  <c:v>หนองเรือ</c:v>
                </c:pt>
                <c:pt idx="7">
                  <c:v>ภูเวียง</c:v>
                </c:pt>
                <c:pt idx="8">
                  <c:v>สีชมพู</c:v>
                </c:pt>
                <c:pt idx="9">
                  <c:v>บ้านฝาง</c:v>
                </c:pt>
                <c:pt idx="10">
                  <c:v>พระยืน</c:v>
                </c:pt>
                <c:pt idx="11">
                  <c:v>เปือยน้อย</c:v>
                </c:pt>
                <c:pt idx="12">
                  <c:v>ซำสูง</c:v>
                </c:pt>
                <c:pt idx="13">
                  <c:v>บ้านแฮด</c:v>
                </c:pt>
                <c:pt idx="14">
                  <c:v>หนองสองห้อง</c:v>
                </c:pt>
                <c:pt idx="15">
                  <c:v>เมืองขอนแก่น</c:v>
                </c:pt>
                <c:pt idx="16">
                  <c:v>ชุมแพ</c:v>
                </c:pt>
                <c:pt idx="17">
                  <c:v>บ้านไผ่</c:v>
                </c:pt>
                <c:pt idx="18">
                  <c:v>กระนวน</c:v>
                </c:pt>
                <c:pt idx="19">
                  <c:v>พล</c:v>
                </c:pt>
                <c:pt idx="20">
                  <c:v>ภูผาม่าน</c:v>
                </c:pt>
                <c:pt idx="21">
                  <c:v>แวงน้อย</c:v>
                </c:pt>
                <c:pt idx="22">
                  <c:v>โคกโพธิ์ไชย</c:v>
                </c:pt>
                <c:pt idx="23">
                  <c:v>หนองนาคำ</c:v>
                </c:pt>
                <c:pt idx="24">
                  <c:v>โนนศิลา</c:v>
                </c:pt>
                <c:pt idx="25">
                  <c:v>เวียงเก่า</c:v>
                </c:pt>
              </c:strCache>
            </c:strRef>
          </c:cat>
          <c:val>
            <c:numRef>
              <c:f>สรุป61ฝังยารายอำเภอ!$C$1:$C$26</c:f>
            </c:numRef>
          </c:val>
        </c:ser>
        <c:ser>
          <c:idx val="2"/>
          <c:order val="2"/>
          <c:invertIfNegative val="0"/>
          <c:dPt>
            <c:idx val="1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FF000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สรุป61ฝังยารายอำเภอ!$A$1:$A$26</c:f>
              <c:strCache>
                <c:ptCount val="26"/>
                <c:pt idx="0">
                  <c:v>น้ำพอง</c:v>
                </c:pt>
                <c:pt idx="1">
                  <c:v>อุบลรัตน์</c:v>
                </c:pt>
                <c:pt idx="2">
                  <c:v>แวงใหญ่</c:v>
                </c:pt>
                <c:pt idx="3">
                  <c:v>มัญจาคีรี</c:v>
                </c:pt>
                <c:pt idx="4">
                  <c:v>ชนบท</c:v>
                </c:pt>
                <c:pt idx="5">
                  <c:v>เขาสวนกวาง</c:v>
                </c:pt>
                <c:pt idx="6">
                  <c:v>หนองเรือ</c:v>
                </c:pt>
                <c:pt idx="7">
                  <c:v>ภูเวียง</c:v>
                </c:pt>
                <c:pt idx="8">
                  <c:v>สีชมพู</c:v>
                </c:pt>
                <c:pt idx="9">
                  <c:v>บ้านฝาง</c:v>
                </c:pt>
                <c:pt idx="10">
                  <c:v>พระยืน</c:v>
                </c:pt>
                <c:pt idx="11">
                  <c:v>เปือยน้อย</c:v>
                </c:pt>
                <c:pt idx="12">
                  <c:v>ซำสูง</c:v>
                </c:pt>
                <c:pt idx="13">
                  <c:v>บ้านแฮด</c:v>
                </c:pt>
                <c:pt idx="14">
                  <c:v>หนองสองห้อง</c:v>
                </c:pt>
                <c:pt idx="15">
                  <c:v>เมืองขอนแก่น</c:v>
                </c:pt>
                <c:pt idx="16">
                  <c:v>ชุมแพ</c:v>
                </c:pt>
                <c:pt idx="17">
                  <c:v>บ้านไผ่</c:v>
                </c:pt>
                <c:pt idx="18">
                  <c:v>กระนวน</c:v>
                </c:pt>
                <c:pt idx="19">
                  <c:v>พล</c:v>
                </c:pt>
                <c:pt idx="20">
                  <c:v>ภูผาม่าน</c:v>
                </c:pt>
                <c:pt idx="21">
                  <c:v>แวงน้อย</c:v>
                </c:pt>
                <c:pt idx="22">
                  <c:v>โคกโพธิ์ไชย</c:v>
                </c:pt>
                <c:pt idx="23">
                  <c:v>หนองนาคำ</c:v>
                </c:pt>
                <c:pt idx="24">
                  <c:v>โนนศิลา</c:v>
                </c:pt>
                <c:pt idx="25">
                  <c:v>เวียงเก่า</c:v>
                </c:pt>
              </c:strCache>
            </c:strRef>
          </c:cat>
          <c:val>
            <c:numRef>
              <c:f>สรุป61ฝังยารายอำเภอ!$D$1:$D$26</c:f>
              <c:numCache>
                <c:formatCode>General</c:formatCode>
                <c:ptCount val="2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95.45</c:v>
                </c:pt>
                <c:pt idx="7">
                  <c:v>90.910000000000025</c:v>
                </c:pt>
                <c:pt idx="8">
                  <c:v>86.669999999999987</c:v>
                </c:pt>
                <c:pt idx="9">
                  <c:v>83.33</c:v>
                </c:pt>
                <c:pt idx="10">
                  <c:v>81.819999999999993</c:v>
                </c:pt>
                <c:pt idx="11">
                  <c:v>80</c:v>
                </c:pt>
                <c:pt idx="12">
                  <c:v>75</c:v>
                </c:pt>
                <c:pt idx="13">
                  <c:v>75</c:v>
                </c:pt>
                <c:pt idx="14">
                  <c:v>71.430000000000007</c:v>
                </c:pt>
                <c:pt idx="15">
                  <c:v>61.82</c:v>
                </c:pt>
                <c:pt idx="16">
                  <c:v>47.620000000000012</c:v>
                </c:pt>
                <c:pt idx="17">
                  <c:v>29.41</c:v>
                </c:pt>
                <c:pt idx="18">
                  <c:v>27.779999999999987</c:v>
                </c:pt>
                <c:pt idx="19">
                  <c:v>24.14</c:v>
                </c:pt>
                <c:pt idx="20">
                  <c:v>21.43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7906944"/>
        <c:axId val="257912832"/>
        <c:axId val="0"/>
      </c:bar3DChart>
      <c:catAx>
        <c:axId val="257906944"/>
        <c:scaling>
          <c:orientation val="minMax"/>
        </c:scaling>
        <c:delete val="0"/>
        <c:axPos val="b"/>
        <c:majorTickMark val="out"/>
        <c:minorTickMark val="none"/>
        <c:tickLblPos val="nextTo"/>
        <c:crossAx val="257912832"/>
        <c:crosses val="autoZero"/>
        <c:auto val="1"/>
        <c:lblAlgn val="ctr"/>
        <c:lblOffset val="100"/>
        <c:noMultiLvlLbl val="0"/>
      </c:catAx>
      <c:valAx>
        <c:axId val="257912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9069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889270908100509E-2"/>
          <c:y val="5.1220524357309373E-2"/>
          <c:w val="0.55912175214150939"/>
          <c:h val="0.85526096966513099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200" b="1"/>
                </a:pPr>
                <a:endParaRPr lang="th-T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คุมกำเนิด!$A$9:$A$18</c:f>
              <c:strCache>
                <c:ptCount val="10"/>
                <c:pt idx="0">
                  <c:v>         ถุงยางอนามัย               </c:v>
                </c:pt>
                <c:pt idx="1">
                  <c:v>         ยาเม็ดคุมกำเนิด              </c:v>
                </c:pt>
                <c:pt idx="2">
                  <c:v>         ยาฉีดคุมกำเนิด</c:v>
                </c:pt>
                <c:pt idx="3">
                  <c:v>         ยาคุมฉุกเฉิน                  </c:v>
                </c:pt>
                <c:pt idx="4">
                  <c:v>         ยาฝังคุมกำเนิด</c:v>
                </c:pt>
                <c:pt idx="5">
                  <c:v>         นับระยะปลอดภัย</c:v>
                </c:pt>
                <c:pt idx="6">
                  <c:v>         หลั่งภายนอก</c:v>
                </c:pt>
                <c:pt idx="7">
                  <c:v>         ใช้ถุงยางอนามัยร่วมกับวิธีคุมกำเนิดชั่วคราวหรือกึ่งถาวร</c:v>
                </c:pt>
                <c:pt idx="8">
                  <c:v>         อื่น ๆ</c:v>
                </c:pt>
                <c:pt idx="9">
                  <c:v>        ไม่ยินดีให้ข้อมูล</c:v>
                </c:pt>
              </c:strCache>
            </c:strRef>
          </c:cat>
          <c:val>
            <c:numRef>
              <c:f>คุมกำเนิด!$B$9:$B$18</c:f>
              <c:numCache>
                <c:formatCode>General</c:formatCode>
                <c:ptCount val="10"/>
                <c:pt idx="0">
                  <c:v>37.300000000000004</c:v>
                </c:pt>
                <c:pt idx="1">
                  <c:v>53.3</c:v>
                </c:pt>
                <c:pt idx="2">
                  <c:v>8.2000000000000011</c:v>
                </c:pt>
                <c:pt idx="3">
                  <c:v>22</c:v>
                </c:pt>
                <c:pt idx="4">
                  <c:v>2</c:v>
                </c:pt>
                <c:pt idx="5">
                  <c:v>1.2</c:v>
                </c:pt>
                <c:pt idx="6">
                  <c:v>9.8000000000000007</c:v>
                </c:pt>
                <c:pt idx="7">
                  <c:v>0.4</c:v>
                </c:pt>
                <c:pt idx="8">
                  <c:v>1.6</c:v>
                </c:pt>
                <c:pt idx="9">
                  <c:v>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848794173409197"/>
          <c:y val="6.5793937859372764E-2"/>
          <c:w val="0.34835750305849283"/>
          <c:h val="0.91950018546387779"/>
        </c:manualLayout>
      </c:layout>
      <c:overlay val="0"/>
      <c:txPr>
        <a:bodyPr/>
        <a:lstStyle/>
        <a:p>
          <a:pPr>
            <a:defRPr sz="2000" b="1">
              <a:latin typeface="TH SarabunPSK" pitchFamily="34" charset="-34"/>
              <a:cs typeface="TH SarabunPSK" pitchFamily="34" charset="-34"/>
            </a:defRPr>
          </a:pPr>
          <a:endParaRPr lang="th-TH"/>
        </a:p>
      </c:txPr>
    </c:legend>
    <c:plotVisOnly val="1"/>
    <c:dispBlanksAs val="zero"/>
    <c:showDLblsOverMax val="0"/>
  </c:chart>
  <c:spPr>
    <a:ln>
      <a:solidFill>
        <a:srgbClr val="0F44ED"/>
      </a:solidFill>
    </a:ln>
  </c:sp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EFBAB-B094-4A71-A12F-5C0B64A045FC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CEF7BB84-84E4-49B8-9F9B-C752F6985D22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th-TH" sz="1600" b="1" dirty="0">
              <a:latin typeface="Tahoma" pitchFamily="34" charset="0"/>
              <a:ea typeface="Tahoma" pitchFamily="34" charset="0"/>
              <a:cs typeface="Tahoma" pitchFamily="34" charset="0"/>
            </a:rPr>
            <a:t>กรมอนามัย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th-TH" sz="1400" b="1" dirty="0">
              <a:latin typeface="Tahoma" pitchFamily="34" charset="0"/>
              <a:ea typeface="Tahoma" pitchFamily="34" charset="0"/>
              <a:cs typeface="Tahoma" pitchFamily="34" charset="0"/>
            </a:rPr>
            <a:t>สนับสนุนบริการยุติการตั้งครรภ์ที่ปลอดภัย</a:t>
          </a:r>
          <a:endParaRPr lang="th-TH" sz="14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341D84F-F592-48EE-907A-1547E879F2F5}" type="parTrans" cxnId="{537C20AC-269A-40DF-89CF-ED754A90ECE1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783EC1D-0152-4254-A761-4AA33D73ACC2}" type="sibTrans" cxnId="{537C20AC-269A-40DF-89CF-ED754A90ECE1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7AE864B-A8BD-4010-AC2F-907E034B8F4A}">
      <dgm:prSet custT="1"/>
      <dgm:spPr/>
      <dgm:t>
        <a:bodyPr/>
        <a:lstStyle/>
        <a:p>
          <a:pPr rtl="0"/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การยุติ</a:t>
          </a:r>
          <a:b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การตั้งครรภ์ด้วยวิธี </a:t>
          </a:r>
          <a:r>
            <a:rPr lang="en-US" sz="1200" b="1" dirty="0">
              <a:latin typeface="Tahoma" pitchFamily="34" charset="0"/>
              <a:ea typeface="Tahoma" pitchFamily="34" charset="0"/>
              <a:cs typeface="Tahoma" pitchFamily="34" charset="0"/>
            </a:rPr>
            <a:t>MVA</a:t>
          </a:r>
          <a:endParaRPr lang="th-TH" sz="12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6B5E326-FC6E-4DB5-91B3-9ECDCCE41708}" type="parTrans" cxnId="{C4DF4092-5AD5-4A24-9284-9D5CE8E3EA0C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2C695C82-5154-41F6-A168-73013DDD012F}" type="sibTrans" cxnId="{C4DF4092-5AD5-4A24-9284-9D5CE8E3EA0C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B15C825-92FC-4C6D-945F-5049B09BF9CF}">
      <dgm:prSet custT="1"/>
      <dgm:spPr/>
      <dgm:t>
        <a:bodyPr/>
        <a:lstStyle/>
        <a:p>
          <a:pPr rtl="0"/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การยุติ</a:t>
          </a:r>
          <a:b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การตั้งครรภ์ด้วยยา</a:t>
          </a:r>
          <a:endParaRPr lang="th-TH" sz="12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7F78010-2F07-4781-BD92-D17467FAFBC8}" type="parTrans" cxnId="{2C0448B7-BA2F-4C86-BD11-A4D6DC6DBC03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6411453-538B-4B3B-96AE-C57D356599E4}" type="sibTrans" cxnId="{2C0448B7-BA2F-4C86-BD11-A4D6DC6DBC03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21CBC4EC-74B3-4FA7-8C38-AF0D39683507}">
      <dgm:prSet custT="1"/>
      <dgm:spPr/>
      <dgm:t>
        <a:bodyPr/>
        <a:lstStyle/>
        <a:p>
          <a:pPr rtl="0"/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การให้</a:t>
          </a:r>
          <a:b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</a:br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บริการคุมกำเนิดแบบกึ่งถาวร</a:t>
          </a:r>
          <a:r>
            <a:rPr lang="en-US" sz="1200" b="1" dirty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th-TH" sz="12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225C113B-E53C-4321-BAA7-9C2043474307}" type="parTrans" cxnId="{9D4887A1-A4DA-4728-877F-F060E4460D4E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8B2FD69-CAD0-41D5-91FE-7C55F84E2DE3}" type="sibTrans" cxnId="{9D4887A1-A4DA-4728-877F-F060E4460D4E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0482791-DF7E-4FFE-943D-D1C372C645A5}">
      <dgm:prSet custT="1"/>
      <dgm:spPr/>
      <dgm:t>
        <a:bodyPr/>
        <a:lstStyle/>
        <a:p>
          <a:pPr rtl="0"/>
          <a:r>
            <a:rPr lang="th-TH" sz="1200" b="1" dirty="0">
              <a:latin typeface="Tahoma" pitchFamily="34" charset="0"/>
              <a:ea typeface="Tahoma" pitchFamily="34" charset="0"/>
              <a:cs typeface="Tahoma" pitchFamily="34" charset="0"/>
            </a:rPr>
            <a:t>การเข้าถึงบริการ</a:t>
          </a:r>
        </a:p>
        <a:p>
          <a:pPr rtl="0"/>
          <a:r>
            <a:rPr lang="en-US" sz="1200" b="1" dirty="0">
              <a:latin typeface="Tahoma" pitchFamily="34" charset="0"/>
              <a:ea typeface="Tahoma" pitchFamily="34" charset="0"/>
              <a:cs typeface="Tahoma" pitchFamily="34" charset="0"/>
            </a:rPr>
            <a:t>1663</a:t>
          </a:r>
        </a:p>
        <a:p>
          <a:pPr rtl="0"/>
          <a:r>
            <a:rPr lang="en-US" sz="1200" b="1" dirty="0">
              <a:latin typeface="Tahoma" pitchFamily="34" charset="0"/>
              <a:ea typeface="Tahoma" pitchFamily="34" charset="0"/>
              <a:cs typeface="Tahoma" pitchFamily="34" charset="0"/>
            </a:rPr>
            <a:t>RSA</a:t>
          </a:r>
          <a:endParaRPr lang="th-TH" sz="12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1048E19-A6FE-433C-860B-1732C304B84D}" type="parTrans" cxnId="{C6215E80-55C2-4851-8EA4-AF042F383383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84EB918F-455E-42A7-BBDC-9661E3496624}" type="sibTrans" cxnId="{C6215E80-55C2-4851-8EA4-AF042F383383}">
      <dgm:prSet/>
      <dgm:spPr/>
      <dgm:t>
        <a:bodyPr/>
        <a:lstStyle/>
        <a:p>
          <a:endParaRPr lang="th-TH" sz="14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1F71105-157C-4486-86D4-E5503E2870C5}" type="pres">
      <dgm:prSet presAssocID="{18AEFBAB-B094-4A71-A12F-5C0B64A045F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6F5EBA83-AB4C-4CD0-A41A-B863AB6822BF}" type="pres">
      <dgm:prSet presAssocID="{CEF7BB84-84E4-49B8-9F9B-C752F6985D22}" presName="hierRoot1" presStyleCnt="0"/>
      <dgm:spPr/>
    </dgm:pt>
    <dgm:pt modelId="{34C4DA8F-5025-4A4E-AF7D-4CBF18B7CD72}" type="pres">
      <dgm:prSet presAssocID="{CEF7BB84-84E4-49B8-9F9B-C752F6985D22}" presName="composite" presStyleCnt="0"/>
      <dgm:spPr/>
    </dgm:pt>
    <dgm:pt modelId="{5DEEBE65-A4F4-4EDA-BF07-F0608A9C2FDF}" type="pres">
      <dgm:prSet presAssocID="{CEF7BB84-84E4-49B8-9F9B-C752F6985D22}" presName="background" presStyleLbl="node0" presStyleIdx="0" presStyleCnt="1"/>
      <dgm:spPr/>
    </dgm:pt>
    <dgm:pt modelId="{0228DCB8-B2DB-4FF2-B3F5-426608E538B6}" type="pres">
      <dgm:prSet presAssocID="{CEF7BB84-84E4-49B8-9F9B-C752F6985D22}" presName="text" presStyleLbl="fgAcc0" presStyleIdx="0" presStyleCnt="1" custScaleX="350347" custScaleY="115650" custLinFactNeighborY="-12242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8E3F7C77-9214-40AA-AB82-5F53721BAECC}" type="pres">
      <dgm:prSet presAssocID="{CEF7BB84-84E4-49B8-9F9B-C752F6985D22}" presName="hierChild2" presStyleCnt="0"/>
      <dgm:spPr/>
    </dgm:pt>
    <dgm:pt modelId="{697B8D10-766A-4C4F-867D-5F407BCA898D}" type="pres">
      <dgm:prSet presAssocID="{16B5E326-FC6E-4DB5-91B3-9ECDCCE41708}" presName="Name10" presStyleLbl="parChTrans1D2" presStyleIdx="0" presStyleCnt="4"/>
      <dgm:spPr/>
      <dgm:t>
        <a:bodyPr/>
        <a:lstStyle/>
        <a:p>
          <a:endParaRPr lang="th-TH"/>
        </a:p>
      </dgm:t>
    </dgm:pt>
    <dgm:pt modelId="{4344A9F6-DA3D-489C-B8E3-B47C126C38E9}" type="pres">
      <dgm:prSet presAssocID="{57AE864B-A8BD-4010-AC2F-907E034B8F4A}" presName="hierRoot2" presStyleCnt="0"/>
      <dgm:spPr/>
    </dgm:pt>
    <dgm:pt modelId="{28B42417-3562-44D3-975C-E93F3FB39BED}" type="pres">
      <dgm:prSet presAssocID="{57AE864B-A8BD-4010-AC2F-907E034B8F4A}" presName="composite2" presStyleCnt="0"/>
      <dgm:spPr/>
    </dgm:pt>
    <dgm:pt modelId="{3D4E60E4-77B6-4BB0-913F-5C01A2FBA87A}" type="pres">
      <dgm:prSet presAssocID="{57AE864B-A8BD-4010-AC2F-907E034B8F4A}" presName="background2" presStyleLbl="node2" presStyleIdx="0" presStyleCnt="4"/>
      <dgm:spPr/>
    </dgm:pt>
    <dgm:pt modelId="{E606FA93-E613-4E2D-9615-0187FF88DB6B}" type="pres">
      <dgm:prSet presAssocID="{57AE864B-A8BD-4010-AC2F-907E034B8F4A}" presName="text2" presStyleLbl="fgAcc2" presStyleIdx="0" presStyleCnt="4" custScaleY="191811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CBC3C1EC-BCE0-4C92-95DD-2C1D5B909134}" type="pres">
      <dgm:prSet presAssocID="{57AE864B-A8BD-4010-AC2F-907E034B8F4A}" presName="hierChild3" presStyleCnt="0"/>
      <dgm:spPr/>
    </dgm:pt>
    <dgm:pt modelId="{DF1C2EE8-060B-44AA-A9A8-7CB04B92FE89}" type="pres">
      <dgm:prSet presAssocID="{07F78010-2F07-4781-BD92-D17467FAFBC8}" presName="Name10" presStyleLbl="parChTrans1D2" presStyleIdx="1" presStyleCnt="4"/>
      <dgm:spPr/>
      <dgm:t>
        <a:bodyPr/>
        <a:lstStyle/>
        <a:p>
          <a:endParaRPr lang="th-TH"/>
        </a:p>
      </dgm:t>
    </dgm:pt>
    <dgm:pt modelId="{428136C0-58CD-412C-8E80-75376862C6F4}" type="pres">
      <dgm:prSet presAssocID="{0B15C825-92FC-4C6D-945F-5049B09BF9CF}" presName="hierRoot2" presStyleCnt="0"/>
      <dgm:spPr/>
    </dgm:pt>
    <dgm:pt modelId="{12487C8D-05E1-47C4-8DA7-6B4428C489CF}" type="pres">
      <dgm:prSet presAssocID="{0B15C825-92FC-4C6D-945F-5049B09BF9CF}" presName="composite2" presStyleCnt="0"/>
      <dgm:spPr/>
    </dgm:pt>
    <dgm:pt modelId="{E294A261-26D4-45FD-91AF-3005964B4342}" type="pres">
      <dgm:prSet presAssocID="{0B15C825-92FC-4C6D-945F-5049B09BF9CF}" presName="background2" presStyleLbl="node2" presStyleIdx="1" presStyleCnt="4"/>
      <dgm:spPr/>
    </dgm:pt>
    <dgm:pt modelId="{27D361C3-EF4C-4A03-BB3F-CF8CF5DB1906}" type="pres">
      <dgm:prSet presAssocID="{0B15C825-92FC-4C6D-945F-5049B09BF9CF}" presName="text2" presStyleLbl="fgAcc2" presStyleIdx="1" presStyleCnt="4" custScaleY="185690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C02D68C6-5021-4489-A6A1-7BB475377D8A}" type="pres">
      <dgm:prSet presAssocID="{0B15C825-92FC-4C6D-945F-5049B09BF9CF}" presName="hierChild3" presStyleCnt="0"/>
      <dgm:spPr/>
    </dgm:pt>
    <dgm:pt modelId="{17ABD5C2-782C-4460-9BB0-5EB5496324EB}" type="pres">
      <dgm:prSet presAssocID="{225C113B-E53C-4321-BAA7-9C2043474307}" presName="Name10" presStyleLbl="parChTrans1D2" presStyleIdx="2" presStyleCnt="4"/>
      <dgm:spPr/>
      <dgm:t>
        <a:bodyPr/>
        <a:lstStyle/>
        <a:p>
          <a:endParaRPr lang="th-TH"/>
        </a:p>
      </dgm:t>
    </dgm:pt>
    <dgm:pt modelId="{79AB77B8-7C36-4AB7-AFD2-ED501B883327}" type="pres">
      <dgm:prSet presAssocID="{21CBC4EC-74B3-4FA7-8C38-AF0D39683507}" presName="hierRoot2" presStyleCnt="0"/>
      <dgm:spPr/>
    </dgm:pt>
    <dgm:pt modelId="{193C02F4-64A2-4FED-9A3B-76D25B63EE28}" type="pres">
      <dgm:prSet presAssocID="{21CBC4EC-74B3-4FA7-8C38-AF0D39683507}" presName="composite2" presStyleCnt="0"/>
      <dgm:spPr/>
    </dgm:pt>
    <dgm:pt modelId="{ED8ADB14-89A5-48B3-BCFA-6192D3CED439}" type="pres">
      <dgm:prSet presAssocID="{21CBC4EC-74B3-4FA7-8C38-AF0D39683507}" presName="background2" presStyleLbl="node2" presStyleIdx="2" presStyleCnt="4"/>
      <dgm:spPr/>
    </dgm:pt>
    <dgm:pt modelId="{5CD289B6-A6FA-465B-BBFF-5A1AAF20C7DC}" type="pres">
      <dgm:prSet presAssocID="{21CBC4EC-74B3-4FA7-8C38-AF0D39683507}" presName="text2" presStyleLbl="fgAcc2" presStyleIdx="2" presStyleCnt="4" custScaleY="185690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C7EC4B7E-B1E0-4C4B-AB5F-0DEC3C188C92}" type="pres">
      <dgm:prSet presAssocID="{21CBC4EC-74B3-4FA7-8C38-AF0D39683507}" presName="hierChild3" presStyleCnt="0"/>
      <dgm:spPr/>
    </dgm:pt>
    <dgm:pt modelId="{272D5528-C9A5-470B-80C0-52C448F721F3}" type="pres">
      <dgm:prSet presAssocID="{01048E19-A6FE-433C-860B-1732C304B84D}" presName="Name10" presStyleLbl="parChTrans1D2" presStyleIdx="3" presStyleCnt="4"/>
      <dgm:spPr/>
      <dgm:t>
        <a:bodyPr/>
        <a:lstStyle/>
        <a:p>
          <a:endParaRPr lang="th-TH"/>
        </a:p>
      </dgm:t>
    </dgm:pt>
    <dgm:pt modelId="{F40C2A55-6D5E-411C-B20A-DADA51FB6E95}" type="pres">
      <dgm:prSet presAssocID="{B0482791-DF7E-4FFE-943D-D1C372C645A5}" presName="hierRoot2" presStyleCnt="0"/>
      <dgm:spPr/>
    </dgm:pt>
    <dgm:pt modelId="{ECBF98D2-B70F-4F7A-83E3-61628FB972A6}" type="pres">
      <dgm:prSet presAssocID="{B0482791-DF7E-4FFE-943D-D1C372C645A5}" presName="composite2" presStyleCnt="0"/>
      <dgm:spPr/>
    </dgm:pt>
    <dgm:pt modelId="{5E911A0A-079D-482F-BE0A-131D9D685A95}" type="pres">
      <dgm:prSet presAssocID="{B0482791-DF7E-4FFE-943D-D1C372C645A5}" presName="background2" presStyleLbl="node2" presStyleIdx="3" presStyleCnt="4"/>
      <dgm:spPr/>
    </dgm:pt>
    <dgm:pt modelId="{A2C913E2-C0BA-4666-8C3F-0A67B9F20080}" type="pres">
      <dgm:prSet presAssocID="{B0482791-DF7E-4FFE-943D-D1C372C645A5}" presName="text2" presStyleLbl="fgAcc2" presStyleIdx="3" presStyleCnt="4" custScaleY="185032" custLinFactNeighborX="2425" custLinFactNeighborY="329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8893150C-6777-4199-A59B-E4B2F109C729}" type="pres">
      <dgm:prSet presAssocID="{B0482791-DF7E-4FFE-943D-D1C372C645A5}" presName="hierChild3" presStyleCnt="0"/>
      <dgm:spPr/>
    </dgm:pt>
  </dgm:ptLst>
  <dgm:cxnLst>
    <dgm:cxn modelId="{91CA7F99-EFD7-4FEC-9D56-C753BEF6DCF5}" type="presOf" srcId="{16B5E326-FC6E-4DB5-91B3-9ECDCCE41708}" destId="{697B8D10-766A-4C4F-867D-5F407BCA898D}" srcOrd="0" destOrd="0" presId="urn:microsoft.com/office/officeart/2005/8/layout/hierarchy1"/>
    <dgm:cxn modelId="{BCA97CA7-7FB8-4EDD-BBEF-89B40443AAFB}" type="presOf" srcId="{B0482791-DF7E-4FFE-943D-D1C372C645A5}" destId="{A2C913E2-C0BA-4666-8C3F-0A67B9F20080}" srcOrd="0" destOrd="0" presId="urn:microsoft.com/office/officeart/2005/8/layout/hierarchy1"/>
    <dgm:cxn modelId="{EBC494A5-0600-49DC-B708-FCCF9C892F39}" type="presOf" srcId="{18AEFBAB-B094-4A71-A12F-5C0B64A045FC}" destId="{61F71105-157C-4486-86D4-E5503E2870C5}" srcOrd="0" destOrd="0" presId="urn:microsoft.com/office/officeart/2005/8/layout/hierarchy1"/>
    <dgm:cxn modelId="{A562E7AB-8417-4792-9C52-BD615579584D}" type="presOf" srcId="{57AE864B-A8BD-4010-AC2F-907E034B8F4A}" destId="{E606FA93-E613-4E2D-9615-0187FF88DB6B}" srcOrd="0" destOrd="0" presId="urn:microsoft.com/office/officeart/2005/8/layout/hierarchy1"/>
    <dgm:cxn modelId="{987140B7-5349-47AB-8D04-C94961BE9B8A}" type="presOf" srcId="{225C113B-E53C-4321-BAA7-9C2043474307}" destId="{17ABD5C2-782C-4460-9BB0-5EB5496324EB}" srcOrd="0" destOrd="0" presId="urn:microsoft.com/office/officeart/2005/8/layout/hierarchy1"/>
    <dgm:cxn modelId="{2C0448B7-BA2F-4C86-BD11-A4D6DC6DBC03}" srcId="{CEF7BB84-84E4-49B8-9F9B-C752F6985D22}" destId="{0B15C825-92FC-4C6D-945F-5049B09BF9CF}" srcOrd="1" destOrd="0" parTransId="{07F78010-2F07-4781-BD92-D17467FAFBC8}" sibTransId="{46411453-538B-4B3B-96AE-C57D356599E4}"/>
    <dgm:cxn modelId="{9D4887A1-A4DA-4728-877F-F060E4460D4E}" srcId="{CEF7BB84-84E4-49B8-9F9B-C752F6985D22}" destId="{21CBC4EC-74B3-4FA7-8C38-AF0D39683507}" srcOrd="2" destOrd="0" parTransId="{225C113B-E53C-4321-BAA7-9C2043474307}" sibTransId="{C8B2FD69-CAD0-41D5-91FE-7C55F84E2DE3}"/>
    <dgm:cxn modelId="{C4DF4092-5AD5-4A24-9284-9D5CE8E3EA0C}" srcId="{CEF7BB84-84E4-49B8-9F9B-C752F6985D22}" destId="{57AE864B-A8BD-4010-AC2F-907E034B8F4A}" srcOrd="0" destOrd="0" parTransId="{16B5E326-FC6E-4DB5-91B3-9ECDCCE41708}" sibTransId="{2C695C82-5154-41F6-A168-73013DDD012F}"/>
    <dgm:cxn modelId="{AE421A7A-6633-4C8F-8DE7-DDEC6FCD127C}" type="presOf" srcId="{01048E19-A6FE-433C-860B-1732C304B84D}" destId="{272D5528-C9A5-470B-80C0-52C448F721F3}" srcOrd="0" destOrd="0" presId="urn:microsoft.com/office/officeart/2005/8/layout/hierarchy1"/>
    <dgm:cxn modelId="{10275C06-568F-4BB6-836F-C04C5D2EE39A}" type="presOf" srcId="{0B15C825-92FC-4C6D-945F-5049B09BF9CF}" destId="{27D361C3-EF4C-4A03-BB3F-CF8CF5DB1906}" srcOrd="0" destOrd="0" presId="urn:microsoft.com/office/officeart/2005/8/layout/hierarchy1"/>
    <dgm:cxn modelId="{906DBB03-D657-4CAC-BF02-97F06AB57940}" type="presOf" srcId="{21CBC4EC-74B3-4FA7-8C38-AF0D39683507}" destId="{5CD289B6-A6FA-465B-BBFF-5A1AAF20C7DC}" srcOrd="0" destOrd="0" presId="urn:microsoft.com/office/officeart/2005/8/layout/hierarchy1"/>
    <dgm:cxn modelId="{8E00F55F-03B1-4FD1-AF57-71E589C4CD4D}" type="presOf" srcId="{07F78010-2F07-4781-BD92-D17467FAFBC8}" destId="{DF1C2EE8-060B-44AA-A9A8-7CB04B92FE89}" srcOrd="0" destOrd="0" presId="urn:microsoft.com/office/officeart/2005/8/layout/hierarchy1"/>
    <dgm:cxn modelId="{537C20AC-269A-40DF-89CF-ED754A90ECE1}" srcId="{18AEFBAB-B094-4A71-A12F-5C0B64A045FC}" destId="{CEF7BB84-84E4-49B8-9F9B-C752F6985D22}" srcOrd="0" destOrd="0" parTransId="{3341D84F-F592-48EE-907A-1547E879F2F5}" sibTransId="{A783EC1D-0152-4254-A761-4AA33D73ACC2}"/>
    <dgm:cxn modelId="{C6215E80-55C2-4851-8EA4-AF042F383383}" srcId="{CEF7BB84-84E4-49B8-9F9B-C752F6985D22}" destId="{B0482791-DF7E-4FFE-943D-D1C372C645A5}" srcOrd="3" destOrd="0" parTransId="{01048E19-A6FE-433C-860B-1732C304B84D}" sibTransId="{84EB918F-455E-42A7-BBDC-9661E3496624}"/>
    <dgm:cxn modelId="{9E5837CA-AAF0-42AD-B039-D2C1CD8D228C}" type="presOf" srcId="{CEF7BB84-84E4-49B8-9F9B-C752F6985D22}" destId="{0228DCB8-B2DB-4FF2-B3F5-426608E538B6}" srcOrd="0" destOrd="0" presId="urn:microsoft.com/office/officeart/2005/8/layout/hierarchy1"/>
    <dgm:cxn modelId="{0600B2E5-A013-4C94-B3B7-4B55F77FA42D}" type="presParOf" srcId="{61F71105-157C-4486-86D4-E5503E2870C5}" destId="{6F5EBA83-AB4C-4CD0-A41A-B863AB6822BF}" srcOrd="0" destOrd="0" presId="urn:microsoft.com/office/officeart/2005/8/layout/hierarchy1"/>
    <dgm:cxn modelId="{E12E4838-4ED8-419A-9B1B-435EFFDF773D}" type="presParOf" srcId="{6F5EBA83-AB4C-4CD0-A41A-B863AB6822BF}" destId="{34C4DA8F-5025-4A4E-AF7D-4CBF18B7CD72}" srcOrd="0" destOrd="0" presId="urn:microsoft.com/office/officeart/2005/8/layout/hierarchy1"/>
    <dgm:cxn modelId="{13D8C0C6-4C19-4445-B3A1-B73E77CE8F24}" type="presParOf" srcId="{34C4DA8F-5025-4A4E-AF7D-4CBF18B7CD72}" destId="{5DEEBE65-A4F4-4EDA-BF07-F0608A9C2FDF}" srcOrd="0" destOrd="0" presId="urn:microsoft.com/office/officeart/2005/8/layout/hierarchy1"/>
    <dgm:cxn modelId="{D5A968E3-E84D-4EEF-A6B7-07572516B092}" type="presParOf" srcId="{34C4DA8F-5025-4A4E-AF7D-4CBF18B7CD72}" destId="{0228DCB8-B2DB-4FF2-B3F5-426608E538B6}" srcOrd="1" destOrd="0" presId="urn:microsoft.com/office/officeart/2005/8/layout/hierarchy1"/>
    <dgm:cxn modelId="{6BC79747-6FE9-4158-BD51-792414C689DE}" type="presParOf" srcId="{6F5EBA83-AB4C-4CD0-A41A-B863AB6822BF}" destId="{8E3F7C77-9214-40AA-AB82-5F53721BAECC}" srcOrd="1" destOrd="0" presId="urn:microsoft.com/office/officeart/2005/8/layout/hierarchy1"/>
    <dgm:cxn modelId="{2B3ECCC2-3C31-46FC-95D4-55166D81DDF7}" type="presParOf" srcId="{8E3F7C77-9214-40AA-AB82-5F53721BAECC}" destId="{697B8D10-766A-4C4F-867D-5F407BCA898D}" srcOrd="0" destOrd="0" presId="urn:microsoft.com/office/officeart/2005/8/layout/hierarchy1"/>
    <dgm:cxn modelId="{249168B7-9A42-4205-9135-25A992525236}" type="presParOf" srcId="{8E3F7C77-9214-40AA-AB82-5F53721BAECC}" destId="{4344A9F6-DA3D-489C-B8E3-B47C126C38E9}" srcOrd="1" destOrd="0" presId="urn:microsoft.com/office/officeart/2005/8/layout/hierarchy1"/>
    <dgm:cxn modelId="{8EBD9805-5EAE-411B-8F7C-10481C75ADB1}" type="presParOf" srcId="{4344A9F6-DA3D-489C-B8E3-B47C126C38E9}" destId="{28B42417-3562-44D3-975C-E93F3FB39BED}" srcOrd="0" destOrd="0" presId="urn:microsoft.com/office/officeart/2005/8/layout/hierarchy1"/>
    <dgm:cxn modelId="{EA770FF1-3104-4D56-AF0A-8A024B56A216}" type="presParOf" srcId="{28B42417-3562-44D3-975C-E93F3FB39BED}" destId="{3D4E60E4-77B6-4BB0-913F-5C01A2FBA87A}" srcOrd="0" destOrd="0" presId="urn:microsoft.com/office/officeart/2005/8/layout/hierarchy1"/>
    <dgm:cxn modelId="{E0A18AEB-2042-48D1-ACB7-FF9DFA8A6A79}" type="presParOf" srcId="{28B42417-3562-44D3-975C-E93F3FB39BED}" destId="{E606FA93-E613-4E2D-9615-0187FF88DB6B}" srcOrd="1" destOrd="0" presId="urn:microsoft.com/office/officeart/2005/8/layout/hierarchy1"/>
    <dgm:cxn modelId="{5A30407E-07CF-47BD-9087-15E8A2C9B0A1}" type="presParOf" srcId="{4344A9F6-DA3D-489C-B8E3-B47C126C38E9}" destId="{CBC3C1EC-BCE0-4C92-95DD-2C1D5B909134}" srcOrd="1" destOrd="0" presId="urn:microsoft.com/office/officeart/2005/8/layout/hierarchy1"/>
    <dgm:cxn modelId="{2E1AED3B-EA44-438D-85C8-354B561D5FFA}" type="presParOf" srcId="{8E3F7C77-9214-40AA-AB82-5F53721BAECC}" destId="{DF1C2EE8-060B-44AA-A9A8-7CB04B92FE89}" srcOrd="2" destOrd="0" presId="urn:microsoft.com/office/officeart/2005/8/layout/hierarchy1"/>
    <dgm:cxn modelId="{0A5437F5-D959-4C04-8972-84A9F9CB4405}" type="presParOf" srcId="{8E3F7C77-9214-40AA-AB82-5F53721BAECC}" destId="{428136C0-58CD-412C-8E80-75376862C6F4}" srcOrd="3" destOrd="0" presId="urn:microsoft.com/office/officeart/2005/8/layout/hierarchy1"/>
    <dgm:cxn modelId="{72755E92-E4EF-4703-A35A-A3DFC665301D}" type="presParOf" srcId="{428136C0-58CD-412C-8E80-75376862C6F4}" destId="{12487C8D-05E1-47C4-8DA7-6B4428C489CF}" srcOrd="0" destOrd="0" presId="urn:microsoft.com/office/officeart/2005/8/layout/hierarchy1"/>
    <dgm:cxn modelId="{1699CB02-BECE-459B-99CA-7DA84469D69C}" type="presParOf" srcId="{12487C8D-05E1-47C4-8DA7-6B4428C489CF}" destId="{E294A261-26D4-45FD-91AF-3005964B4342}" srcOrd="0" destOrd="0" presId="urn:microsoft.com/office/officeart/2005/8/layout/hierarchy1"/>
    <dgm:cxn modelId="{AFACBD01-38CC-4BC7-AB2E-E4692A7D0491}" type="presParOf" srcId="{12487C8D-05E1-47C4-8DA7-6B4428C489CF}" destId="{27D361C3-EF4C-4A03-BB3F-CF8CF5DB1906}" srcOrd="1" destOrd="0" presId="urn:microsoft.com/office/officeart/2005/8/layout/hierarchy1"/>
    <dgm:cxn modelId="{0D0591D2-96F8-42C0-9AB0-FEB3B9D69491}" type="presParOf" srcId="{428136C0-58CD-412C-8E80-75376862C6F4}" destId="{C02D68C6-5021-4489-A6A1-7BB475377D8A}" srcOrd="1" destOrd="0" presId="urn:microsoft.com/office/officeart/2005/8/layout/hierarchy1"/>
    <dgm:cxn modelId="{46605718-9B68-450A-8D12-559112FD8861}" type="presParOf" srcId="{8E3F7C77-9214-40AA-AB82-5F53721BAECC}" destId="{17ABD5C2-782C-4460-9BB0-5EB5496324EB}" srcOrd="4" destOrd="0" presId="urn:microsoft.com/office/officeart/2005/8/layout/hierarchy1"/>
    <dgm:cxn modelId="{C9BA0341-9D61-4BCE-B8E9-AB6B55581C71}" type="presParOf" srcId="{8E3F7C77-9214-40AA-AB82-5F53721BAECC}" destId="{79AB77B8-7C36-4AB7-AFD2-ED501B883327}" srcOrd="5" destOrd="0" presId="urn:microsoft.com/office/officeart/2005/8/layout/hierarchy1"/>
    <dgm:cxn modelId="{3A2064F0-6F66-4546-AEE6-F94502656AEA}" type="presParOf" srcId="{79AB77B8-7C36-4AB7-AFD2-ED501B883327}" destId="{193C02F4-64A2-4FED-9A3B-76D25B63EE28}" srcOrd="0" destOrd="0" presId="urn:microsoft.com/office/officeart/2005/8/layout/hierarchy1"/>
    <dgm:cxn modelId="{13B65697-27B8-4375-8377-FBAFB6C034CF}" type="presParOf" srcId="{193C02F4-64A2-4FED-9A3B-76D25B63EE28}" destId="{ED8ADB14-89A5-48B3-BCFA-6192D3CED439}" srcOrd="0" destOrd="0" presId="urn:microsoft.com/office/officeart/2005/8/layout/hierarchy1"/>
    <dgm:cxn modelId="{13EE7D64-E108-48C2-9D8E-0E23DC84C52F}" type="presParOf" srcId="{193C02F4-64A2-4FED-9A3B-76D25B63EE28}" destId="{5CD289B6-A6FA-465B-BBFF-5A1AAF20C7DC}" srcOrd="1" destOrd="0" presId="urn:microsoft.com/office/officeart/2005/8/layout/hierarchy1"/>
    <dgm:cxn modelId="{8668DEF3-F9A5-4B38-B6A1-9A131C283729}" type="presParOf" srcId="{79AB77B8-7C36-4AB7-AFD2-ED501B883327}" destId="{C7EC4B7E-B1E0-4C4B-AB5F-0DEC3C188C92}" srcOrd="1" destOrd="0" presId="urn:microsoft.com/office/officeart/2005/8/layout/hierarchy1"/>
    <dgm:cxn modelId="{976AC444-07CD-40FF-B3C9-C6C62F3E027A}" type="presParOf" srcId="{8E3F7C77-9214-40AA-AB82-5F53721BAECC}" destId="{272D5528-C9A5-470B-80C0-52C448F721F3}" srcOrd="6" destOrd="0" presId="urn:microsoft.com/office/officeart/2005/8/layout/hierarchy1"/>
    <dgm:cxn modelId="{30551005-AAF9-4763-876B-42219F3C37A0}" type="presParOf" srcId="{8E3F7C77-9214-40AA-AB82-5F53721BAECC}" destId="{F40C2A55-6D5E-411C-B20A-DADA51FB6E95}" srcOrd="7" destOrd="0" presId="urn:microsoft.com/office/officeart/2005/8/layout/hierarchy1"/>
    <dgm:cxn modelId="{D172586B-51F0-4567-BE9C-D0642D2B7F80}" type="presParOf" srcId="{F40C2A55-6D5E-411C-B20A-DADA51FB6E95}" destId="{ECBF98D2-B70F-4F7A-83E3-61628FB972A6}" srcOrd="0" destOrd="0" presId="urn:microsoft.com/office/officeart/2005/8/layout/hierarchy1"/>
    <dgm:cxn modelId="{6168B1EB-6CD0-4E03-BD66-9E7B412A3AB2}" type="presParOf" srcId="{ECBF98D2-B70F-4F7A-83E3-61628FB972A6}" destId="{5E911A0A-079D-482F-BE0A-131D9D685A95}" srcOrd="0" destOrd="0" presId="urn:microsoft.com/office/officeart/2005/8/layout/hierarchy1"/>
    <dgm:cxn modelId="{9ECEC492-9757-47CF-9E32-5B62A93331BA}" type="presParOf" srcId="{ECBF98D2-B70F-4F7A-83E3-61628FB972A6}" destId="{A2C913E2-C0BA-4666-8C3F-0A67B9F20080}" srcOrd="1" destOrd="0" presId="urn:microsoft.com/office/officeart/2005/8/layout/hierarchy1"/>
    <dgm:cxn modelId="{1E3854FD-D85E-4FBE-A819-0A19BCA25D8F}" type="presParOf" srcId="{F40C2A55-6D5E-411C-B20A-DADA51FB6E95}" destId="{8893150C-6777-4199-A59B-E4B2F109C72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FA20CD-5394-4FF5-9048-F9641DD65B70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AC618B9E-C3DF-4DEE-AFED-F23CD5FEEFA3}">
      <dgm:prSet phldrT="[ข้อความ]"/>
      <dgm:spPr/>
      <dgm:t>
        <a:bodyPr/>
        <a:lstStyle/>
        <a:p>
          <a:r>
            <a:rPr lang="en-US" dirty="0" smtClean="0"/>
            <a:t>RISK GROUP</a:t>
          </a:r>
          <a:endParaRPr lang="th-TH" dirty="0"/>
        </a:p>
      </dgm:t>
    </dgm:pt>
    <dgm:pt modelId="{BB4C4A08-A811-42A5-A014-DA6DC9B9E642}" type="parTrans" cxnId="{605B8E5C-6BDA-4580-9CA3-77C874B9161B}">
      <dgm:prSet/>
      <dgm:spPr/>
      <dgm:t>
        <a:bodyPr/>
        <a:lstStyle/>
        <a:p>
          <a:endParaRPr lang="th-TH"/>
        </a:p>
      </dgm:t>
    </dgm:pt>
    <dgm:pt modelId="{47AF1ABE-63E5-4732-B4D0-015B3FD923ED}" type="sibTrans" cxnId="{605B8E5C-6BDA-4580-9CA3-77C874B9161B}">
      <dgm:prSet/>
      <dgm:spPr/>
      <dgm:t>
        <a:bodyPr/>
        <a:lstStyle/>
        <a:p>
          <a:endParaRPr lang="th-TH"/>
        </a:p>
      </dgm:t>
    </dgm:pt>
    <dgm:pt modelId="{A72132E6-5F6B-4651-881C-9E943951BF41}">
      <dgm:prSet phldrT="[ข้อความ]"/>
      <dgm:spPr/>
      <dgm:t>
        <a:bodyPr/>
        <a:lstStyle/>
        <a:p>
          <a:r>
            <a:rPr lang="en-US" dirty="0" smtClean="0"/>
            <a:t>Menstruation</a:t>
          </a:r>
          <a:endParaRPr lang="th-TH" dirty="0"/>
        </a:p>
      </dgm:t>
    </dgm:pt>
    <dgm:pt modelId="{A8B7A41C-509C-45CB-B2A5-A5DF0E67DE52}" type="parTrans" cxnId="{FE1D40D8-4315-4E21-9CF8-BB87B5D38415}">
      <dgm:prSet/>
      <dgm:spPr/>
      <dgm:t>
        <a:bodyPr/>
        <a:lstStyle/>
        <a:p>
          <a:endParaRPr lang="th-TH"/>
        </a:p>
      </dgm:t>
    </dgm:pt>
    <dgm:pt modelId="{5C9C5705-F094-4915-99CE-3D8226DD0F77}" type="sibTrans" cxnId="{FE1D40D8-4315-4E21-9CF8-BB87B5D38415}">
      <dgm:prSet/>
      <dgm:spPr/>
      <dgm:t>
        <a:bodyPr/>
        <a:lstStyle/>
        <a:p>
          <a:endParaRPr lang="th-TH"/>
        </a:p>
      </dgm:t>
    </dgm:pt>
    <dgm:pt modelId="{FE82FDD4-CD20-4106-B896-FA9693C56138}">
      <dgm:prSet phldrT="[ข้อความ]"/>
      <dgm:spPr/>
      <dgm:t>
        <a:bodyPr/>
        <a:lstStyle/>
        <a:p>
          <a:r>
            <a:rPr lang="en-US" dirty="0" err="1" smtClean="0"/>
            <a:t>Unwant</a:t>
          </a:r>
          <a:r>
            <a:rPr lang="en-US" dirty="0" smtClean="0"/>
            <a:t>. </a:t>
          </a:r>
          <a:r>
            <a:rPr lang="en-US" dirty="0" err="1" smtClean="0"/>
            <a:t>Preg</a:t>
          </a:r>
          <a:endParaRPr lang="th-TH" dirty="0"/>
        </a:p>
      </dgm:t>
    </dgm:pt>
    <dgm:pt modelId="{BFD92FC2-9C99-40E0-929E-113A3379D872}" type="parTrans" cxnId="{A0619772-A21F-4A33-9276-C678277C02CE}">
      <dgm:prSet/>
      <dgm:spPr/>
      <dgm:t>
        <a:bodyPr/>
        <a:lstStyle/>
        <a:p>
          <a:endParaRPr lang="th-TH"/>
        </a:p>
      </dgm:t>
    </dgm:pt>
    <dgm:pt modelId="{3346508A-E685-4F0E-9E97-460898B68D2F}" type="sibTrans" cxnId="{A0619772-A21F-4A33-9276-C678277C02CE}">
      <dgm:prSet/>
      <dgm:spPr/>
      <dgm:t>
        <a:bodyPr/>
        <a:lstStyle/>
        <a:p>
          <a:endParaRPr lang="th-TH"/>
        </a:p>
      </dgm:t>
    </dgm:pt>
    <dgm:pt modelId="{F05A555B-B83A-46B0-8B35-E93BE4C51277}">
      <dgm:prSet phldrT="[ข้อความ]"/>
      <dgm:spPr/>
      <dgm:t>
        <a:bodyPr/>
        <a:lstStyle/>
        <a:p>
          <a:r>
            <a:rPr lang="en-US" dirty="0" err="1" smtClean="0"/>
            <a:t>Want.Preg</a:t>
          </a:r>
          <a:endParaRPr lang="th-TH" dirty="0"/>
        </a:p>
      </dgm:t>
    </dgm:pt>
    <dgm:pt modelId="{04CA8526-876D-4409-B455-80185706333D}" type="parTrans" cxnId="{4EF5831D-ACFE-4A7B-A309-4B50F5D6783D}">
      <dgm:prSet/>
      <dgm:spPr/>
      <dgm:t>
        <a:bodyPr/>
        <a:lstStyle/>
        <a:p>
          <a:endParaRPr lang="th-TH"/>
        </a:p>
      </dgm:t>
    </dgm:pt>
    <dgm:pt modelId="{3CFA8129-9B13-413A-95A9-AFB5A7E37707}" type="sibTrans" cxnId="{4EF5831D-ACFE-4A7B-A309-4B50F5D6783D}">
      <dgm:prSet/>
      <dgm:spPr/>
      <dgm:t>
        <a:bodyPr/>
        <a:lstStyle/>
        <a:p>
          <a:endParaRPr lang="th-TH"/>
        </a:p>
      </dgm:t>
    </dgm:pt>
    <dgm:pt modelId="{328440CC-15E8-420B-9E62-A09E0BB4D4B7}">
      <dgm:prSet phldrT="[ข้อความ]"/>
      <dgm:spPr/>
      <dgm:t>
        <a:bodyPr/>
        <a:lstStyle/>
        <a:p>
          <a:r>
            <a:rPr lang="en-US" dirty="0" smtClean="0"/>
            <a:t>10 BFMP</a:t>
          </a:r>
          <a:endParaRPr lang="th-TH" dirty="0"/>
        </a:p>
      </dgm:t>
    </dgm:pt>
    <dgm:pt modelId="{B4CDA2FA-B3D5-447A-BEB3-E223EFFAD9F9}" type="parTrans" cxnId="{5F14C213-CDC8-46DE-B52D-33F54C9D93E5}">
      <dgm:prSet/>
      <dgm:spPr/>
      <dgm:t>
        <a:bodyPr/>
        <a:lstStyle/>
        <a:p>
          <a:endParaRPr lang="th-TH"/>
        </a:p>
      </dgm:t>
    </dgm:pt>
    <dgm:pt modelId="{16EC3A03-0ADF-4B9D-B30D-62B980BE111A}" type="sibTrans" cxnId="{5F14C213-CDC8-46DE-B52D-33F54C9D93E5}">
      <dgm:prSet/>
      <dgm:spPr/>
      <dgm:t>
        <a:bodyPr/>
        <a:lstStyle/>
        <a:p>
          <a:endParaRPr lang="th-TH"/>
        </a:p>
      </dgm:t>
    </dgm:pt>
    <dgm:pt modelId="{2348B5DC-8712-4FCC-A370-C714D92589B3}">
      <dgm:prSet phldrT="[ข้อความ]"/>
      <dgm:spPr/>
      <dgm:t>
        <a:bodyPr/>
        <a:lstStyle/>
        <a:p>
          <a:r>
            <a:rPr lang="en-US" dirty="0" smtClean="0"/>
            <a:t>After. </a:t>
          </a:r>
          <a:r>
            <a:rPr lang="en-US" dirty="0" err="1" smtClean="0"/>
            <a:t>Preg</a:t>
          </a:r>
          <a:endParaRPr lang="th-TH" dirty="0"/>
        </a:p>
      </dgm:t>
    </dgm:pt>
    <dgm:pt modelId="{D517101B-58FC-41E0-B367-F60286A59EB4}" type="parTrans" cxnId="{298398F9-EB46-4032-A7D3-3943C5267849}">
      <dgm:prSet/>
      <dgm:spPr/>
      <dgm:t>
        <a:bodyPr/>
        <a:lstStyle/>
        <a:p>
          <a:endParaRPr lang="th-TH"/>
        </a:p>
      </dgm:t>
    </dgm:pt>
    <dgm:pt modelId="{4753C5DF-6A41-49A4-94AB-5FB81EA7D012}" type="sibTrans" cxnId="{298398F9-EB46-4032-A7D3-3943C5267849}">
      <dgm:prSet/>
      <dgm:spPr/>
      <dgm:t>
        <a:bodyPr/>
        <a:lstStyle/>
        <a:p>
          <a:endParaRPr lang="th-TH"/>
        </a:p>
      </dgm:t>
    </dgm:pt>
    <dgm:pt modelId="{35FB2A34-E79E-4F1D-A183-F3BFFBB51A3F}" type="pres">
      <dgm:prSet presAssocID="{56FA20CD-5394-4FF5-9048-F9641DD65B70}" presName="linearFlow" presStyleCnt="0">
        <dgm:presLayoutVars>
          <dgm:resizeHandles val="exact"/>
        </dgm:presLayoutVars>
      </dgm:prSet>
      <dgm:spPr/>
    </dgm:pt>
    <dgm:pt modelId="{BAF91848-F8B7-49BB-A835-9D858939B15E}" type="pres">
      <dgm:prSet presAssocID="{AC618B9E-C3DF-4DEE-AFED-F23CD5FEEFA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EB5EF4-F32B-4366-9F16-85CF3C09E7C5}" type="pres">
      <dgm:prSet presAssocID="{47AF1ABE-63E5-4732-B4D0-015B3FD923ED}" presName="sibTrans" presStyleLbl="sibTrans2D1" presStyleIdx="0" presStyleCnt="5"/>
      <dgm:spPr/>
      <dgm:t>
        <a:bodyPr/>
        <a:lstStyle/>
        <a:p>
          <a:endParaRPr lang="th-TH"/>
        </a:p>
      </dgm:t>
    </dgm:pt>
    <dgm:pt modelId="{486768C6-452D-414E-B7A2-AD3B22260668}" type="pres">
      <dgm:prSet presAssocID="{47AF1ABE-63E5-4732-B4D0-015B3FD923ED}" presName="connectorText" presStyleLbl="sibTrans2D1" presStyleIdx="0" presStyleCnt="5"/>
      <dgm:spPr/>
      <dgm:t>
        <a:bodyPr/>
        <a:lstStyle/>
        <a:p>
          <a:endParaRPr lang="th-TH"/>
        </a:p>
      </dgm:t>
    </dgm:pt>
    <dgm:pt modelId="{38A87175-CA7D-4994-872F-C16C3969A42F}" type="pres">
      <dgm:prSet presAssocID="{328440CC-15E8-420B-9E62-A09E0BB4D4B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E19AB4-91F6-4AA0-8575-1B107E478DC6}" type="pres">
      <dgm:prSet presAssocID="{16EC3A03-0ADF-4B9D-B30D-62B980BE111A}" presName="sibTrans" presStyleLbl="sibTrans2D1" presStyleIdx="1" presStyleCnt="5"/>
      <dgm:spPr/>
      <dgm:t>
        <a:bodyPr/>
        <a:lstStyle/>
        <a:p>
          <a:endParaRPr lang="th-TH"/>
        </a:p>
      </dgm:t>
    </dgm:pt>
    <dgm:pt modelId="{6CD57A6E-4FC9-479B-9264-A17011A4746C}" type="pres">
      <dgm:prSet presAssocID="{16EC3A03-0ADF-4B9D-B30D-62B980BE111A}" presName="connectorText" presStyleLbl="sibTrans2D1" presStyleIdx="1" presStyleCnt="5"/>
      <dgm:spPr/>
      <dgm:t>
        <a:bodyPr/>
        <a:lstStyle/>
        <a:p>
          <a:endParaRPr lang="th-TH"/>
        </a:p>
      </dgm:t>
    </dgm:pt>
    <dgm:pt modelId="{959644AC-973E-4CC8-B6B2-6B280BC01A0D}" type="pres">
      <dgm:prSet presAssocID="{A72132E6-5F6B-4651-881C-9E943951BF4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E5C492-25F1-4A2C-B2AB-CBF3D1FB1136}" type="pres">
      <dgm:prSet presAssocID="{5C9C5705-F094-4915-99CE-3D8226DD0F77}" presName="sibTrans" presStyleLbl="sibTrans2D1" presStyleIdx="2" presStyleCnt="5"/>
      <dgm:spPr/>
      <dgm:t>
        <a:bodyPr/>
        <a:lstStyle/>
        <a:p>
          <a:endParaRPr lang="th-TH"/>
        </a:p>
      </dgm:t>
    </dgm:pt>
    <dgm:pt modelId="{35C99F7D-11E3-4E2F-9989-625EA8B70548}" type="pres">
      <dgm:prSet presAssocID="{5C9C5705-F094-4915-99CE-3D8226DD0F77}" presName="connectorText" presStyleLbl="sibTrans2D1" presStyleIdx="2" presStyleCnt="5"/>
      <dgm:spPr/>
      <dgm:t>
        <a:bodyPr/>
        <a:lstStyle/>
        <a:p>
          <a:endParaRPr lang="th-TH"/>
        </a:p>
      </dgm:t>
    </dgm:pt>
    <dgm:pt modelId="{2A88C244-FBC9-4DCD-9D50-32864F1C5B55}" type="pres">
      <dgm:prSet presAssocID="{FE82FDD4-CD20-4106-B896-FA9693C5613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4172E-8601-4D5C-A51E-30AC3C4E1B89}" type="pres">
      <dgm:prSet presAssocID="{3346508A-E685-4F0E-9E97-460898B68D2F}" presName="sibTrans" presStyleLbl="sibTrans2D1" presStyleIdx="3" presStyleCnt="5"/>
      <dgm:spPr/>
      <dgm:t>
        <a:bodyPr/>
        <a:lstStyle/>
        <a:p>
          <a:endParaRPr lang="th-TH"/>
        </a:p>
      </dgm:t>
    </dgm:pt>
    <dgm:pt modelId="{774D0239-364A-4FB4-BAD2-0F54B78333EF}" type="pres">
      <dgm:prSet presAssocID="{3346508A-E685-4F0E-9E97-460898B68D2F}" presName="connectorText" presStyleLbl="sibTrans2D1" presStyleIdx="3" presStyleCnt="5"/>
      <dgm:spPr/>
      <dgm:t>
        <a:bodyPr/>
        <a:lstStyle/>
        <a:p>
          <a:endParaRPr lang="th-TH"/>
        </a:p>
      </dgm:t>
    </dgm:pt>
    <dgm:pt modelId="{94CD0DAD-7789-4BB0-A3E5-280F85A060B8}" type="pres">
      <dgm:prSet presAssocID="{F05A555B-B83A-46B0-8B35-E93BE4C5127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454C805-0945-4E0E-A684-ED635585AC0B}" type="pres">
      <dgm:prSet presAssocID="{3CFA8129-9B13-413A-95A9-AFB5A7E37707}" presName="sibTrans" presStyleLbl="sibTrans2D1" presStyleIdx="4" presStyleCnt="5"/>
      <dgm:spPr/>
      <dgm:t>
        <a:bodyPr/>
        <a:lstStyle/>
        <a:p>
          <a:endParaRPr lang="th-TH"/>
        </a:p>
      </dgm:t>
    </dgm:pt>
    <dgm:pt modelId="{260A481A-6AA1-4539-A021-186198A387F6}" type="pres">
      <dgm:prSet presAssocID="{3CFA8129-9B13-413A-95A9-AFB5A7E37707}" presName="connectorText" presStyleLbl="sibTrans2D1" presStyleIdx="4" presStyleCnt="5"/>
      <dgm:spPr/>
      <dgm:t>
        <a:bodyPr/>
        <a:lstStyle/>
        <a:p>
          <a:endParaRPr lang="th-TH"/>
        </a:p>
      </dgm:t>
    </dgm:pt>
    <dgm:pt modelId="{51383CAF-EA84-4F30-B4B2-9D9ED08E9FEF}" type="pres">
      <dgm:prSet presAssocID="{2348B5DC-8712-4FCC-A370-C714D92589B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0301A23-A0CC-4720-92C3-A6D3044FC7E8}" type="presOf" srcId="{FE82FDD4-CD20-4106-B896-FA9693C56138}" destId="{2A88C244-FBC9-4DCD-9D50-32864F1C5B55}" srcOrd="0" destOrd="0" presId="urn:microsoft.com/office/officeart/2005/8/layout/process2"/>
    <dgm:cxn modelId="{942246F2-B655-4ABF-89C2-E7E35FC0C0B1}" type="presOf" srcId="{328440CC-15E8-420B-9E62-A09E0BB4D4B7}" destId="{38A87175-CA7D-4994-872F-C16C3969A42F}" srcOrd="0" destOrd="0" presId="urn:microsoft.com/office/officeart/2005/8/layout/process2"/>
    <dgm:cxn modelId="{298398F9-EB46-4032-A7D3-3943C5267849}" srcId="{56FA20CD-5394-4FF5-9048-F9641DD65B70}" destId="{2348B5DC-8712-4FCC-A370-C714D92589B3}" srcOrd="5" destOrd="0" parTransId="{D517101B-58FC-41E0-B367-F60286A59EB4}" sibTransId="{4753C5DF-6A41-49A4-94AB-5FB81EA7D012}"/>
    <dgm:cxn modelId="{72E7DDC9-9355-461E-83F1-2005C07928D5}" type="presOf" srcId="{47AF1ABE-63E5-4732-B4D0-015B3FD923ED}" destId="{62EB5EF4-F32B-4366-9F16-85CF3C09E7C5}" srcOrd="0" destOrd="0" presId="urn:microsoft.com/office/officeart/2005/8/layout/process2"/>
    <dgm:cxn modelId="{605B8E5C-6BDA-4580-9CA3-77C874B9161B}" srcId="{56FA20CD-5394-4FF5-9048-F9641DD65B70}" destId="{AC618B9E-C3DF-4DEE-AFED-F23CD5FEEFA3}" srcOrd="0" destOrd="0" parTransId="{BB4C4A08-A811-42A5-A014-DA6DC9B9E642}" sibTransId="{47AF1ABE-63E5-4732-B4D0-015B3FD923ED}"/>
    <dgm:cxn modelId="{8E16E400-7C7A-4716-AA69-DB70F5E5C84B}" type="presOf" srcId="{3346508A-E685-4F0E-9E97-460898B68D2F}" destId="{8154172E-8601-4D5C-A51E-30AC3C4E1B89}" srcOrd="0" destOrd="0" presId="urn:microsoft.com/office/officeart/2005/8/layout/process2"/>
    <dgm:cxn modelId="{778A6303-3AF8-41CB-B31F-4BD84584E9D5}" type="presOf" srcId="{3CFA8129-9B13-413A-95A9-AFB5A7E37707}" destId="{260A481A-6AA1-4539-A021-186198A387F6}" srcOrd="1" destOrd="0" presId="urn:microsoft.com/office/officeart/2005/8/layout/process2"/>
    <dgm:cxn modelId="{3C0C558A-F9D0-4123-9AF9-F4676FBBBECE}" type="presOf" srcId="{16EC3A03-0ADF-4B9D-B30D-62B980BE111A}" destId="{6CD57A6E-4FC9-479B-9264-A17011A4746C}" srcOrd="1" destOrd="0" presId="urn:microsoft.com/office/officeart/2005/8/layout/process2"/>
    <dgm:cxn modelId="{8ED6C24F-6E99-4F04-94F1-FECAB8427007}" type="presOf" srcId="{A72132E6-5F6B-4651-881C-9E943951BF41}" destId="{959644AC-973E-4CC8-B6B2-6B280BC01A0D}" srcOrd="0" destOrd="0" presId="urn:microsoft.com/office/officeart/2005/8/layout/process2"/>
    <dgm:cxn modelId="{0EA29451-902A-49D4-ABE9-438F0F375B19}" type="presOf" srcId="{5C9C5705-F094-4915-99CE-3D8226DD0F77}" destId="{35C99F7D-11E3-4E2F-9989-625EA8B70548}" srcOrd="1" destOrd="0" presId="urn:microsoft.com/office/officeart/2005/8/layout/process2"/>
    <dgm:cxn modelId="{5F14C213-CDC8-46DE-B52D-33F54C9D93E5}" srcId="{56FA20CD-5394-4FF5-9048-F9641DD65B70}" destId="{328440CC-15E8-420B-9E62-A09E0BB4D4B7}" srcOrd="1" destOrd="0" parTransId="{B4CDA2FA-B3D5-447A-BEB3-E223EFFAD9F9}" sibTransId="{16EC3A03-0ADF-4B9D-B30D-62B980BE111A}"/>
    <dgm:cxn modelId="{C0EA51D7-C7DF-415A-8969-34876A51F05F}" type="presOf" srcId="{3CFA8129-9B13-413A-95A9-AFB5A7E37707}" destId="{9454C805-0945-4E0E-A684-ED635585AC0B}" srcOrd="0" destOrd="0" presId="urn:microsoft.com/office/officeart/2005/8/layout/process2"/>
    <dgm:cxn modelId="{A71B7841-B953-4CA6-B4A2-34230741A67F}" type="presOf" srcId="{2348B5DC-8712-4FCC-A370-C714D92589B3}" destId="{51383CAF-EA84-4F30-B4B2-9D9ED08E9FEF}" srcOrd="0" destOrd="0" presId="urn:microsoft.com/office/officeart/2005/8/layout/process2"/>
    <dgm:cxn modelId="{3F26C35C-6193-423E-AD68-4E72A4D9DA8F}" type="presOf" srcId="{5C9C5705-F094-4915-99CE-3D8226DD0F77}" destId="{F7E5C492-25F1-4A2C-B2AB-CBF3D1FB1136}" srcOrd="0" destOrd="0" presId="urn:microsoft.com/office/officeart/2005/8/layout/process2"/>
    <dgm:cxn modelId="{8E26714A-913D-4817-A2D7-ACB033696316}" type="presOf" srcId="{3346508A-E685-4F0E-9E97-460898B68D2F}" destId="{774D0239-364A-4FB4-BAD2-0F54B78333EF}" srcOrd="1" destOrd="0" presId="urn:microsoft.com/office/officeart/2005/8/layout/process2"/>
    <dgm:cxn modelId="{4EF5831D-ACFE-4A7B-A309-4B50F5D6783D}" srcId="{56FA20CD-5394-4FF5-9048-F9641DD65B70}" destId="{F05A555B-B83A-46B0-8B35-E93BE4C51277}" srcOrd="4" destOrd="0" parTransId="{04CA8526-876D-4409-B455-80185706333D}" sibTransId="{3CFA8129-9B13-413A-95A9-AFB5A7E37707}"/>
    <dgm:cxn modelId="{FE1D40D8-4315-4E21-9CF8-BB87B5D38415}" srcId="{56FA20CD-5394-4FF5-9048-F9641DD65B70}" destId="{A72132E6-5F6B-4651-881C-9E943951BF41}" srcOrd="2" destOrd="0" parTransId="{A8B7A41C-509C-45CB-B2A5-A5DF0E67DE52}" sibTransId="{5C9C5705-F094-4915-99CE-3D8226DD0F77}"/>
    <dgm:cxn modelId="{2DC3454B-540B-4FBA-8C8F-E0FFA6C4C994}" type="presOf" srcId="{F05A555B-B83A-46B0-8B35-E93BE4C51277}" destId="{94CD0DAD-7789-4BB0-A3E5-280F85A060B8}" srcOrd="0" destOrd="0" presId="urn:microsoft.com/office/officeart/2005/8/layout/process2"/>
    <dgm:cxn modelId="{A0619772-A21F-4A33-9276-C678277C02CE}" srcId="{56FA20CD-5394-4FF5-9048-F9641DD65B70}" destId="{FE82FDD4-CD20-4106-B896-FA9693C56138}" srcOrd="3" destOrd="0" parTransId="{BFD92FC2-9C99-40E0-929E-113A3379D872}" sibTransId="{3346508A-E685-4F0E-9E97-460898B68D2F}"/>
    <dgm:cxn modelId="{8B1A3C57-C594-46D1-B429-438D45B0E5E7}" type="presOf" srcId="{56FA20CD-5394-4FF5-9048-F9641DD65B70}" destId="{35FB2A34-E79E-4F1D-A183-F3BFFBB51A3F}" srcOrd="0" destOrd="0" presId="urn:microsoft.com/office/officeart/2005/8/layout/process2"/>
    <dgm:cxn modelId="{B12F9C93-BD8B-424A-904F-3771A2CDC132}" type="presOf" srcId="{47AF1ABE-63E5-4732-B4D0-015B3FD923ED}" destId="{486768C6-452D-414E-B7A2-AD3B22260668}" srcOrd="1" destOrd="0" presId="urn:microsoft.com/office/officeart/2005/8/layout/process2"/>
    <dgm:cxn modelId="{90A17529-9778-4C7F-8B7A-8DEEA2E69EDC}" type="presOf" srcId="{AC618B9E-C3DF-4DEE-AFED-F23CD5FEEFA3}" destId="{BAF91848-F8B7-49BB-A835-9D858939B15E}" srcOrd="0" destOrd="0" presId="urn:microsoft.com/office/officeart/2005/8/layout/process2"/>
    <dgm:cxn modelId="{C3583BAA-DC29-4392-AC52-B7FAB39FA6A8}" type="presOf" srcId="{16EC3A03-0ADF-4B9D-B30D-62B980BE111A}" destId="{CEE19AB4-91F6-4AA0-8575-1B107E478DC6}" srcOrd="0" destOrd="0" presId="urn:microsoft.com/office/officeart/2005/8/layout/process2"/>
    <dgm:cxn modelId="{FC11C24F-DCF5-46F9-8DDD-13DE236C087D}" type="presParOf" srcId="{35FB2A34-E79E-4F1D-A183-F3BFFBB51A3F}" destId="{BAF91848-F8B7-49BB-A835-9D858939B15E}" srcOrd="0" destOrd="0" presId="urn:microsoft.com/office/officeart/2005/8/layout/process2"/>
    <dgm:cxn modelId="{0A846849-9103-411E-8D30-7BDDD2F5773D}" type="presParOf" srcId="{35FB2A34-E79E-4F1D-A183-F3BFFBB51A3F}" destId="{62EB5EF4-F32B-4366-9F16-85CF3C09E7C5}" srcOrd="1" destOrd="0" presId="urn:microsoft.com/office/officeart/2005/8/layout/process2"/>
    <dgm:cxn modelId="{AA1A706A-AA24-410E-B981-975DB2833DCB}" type="presParOf" srcId="{62EB5EF4-F32B-4366-9F16-85CF3C09E7C5}" destId="{486768C6-452D-414E-B7A2-AD3B22260668}" srcOrd="0" destOrd="0" presId="urn:microsoft.com/office/officeart/2005/8/layout/process2"/>
    <dgm:cxn modelId="{9C1BBDFF-CEFE-4837-8D93-43319F5E0113}" type="presParOf" srcId="{35FB2A34-E79E-4F1D-A183-F3BFFBB51A3F}" destId="{38A87175-CA7D-4994-872F-C16C3969A42F}" srcOrd="2" destOrd="0" presId="urn:microsoft.com/office/officeart/2005/8/layout/process2"/>
    <dgm:cxn modelId="{776C31AB-2B18-42F7-8F12-33893C4CF344}" type="presParOf" srcId="{35FB2A34-E79E-4F1D-A183-F3BFFBB51A3F}" destId="{CEE19AB4-91F6-4AA0-8575-1B107E478DC6}" srcOrd="3" destOrd="0" presId="urn:microsoft.com/office/officeart/2005/8/layout/process2"/>
    <dgm:cxn modelId="{A1C4BC78-B043-41FF-8E88-F630F23D4FA6}" type="presParOf" srcId="{CEE19AB4-91F6-4AA0-8575-1B107E478DC6}" destId="{6CD57A6E-4FC9-479B-9264-A17011A4746C}" srcOrd="0" destOrd="0" presId="urn:microsoft.com/office/officeart/2005/8/layout/process2"/>
    <dgm:cxn modelId="{18E39D9B-1EF8-4BDB-A0BE-889A56D2AEE0}" type="presParOf" srcId="{35FB2A34-E79E-4F1D-A183-F3BFFBB51A3F}" destId="{959644AC-973E-4CC8-B6B2-6B280BC01A0D}" srcOrd="4" destOrd="0" presId="urn:microsoft.com/office/officeart/2005/8/layout/process2"/>
    <dgm:cxn modelId="{49973F07-FECE-4F8D-95D2-DF796E3AA819}" type="presParOf" srcId="{35FB2A34-E79E-4F1D-A183-F3BFFBB51A3F}" destId="{F7E5C492-25F1-4A2C-B2AB-CBF3D1FB1136}" srcOrd="5" destOrd="0" presId="urn:microsoft.com/office/officeart/2005/8/layout/process2"/>
    <dgm:cxn modelId="{48D41FF2-8B72-4B6B-AA8A-C936FC493717}" type="presParOf" srcId="{F7E5C492-25F1-4A2C-B2AB-CBF3D1FB1136}" destId="{35C99F7D-11E3-4E2F-9989-625EA8B70548}" srcOrd="0" destOrd="0" presId="urn:microsoft.com/office/officeart/2005/8/layout/process2"/>
    <dgm:cxn modelId="{1D5A33EC-E6B5-4092-B9AA-1D8A13D13AF8}" type="presParOf" srcId="{35FB2A34-E79E-4F1D-A183-F3BFFBB51A3F}" destId="{2A88C244-FBC9-4DCD-9D50-32864F1C5B55}" srcOrd="6" destOrd="0" presId="urn:microsoft.com/office/officeart/2005/8/layout/process2"/>
    <dgm:cxn modelId="{66B07C8D-6F07-4068-A057-63C64E126F3B}" type="presParOf" srcId="{35FB2A34-E79E-4F1D-A183-F3BFFBB51A3F}" destId="{8154172E-8601-4D5C-A51E-30AC3C4E1B89}" srcOrd="7" destOrd="0" presId="urn:microsoft.com/office/officeart/2005/8/layout/process2"/>
    <dgm:cxn modelId="{7C226D19-EC1C-4994-8011-87C6221D5673}" type="presParOf" srcId="{8154172E-8601-4D5C-A51E-30AC3C4E1B89}" destId="{774D0239-364A-4FB4-BAD2-0F54B78333EF}" srcOrd="0" destOrd="0" presId="urn:microsoft.com/office/officeart/2005/8/layout/process2"/>
    <dgm:cxn modelId="{83468248-A321-4E8C-8D86-88A1C651FB50}" type="presParOf" srcId="{35FB2A34-E79E-4F1D-A183-F3BFFBB51A3F}" destId="{94CD0DAD-7789-4BB0-A3E5-280F85A060B8}" srcOrd="8" destOrd="0" presId="urn:microsoft.com/office/officeart/2005/8/layout/process2"/>
    <dgm:cxn modelId="{0C2F2D29-B1AB-4C7C-91CD-E2CADDCB6B00}" type="presParOf" srcId="{35FB2A34-E79E-4F1D-A183-F3BFFBB51A3F}" destId="{9454C805-0945-4E0E-A684-ED635585AC0B}" srcOrd="9" destOrd="0" presId="urn:microsoft.com/office/officeart/2005/8/layout/process2"/>
    <dgm:cxn modelId="{1A1069CB-7EEA-4FC3-A02B-AC2CAA815823}" type="presParOf" srcId="{9454C805-0945-4E0E-A684-ED635585AC0B}" destId="{260A481A-6AA1-4539-A021-186198A387F6}" srcOrd="0" destOrd="0" presId="urn:microsoft.com/office/officeart/2005/8/layout/process2"/>
    <dgm:cxn modelId="{2FB37730-3589-4373-8FA3-B9C198554C2D}" type="presParOf" srcId="{35FB2A34-E79E-4F1D-A183-F3BFFBB51A3F}" destId="{51383CAF-EA84-4F30-B4B2-9D9ED08E9FEF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FA20CD-5394-4FF5-9048-F9641DD65B70}" type="doc">
      <dgm:prSet loTypeId="urn:microsoft.com/office/officeart/2005/8/layout/process2" loCatId="process" qsTypeId="urn:microsoft.com/office/officeart/2005/8/quickstyle/simple1" qsCatId="simple" csTypeId="urn:microsoft.com/office/officeart/2005/8/colors/accent2_1" csCatId="accent2" phldr="1"/>
      <dgm:spPr/>
    </dgm:pt>
    <dgm:pt modelId="{AC618B9E-C3DF-4DEE-AFED-F23CD5FEEFA3}">
      <dgm:prSet phldrT="[ข้อความ]"/>
      <dgm:spPr/>
      <dgm:t>
        <a:bodyPr/>
        <a:lstStyle/>
        <a:p>
          <a:r>
            <a:rPr lang="en-US" dirty="0" smtClean="0"/>
            <a:t>COVERAGE BY</a:t>
          </a:r>
          <a:endParaRPr lang="th-TH" dirty="0"/>
        </a:p>
      </dgm:t>
    </dgm:pt>
    <dgm:pt modelId="{BB4C4A08-A811-42A5-A014-DA6DC9B9E642}" type="parTrans" cxnId="{605B8E5C-6BDA-4580-9CA3-77C874B9161B}">
      <dgm:prSet/>
      <dgm:spPr/>
      <dgm:t>
        <a:bodyPr/>
        <a:lstStyle/>
        <a:p>
          <a:endParaRPr lang="th-TH"/>
        </a:p>
      </dgm:t>
    </dgm:pt>
    <dgm:pt modelId="{47AF1ABE-63E5-4732-B4D0-015B3FD923ED}" type="sibTrans" cxnId="{605B8E5C-6BDA-4580-9CA3-77C874B9161B}">
      <dgm:prSet/>
      <dgm:spPr/>
      <dgm:t>
        <a:bodyPr/>
        <a:lstStyle/>
        <a:p>
          <a:endParaRPr lang="th-TH"/>
        </a:p>
      </dgm:t>
    </dgm:pt>
    <dgm:pt modelId="{A72132E6-5F6B-4651-881C-9E943951BF41}">
      <dgm:prSet phldrT="[ข้อความ]" custT="1"/>
      <dgm:spPr/>
      <dgm:t>
        <a:bodyPr/>
        <a:lstStyle/>
        <a:p>
          <a:r>
            <a:rPr lang="th-TH" sz="1800" dirty="0" smtClean="0"/>
            <a:t>เพื่อน</a:t>
          </a:r>
          <a:endParaRPr lang="th-TH" sz="1800" dirty="0"/>
        </a:p>
      </dgm:t>
    </dgm:pt>
    <dgm:pt modelId="{A8B7A41C-509C-45CB-B2A5-A5DF0E67DE52}" type="parTrans" cxnId="{FE1D40D8-4315-4E21-9CF8-BB87B5D38415}">
      <dgm:prSet/>
      <dgm:spPr/>
      <dgm:t>
        <a:bodyPr/>
        <a:lstStyle/>
        <a:p>
          <a:endParaRPr lang="th-TH"/>
        </a:p>
      </dgm:t>
    </dgm:pt>
    <dgm:pt modelId="{5C9C5705-F094-4915-99CE-3D8226DD0F77}" type="sibTrans" cxnId="{FE1D40D8-4315-4E21-9CF8-BB87B5D38415}">
      <dgm:prSet/>
      <dgm:spPr/>
      <dgm:t>
        <a:bodyPr/>
        <a:lstStyle/>
        <a:p>
          <a:endParaRPr lang="th-TH"/>
        </a:p>
      </dgm:t>
    </dgm:pt>
    <dgm:pt modelId="{FE82FDD4-CD20-4106-B896-FA9693C56138}">
      <dgm:prSet phldrT="[ข้อความ]" custT="1"/>
      <dgm:spPr/>
      <dgm:t>
        <a:bodyPr/>
        <a:lstStyle/>
        <a:p>
          <a:r>
            <a:rPr lang="th-TH" sz="1800" dirty="0" smtClean="0"/>
            <a:t>สื่อ</a:t>
          </a:r>
          <a:endParaRPr lang="th-TH" sz="1800" dirty="0"/>
        </a:p>
      </dgm:t>
    </dgm:pt>
    <dgm:pt modelId="{BFD92FC2-9C99-40E0-929E-113A3379D872}" type="parTrans" cxnId="{A0619772-A21F-4A33-9276-C678277C02CE}">
      <dgm:prSet/>
      <dgm:spPr/>
      <dgm:t>
        <a:bodyPr/>
        <a:lstStyle/>
        <a:p>
          <a:endParaRPr lang="th-TH"/>
        </a:p>
      </dgm:t>
    </dgm:pt>
    <dgm:pt modelId="{3346508A-E685-4F0E-9E97-460898B68D2F}" type="sibTrans" cxnId="{A0619772-A21F-4A33-9276-C678277C02CE}">
      <dgm:prSet/>
      <dgm:spPr/>
      <dgm:t>
        <a:bodyPr/>
        <a:lstStyle/>
        <a:p>
          <a:endParaRPr lang="th-TH"/>
        </a:p>
      </dgm:t>
    </dgm:pt>
    <dgm:pt modelId="{F05A555B-B83A-46B0-8B35-E93BE4C51277}">
      <dgm:prSet phldrT="[ข้อความ]" custT="1"/>
      <dgm:spPr/>
      <dgm:t>
        <a:bodyPr/>
        <a:lstStyle/>
        <a:p>
          <a:r>
            <a:rPr lang="th-TH" sz="1800" dirty="0" smtClean="0"/>
            <a:t>เครือข่าย</a:t>
          </a:r>
          <a:endParaRPr lang="th-TH" sz="1800" dirty="0"/>
        </a:p>
      </dgm:t>
    </dgm:pt>
    <dgm:pt modelId="{04CA8526-876D-4409-B455-80185706333D}" type="parTrans" cxnId="{4EF5831D-ACFE-4A7B-A309-4B50F5D6783D}">
      <dgm:prSet/>
      <dgm:spPr/>
      <dgm:t>
        <a:bodyPr/>
        <a:lstStyle/>
        <a:p>
          <a:endParaRPr lang="th-TH"/>
        </a:p>
      </dgm:t>
    </dgm:pt>
    <dgm:pt modelId="{3CFA8129-9B13-413A-95A9-AFB5A7E37707}" type="sibTrans" cxnId="{4EF5831D-ACFE-4A7B-A309-4B50F5D6783D}">
      <dgm:prSet/>
      <dgm:spPr/>
      <dgm:t>
        <a:bodyPr/>
        <a:lstStyle/>
        <a:p>
          <a:endParaRPr lang="th-TH"/>
        </a:p>
      </dgm:t>
    </dgm:pt>
    <dgm:pt modelId="{E2908361-7B0D-439D-9485-64309B408C02}">
      <dgm:prSet phldrT="[ข้อความ]" custT="1"/>
      <dgm:spPr/>
      <dgm:t>
        <a:bodyPr/>
        <a:lstStyle/>
        <a:p>
          <a:r>
            <a:rPr lang="th-TH" sz="1800" dirty="0" smtClean="0"/>
            <a:t>หน่วยบริการ</a:t>
          </a:r>
          <a:endParaRPr lang="th-TH" sz="1800" dirty="0"/>
        </a:p>
      </dgm:t>
    </dgm:pt>
    <dgm:pt modelId="{40B1968D-DF21-428E-A320-085436A97845}" type="parTrans" cxnId="{6445BE52-F396-4ED1-935F-412CDBF757CE}">
      <dgm:prSet/>
      <dgm:spPr/>
      <dgm:t>
        <a:bodyPr/>
        <a:lstStyle/>
        <a:p>
          <a:endParaRPr lang="th-TH"/>
        </a:p>
      </dgm:t>
    </dgm:pt>
    <dgm:pt modelId="{95F5C1BA-CAEA-4AB6-8791-08CFC496E11F}" type="sibTrans" cxnId="{6445BE52-F396-4ED1-935F-412CDBF757CE}">
      <dgm:prSet/>
      <dgm:spPr/>
      <dgm:t>
        <a:bodyPr/>
        <a:lstStyle/>
        <a:p>
          <a:endParaRPr lang="th-TH"/>
        </a:p>
      </dgm:t>
    </dgm:pt>
    <dgm:pt modelId="{35FB2A34-E79E-4F1D-A183-F3BFFBB51A3F}" type="pres">
      <dgm:prSet presAssocID="{56FA20CD-5394-4FF5-9048-F9641DD65B70}" presName="linearFlow" presStyleCnt="0">
        <dgm:presLayoutVars>
          <dgm:resizeHandles val="exact"/>
        </dgm:presLayoutVars>
      </dgm:prSet>
      <dgm:spPr/>
    </dgm:pt>
    <dgm:pt modelId="{BAF91848-F8B7-49BB-A835-9D858939B15E}" type="pres">
      <dgm:prSet presAssocID="{AC618B9E-C3DF-4DEE-AFED-F23CD5FEEFA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EB5EF4-F32B-4366-9F16-85CF3C09E7C5}" type="pres">
      <dgm:prSet presAssocID="{47AF1ABE-63E5-4732-B4D0-015B3FD923ED}" presName="sibTrans" presStyleLbl="sibTrans2D1" presStyleIdx="0" presStyleCnt="4"/>
      <dgm:spPr/>
      <dgm:t>
        <a:bodyPr/>
        <a:lstStyle/>
        <a:p>
          <a:endParaRPr lang="th-TH"/>
        </a:p>
      </dgm:t>
    </dgm:pt>
    <dgm:pt modelId="{486768C6-452D-414E-B7A2-AD3B22260668}" type="pres">
      <dgm:prSet presAssocID="{47AF1ABE-63E5-4732-B4D0-015B3FD923ED}" presName="connectorText" presStyleLbl="sibTrans2D1" presStyleIdx="0" presStyleCnt="4"/>
      <dgm:spPr/>
      <dgm:t>
        <a:bodyPr/>
        <a:lstStyle/>
        <a:p>
          <a:endParaRPr lang="th-TH"/>
        </a:p>
      </dgm:t>
    </dgm:pt>
    <dgm:pt modelId="{959644AC-973E-4CC8-B6B2-6B280BC01A0D}" type="pres">
      <dgm:prSet presAssocID="{A72132E6-5F6B-4651-881C-9E943951BF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E5C492-25F1-4A2C-B2AB-CBF3D1FB1136}" type="pres">
      <dgm:prSet presAssocID="{5C9C5705-F094-4915-99CE-3D8226DD0F77}" presName="sibTrans" presStyleLbl="sibTrans2D1" presStyleIdx="1" presStyleCnt="4"/>
      <dgm:spPr/>
      <dgm:t>
        <a:bodyPr/>
        <a:lstStyle/>
        <a:p>
          <a:endParaRPr lang="th-TH"/>
        </a:p>
      </dgm:t>
    </dgm:pt>
    <dgm:pt modelId="{35C99F7D-11E3-4E2F-9989-625EA8B70548}" type="pres">
      <dgm:prSet presAssocID="{5C9C5705-F094-4915-99CE-3D8226DD0F77}" presName="connectorText" presStyleLbl="sibTrans2D1" presStyleIdx="1" presStyleCnt="4"/>
      <dgm:spPr/>
      <dgm:t>
        <a:bodyPr/>
        <a:lstStyle/>
        <a:p>
          <a:endParaRPr lang="th-TH"/>
        </a:p>
      </dgm:t>
    </dgm:pt>
    <dgm:pt modelId="{2A88C244-FBC9-4DCD-9D50-32864F1C5B55}" type="pres">
      <dgm:prSet presAssocID="{FE82FDD4-CD20-4106-B896-FA9693C561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4172E-8601-4D5C-A51E-30AC3C4E1B89}" type="pres">
      <dgm:prSet presAssocID="{3346508A-E685-4F0E-9E97-460898B68D2F}" presName="sibTrans" presStyleLbl="sibTrans2D1" presStyleIdx="2" presStyleCnt="4"/>
      <dgm:spPr/>
      <dgm:t>
        <a:bodyPr/>
        <a:lstStyle/>
        <a:p>
          <a:endParaRPr lang="th-TH"/>
        </a:p>
      </dgm:t>
    </dgm:pt>
    <dgm:pt modelId="{774D0239-364A-4FB4-BAD2-0F54B78333EF}" type="pres">
      <dgm:prSet presAssocID="{3346508A-E685-4F0E-9E97-460898B68D2F}" presName="connectorText" presStyleLbl="sibTrans2D1" presStyleIdx="2" presStyleCnt="4"/>
      <dgm:spPr/>
      <dgm:t>
        <a:bodyPr/>
        <a:lstStyle/>
        <a:p>
          <a:endParaRPr lang="th-TH"/>
        </a:p>
      </dgm:t>
    </dgm:pt>
    <dgm:pt modelId="{94CD0DAD-7789-4BB0-A3E5-280F85A060B8}" type="pres">
      <dgm:prSet presAssocID="{F05A555B-B83A-46B0-8B35-E93BE4C512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454C805-0945-4E0E-A684-ED635585AC0B}" type="pres">
      <dgm:prSet presAssocID="{3CFA8129-9B13-413A-95A9-AFB5A7E37707}" presName="sibTrans" presStyleLbl="sibTrans2D1" presStyleIdx="3" presStyleCnt="4"/>
      <dgm:spPr/>
      <dgm:t>
        <a:bodyPr/>
        <a:lstStyle/>
        <a:p>
          <a:endParaRPr lang="th-TH"/>
        </a:p>
      </dgm:t>
    </dgm:pt>
    <dgm:pt modelId="{260A481A-6AA1-4539-A021-186198A387F6}" type="pres">
      <dgm:prSet presAssocID="{3CFA8129-9B13-413A-95A9-AFB5A7E37707}" presName="connectorText" presStyleLbl="sibTrans2D1" presStyleIdx="3" presStyleCnt="4"/>
      <dgm:spPr/>
      <dgm:t>
        <a:bodyPr/>
        <a:lstStyle/>
        <a:p>
          <a:endParaRPr lang="th-TH"/>
        </a:p>
      </dgm:t>
    </dgm:pt>
    <dgm:pt modelId="{5B3925A5-E0DE-460A-B255-6F4FF0F3DF97}" type="pres">
      <dgm:prSet presAssocID="{E2908361-7B0D-439D-9485-64309B408C0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1C958ED-60DB-4C40-8813-08A9C3733EF8}" type="presOf" srcId="{3346508A-E685-4F0E-9E97-460898B68D2F}" destId="{8154172E-8601-4D5C-A51E-30AC3C4E1B89}" srcOrd="0" destOrd="0" presId="urn:microsoft.com/office/officeart/2005/8/layout/process2"/>
    <dgm:cxn modelId="{82384738-747B-4A81-ACB6-0473FA464177}" type="presOf" srcId="{56FA20CD-5394-4FF5-9048-F9641DD65B70}" destId="{35FB2A34-E79E-4F1D-A183-F3BFFBB51A3F}" srcOrd="0" destOrd="0" presId="urn:microsoft.com/office/officeart/2005/8/layout/process2"/>
    <dgm:cxn modelId="{575DEDF1-5795-48DD-9573-7432FAF24AD5}" type="presOf" srcId="{E2908361-7B0D-439D-9485-64309B408C02}" destId="{5B3925A5-E0DE-460A-B255-6F4FF0F3DF97}" srcOrd="0" destOrd="0" presId="urn:microsoft.com/office/officeart/2005/8/layout/process2"/>
    <dgm:cxn modelId="{605B8E5C-6BDA-4580-9CA3-77C874B9161B}" srcId="{56FA20CD-5394-4FF5-9048-F9641DD65B70}" destId="{AC618B9E-C3DF-4DEE-AFED-F23CD5FEEFA3}" srcOrd="0" destOrd="0" parTransId="{BB4C4A08-A811-42A5-A014-DA6DC9B9E642}" sibTransId="{47AF1ABE-63E5-4732-B4D0-015B3FD923ED}"/>
    <dgm:cxn modelId="{E973F389-6F3A-4733-B77C-9E8EF1869391}" type="presOf" srcId="{3CFA8129-9B13-413A-95A9-AFB5A7E37707}" destId="{260A481A-6AA1-4539-A021-186198A387F6}" srcOrd="1" destOrd="0" presId="urn:microsoft.com/office/officeart/2005/8/layout/process2"/>
    <dgm:cxn modelId="{08CC3002-4BBC-41F7-B33B-A3F93FEBE0D6}" type="presOf" srcId="{A72132E6-5F6B-4651-881C-9E943951BF41}" destId="{959644AC-973E-4CC8-B6B2-6B280BC01A0D}" srcOrd="0" destOrd="0" presId="urn:microsoft.com/office/officeart/2005/8/layout/process2"/>
    <dgm:cxn modelId="{D7D92525-DD60-42AC-9124-891D8528E638}" type="presOf" srcId="{47AF1ABE-63E5-4732-B4D0-015B3FD923ED}" destId="{62EB5EF4-F32B-4366-9F16-85CF3C09E7C5}" srcOrd="0" destOrd="0" presId="urn:microsoft.com/office/officeart/2005/8/layout/process2"/>
    <dgm:cxn modelId="{BC543226-17D3-4B39-9152-599591C4A823}" type="presOf" srcId="{5C9C5705-F094-4915-99CE-3D8226DD0F77}" destId="{F7E5C492-25F1-4A2C-B2AB-CBF3D1FB1136}" srcOrd="0" destOrd="0" presId="urn:microsoft.com/office/officeart/2005/8/layout/process2"/>
    <dgm:cxn modelId="{C25632A6-73A2-4195-840A-347DFCEF6212}" type="presOf" srcId="{3346508A-E685-4F0E-9E97-460898B68D2F}" destId="{774D0239-364A-4FB4-BAD2-0F54B78333EF}" srcOrd="1" destOrd="0" presId="urn:microsoft.com/office/officeart/2005/8/layout/process2"/>
    <dgm:cxn modelId="{16901D41-35FB-4868-9788-C17AF137F1FF}" type="presOf" srcId="{FE82FDD4-CD20-4106-B896-FA9693C56138}" destId="{2A88C244-FBC9-4DCD-9D50-32864F1C5B55}" srcOrd="0" destOrd="0" presId="urn:microsoft.com/office/officeart/2005/8/layout/process2"/>
    <dgm:cxn modelId="{FE1D40D8-4315-4E21-9CF8-BB87B5D38415}" srcId="{56FA20CD-5394-4FF5-9048-F9641DD65B70}" destId="{A72132E6-5F6B-4651-881C-9E943951BF41}" srcOrd="1" destOrd="0" parTransId="{A8B7A41C-509C-45CB-B2A5-A5DF0E67DE52}" sibTransId="{5C9C5705-F094-4915-99CE-3D8226DD0F77}"/>
    <dgm:cxn modelId="{600440D5-863C-4A68-8053-87C0CC4F922E}" type="presOf" srcId="{F05A555B-B83A-46B0-8B35-E93BE4C51277}" destId="{94CD0DAD-7789-4BB0-A3E5-280F85A060B8}" srcOrd="0" destOrd="0" presId="urn:microsoft.com/office/officeart/2005/8/layout/process2"/>
    <dgm:cxn modelId="{FE4908C5-A60D-471E-BDB8-855B62DCBD2A}" type="presOf" srcId="{AC618B9E-C3DF-4DEE-AFED-F23CD5FEEFA3}" destId="{BAF91848-F8B7-49BB-A835-9D858939B15E}" srcOrd="0" destOrd="0" presId="urn:microsoft.com/office/officeart/2005/8/layout/process2"/>
    <dgm:cxn modelId="{CEC8F782-840B-4428-852A-1E3C17D9D558}" type="presOf" srcId="{5C9C5705-F094-4915-99CE-3D8226DD0F77}" destId="{35C99F7D-11E3-4E2F-9989-625EA8B70548}" srcOrd="1" destOrd="0" presId="urn:microsoft.com/office/officeart/2005/8/layout/process2"/>
    <dgm:cxn modelId="{4EF5831D-ACFE-4A7B-A309-4B50F5D6783D}" srcId="{56FA20CD-5394-4FF5-9048-F9641DD65B70}" destId="{F05A555B-B83A-46B0-8B35-E93BE4C51277}" srcOrd="3" destOrd="0" parTransId="{04CA8526-876D-4409-B455-80185706333D}" sibTransId="{3CFA8129-9B13-413A-95A9-AFB5A7E37707}"/>
    <dgm:cxn modelId="{6445BE52-F396-4ED1-935F-412CDBF757CE}" srcId="{56FA20CD-5394-4FF5-9048-F9641DD65B70}" destId="{E2908361-7B0D-439D-9485-64309B408C02}" srcOrd="4" destOrd="0" parTransId="{40B1968D-DF21-428E-A320-085436A97845}" sibTransId="{95F5C1BA-CAEA-4AB6-8791-08CFC496E11F}"/>
    <dgm:cxn modelId="{A0619772-A21F-4A33-9276-C678277C02CE}" srcId="{56FA20CD-5394-4FF5-9048-F9641DD65B70}" destId="{FE82FDD4-CD20-4106-B896-FA9693C56138}" srcOrd="2" destOrd="0" parTransId="{BFD92FC2-9C99-40E0-929E-113A3379D872}" sibTransId="{3346508A-E685-4F0E-9E97-460898B68D2F}"/>
    <dgm:cxn modelId="{5EF67705-E9DB-472C-BF8A-9917ABC1675F}" type="presOf" srcId="{3CFA8129-9B13-413A-95A9-AFB5A7E37707}" destId="{9454C805-0945-4E0E-A684-ED635585AC0B}" srcOrd="0" destOrd="0" presId="urn:microsoft.com/office/officeart/2005/8/layout/process2"/>
    <dgm:cxn modelId="{75D82BF3-C2BF-4A84-8E26-CEE462F92247}" type="presOf" srcId="{47AF1ABE-63E5-4732-B4D0-015B3FD923ED}" destId="{486768C6-452D-414E-B7A2-AD3B22260668}" srcOrd="1" destOrd="0" presId="urn:microsoft.com/office/officeart/2005/8/layout/process2"/>
    <dgm:cxn modelId="{B3E02FCD-C50F-4B6C-84DB-253D5215A889}" type="presParOf" srcId="{35FB2A34-E79E-4F1D-A183-F3BFFBB51A3F}" destId="{BAF91848-F8B7-49BB-A835-9D858939B15E}" srcOrd="0" destOrd="0" presId="urn:microsoft.com/office/officeart/2005/8/layout/process2"/>
    <dgm:cxn modelId="{3E5BE4E0-B623-4169-9A60-8215B248EC6F}" type="presParOf" srcId="{35FB2A34-E79E-4F1D-A183-F3BFFBB51A3F}" destId="{62EB5EF4-F32B-4366-9F16-85CF3C09E7C5}" srcOrd="1" destOrd="0" presId="urn:microsoft.com/office/officeart/2005/8/layout/process2"/>
    <dgm:cxn modelId="{2167B444-3A01-4754-9F62-22CEAF3B3964}" type="presParOf" srcId="{62EB5EF4-F32B-4366-9F16-85CF3C09E7C5}" destId="{486768C6-452D-414E-B7A2-AD3B22260668}" srcOrd="0" destOrd="0" presId="urn:microsoft.com/office/officeart/2005/8/layout/process2"/>
    <dgm:cxn modelId="{4759DC67-E559-463B-AB5D-FF7A26CC8121}" type="presParOf" srcId="{35FB2A34-E79E-4F1D-A183-F3BFFBB51A3F}" destId="{959644AC-973E-4CC8-B6B2-6B280BC01A0D}" srcOrd="2" destOrd="0" presId="urn:microsoft.com/office/officeart/2005/8/layout/process2"/>
    <dgm:cxn modelId="{54E8B150-E45A-4BB8-873E-CEAA5835ABE7}" type="presParOf" srcId="{35FB2A34-E79E-4F1D-A183-F3BFFBB51A3F}" destId="{F7E5C492-25F1-4A2C-B2AB-CBF3D1FB1136}" srcOrd="3" destOrd="0" presId="urn:microsoft.com/office/officeart/2005/8/layout/process2"/>
    <dgm:cxn modelId="{39C5C1DF-5982-4EA8-A996-EA519973FE97}" type="presParOf" srcId="{F7E5C492-25F1-4A2C-B2AB-CBF3D1FB1136}" destId="{35C99F7D-11E3-4E2F-9989-625EA8B70548}" srcOrd="0" destOrd="0" presId="urn:microsoft.com/office/officeart/2005/8/layout/process2"/>
    <dgm:cxn modelId="{32A4C3BE-8811-4731-9A43-EA8CA3B65D03}" type="presParOf" srcId="{35FB2A34-E79E-4F1D-A183-F3BFFBB51A3F}" destId="{2A88C244-FBC9-4DCD-9D50-32864F1C5B55}" srcOrd="4" destOrd="0" presId="urn:microsoft.com/office/officeart/2005/8/layout/process2"/>
    <dgm:cxn modelId="{C32A4578-0B52-4F0F-8ED2-2CA96319E106}" type="presParOf" srcId="{35FB2A34-E79E-4F1D-A183-F3BFFBB51A3F}" destId="{8154172E-8601-4D5C-A51E-30AC3C4E1B89}" srcOrd="5" destOrd="0" presId="urn:microsoft.com/office/officeart/2005/8/layout/process2"/>
    <dgm:cxn modelId="{BD721B08-860C-44D6-A291-05C48A735B70}" type="presParOf" srcId="{8154172E-8601-4D5C-A51E-30AC3C4E1B89}" destId="{774D0239-364A-4FB4-BAD2-0F54B78333EF}" srcOrd="0" destOrd="0" presId="urn:microsoft.com/office/officeart/2005/8/layout/process2"/>
    <dgm:cxn modelId="{778C4A71-6066-4524-A8C1-070212054965}" type="presParOf" srcId="{35FB2A34-E79E-4F1D-A183-F3BFFBB51A3F}" destId="{94CD0DAD-7789-4BB0-A3E5-280F85A060B8}" srcOrd="6" destOrd="0" presId="urn:microsoft.com/office/officeart/2005/8/layout/process2"/>
    <dgm:cxn modelId="{0FE90049-BC10-43E9-B4D8-2DA33C5887DD}" type="presParOf" srcId="{35FB2A34-E79E-4F1D-A183-F3BFFBB51A3F}" destId="{9454C805-0945-4E0E-A684-ED635585AC0B}" srcOrd="7" destOrd="0" presId="urn:microsoft.com/office/officeart/2005/8/layout/process2"/>
    <dgm:cxn modelId="{2C713496-AF4E-4081-96A4-2B4E2B84A272}" type="presParOf" srcId="{9454C805-0945-4E0E-A684-ED635585AC0B}" destId="{260A481A-6AA1-4539-A021-186198A387F6}" srcOrd="0" destOrd="0" presId="urn:microsoft.com/office/officeart/2005/8/layout/process2"/>
    <dgm:cxn modelId="{85C20F55-BB0A-45E6-8D50-4436BFE31482}" type="presParOf" srcId="{35FB2A34-E79E-4F1D-A183-F3BFFBB51A3F}" destId="{5B3925A5-E0DE-460A-B255-6F4FF0F3DF97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FA20CD-5394-4FF5-9048-F9641DD65B70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AC618B9E-C3DF-4DEE-AFED-F23CD5FEEFA3}">
      <dgm:prSet phldrT="[ข้อความ]"/>
      <dgm:spPr/>
      <dgm:t>
        <a:bodyPr/>
        <a:lstStyle/>
        <a:p>
          <a:r>
            <a:rPr lang="en-US" dirty="0" smtClean="0"/>
            <a:t>TARGET</a:t>
          </a:r>
          <a:endParaRPr lang="th-TH" dirty="0"/>
        </a:p>
      </dgm:t>
    </dgm:pt>
    <dgm:pt modelId="{BB4C4A08-A811-42A5-A014-DA6DC9B9E642}" type="parTrans" cxnId="{605B8E5C-6BDA-4580-9CA3-77C874B9161B}">
      <dgm:prSet/>
      <dgm:spPr/>
      <dgm:t>
        <a:bodyPr/>
        <a:lstStyle/>
        <a:p>
          <a:endParaRPr lang="th-TH"/>
        </a:p>
      </dgm:t>
    </dgm:pt>
    <dgm:pt modelId="{47AF1ABE-63E5-4732-B4D0-015B3FD923ED}" type="sibTrans" cxnId="{605B8E5C-6BDA-4580-9CA3-77C874B9161B}">
      <dgm:prSet/>
      <dgm:spPr/>
      <dgm:t>
        <a:bodyPr/>
        <a:lstStyle/>
        <a:p>
          <a:endParaRPr lang="th-TH"/>
        </a:p>
      </dgm:t>
    </dgm:pt>
    <dgm:pt modelId="{A72132E6-5F6B-4651-881C-9E943951BF41}">
      <dgm:prSet phldrT="[ข้อความ]"/>
      <dgm:spPr/>
      <dgm:t>
        <a:bodyPr/>
        <a:lstStyle/>
        <a:p>
          <a:r>
            <a:rPr lang="en-US" dirty="0" smtClean="0"/>
            <a:t>Total teen</a:t>
          </a:r>
          <a:endParaRPr lang="th-TH" dirty="0"/>
        </a:p>
      </dgm:t>
    </dgm:pt>
    <dgm:pt modelId="{A8B7A41C-509C-45CB-B2A5-A5DF0E67DE52}" type="parTrans" cxnId="{FE1D40D8-4315-4E21-9CF8-BB87B5D38415}">
      <dgm:prSet/>
      <dgm:spPr/>
      <dgm:t>
        <a:bodyPr/>
        <a:lstStyle/>
        <a:p>
          <a:endParaRPr lang="th-TH"/>
        </a:p>
      </dgm:t>
    </dgm:pt>
    <dgm:pt modelId="{5C9C5705-F094-4915-99CE-3D8226DD0F77}" type="sibTrans" cxnId="{FE1D40D8-4315-4E21-9CF8-BB87B5D38415}">
      <dgm:prSet/>
      <dgm:spPr/>
      <dgm:t>
        <a:bodyPr/>
        <a:lstStyle/>
        <a:p>
          <a:endParaRPr lang="th-TH"/>
        </a:p>
      </dgm:t>
    </dgm:pt>
    <dgm:pt modelId="{FE82FDD4-CD20-4106-B896-FA9693C56138}">
      <dgm:prSet phldrT="[ข้อความ]"/>
      <dgm:spPr/>
      <dgm:t>
        <a:bodyPr/>
        <a:lstStyle/>
        <a:p>
          <a:r>
            <a:rPr lang="en-US" dirty="0" smtClean="0"/>
            <a:t>Good skill</a:t>
          </a:r>
          <a:endParaRPr lang="th-TH" dirty="0"/>
        </a:p>
      </dgm:t>
    </dgm:pt>
    <dgm:pt modelId="{BFD92FC2-9C99-40E0-929E-113A3379D872}" type="parTrans" cxnId="{A0619772-A21F-4A33-9276-C678277C02CE}">
      <dgm:prSet/>
      <dgm:spPr/>
      <dgm:t>
        <a:bodyPr/>
        <a:lstStyle/>
        <a:p>
          <a:endParaRPr lang="th-TH"/>
        </a:p>
      </dgm:t>
    </dgm:pt>
    <dgm:pt modelId="{3346508A-E685-4F0E-9E97-460898B68D2F}" type="sibTrans" cxnId="{A0619772-A21F-4A33-9276-C678277C02CE}">
      <dgm:prSet/>
      <dgm:spPr/>
      <dgm:t>
        <a:bodyPr/>
        <a:lstStyle/>
        <a:p>
          <a:endParaRPr lang="th-TH"/>
        </a:p>
      </dgm:t>
    </dgm:pt>
    <dgm:pt modelId="{F05A555B-B83A-46B0-8B35-E93BE4C51277}">
      <dgm:prSet phldrT="[ข้อความ]"/>
      <dgm:spPr/>
      <dgm:t>
        <a:bodyPr/>
        <a:lstStyle/>
        <a:p>
          <a:r>
            <a:rPr lang="en-US" dirty="0" smtClean="0"/>
            <a:t>Poor skill</a:t>
          </a:r>
          <a:endParaRPr lang="th-TH" dirty="0"/>
        </a:p>
      </dgm:t>
    </dgm:pt>
    <dgm:pt modelId="{04CA8526-876D-4409-B455-80185706333D}" type="parTrans" cxnId="{4EF5831D-ACFE-4A7B-A309-4B50F5D6783D}">
      <dgm:prSet/>
      <dgm:spPr/>
      <dgm:t>
        <a:bodyPr/>
        <a:lstStyle/>
        <a:p>
          <a:endParaRPr lang="th-TH"/>
        </a:p>
      </dgm:t>
    </dgm:pt>
    <dgm:pt modelId="{3CFA8129-9B13-413A-95A9-AFB5A7E37707}" type="sibTrans" cxnId="{4EF5831D-ACFE-4A7B-A309-4B50F5D6783D}">
      <dgm:prSet/>
      <dgm:spPr/>
      <dgm:t>
        <a:bodyPr/>
        <a:lstStyle/>
        <a:p>
          <a:endParaRPr lang="th-TH"/>
        </a:p>
      </dgm:t>
    </dgm:pt>
    <dgm:pt modelId="{E2908361-7B0D-439D-9485-64309B408C02}">
      <dgm:prSet phldrT="[ข้อความ]"/>
      <dgm:spPr/>
      <dgm:t>
        <a:bodyPr/>
        <a:lstStyle/>
        <a:p>
          <a:r>
            <a:rPr lang="en-US" dirty="0" smtClean="0"/>
            <a:t>Poor Access</a:t>
          </a:r>
          <a:endParaRPr lang="th-TH" dirty="0"/>
        </a:p>
      </dgm:t>
    </dgm:pt>
    <dgm:pt modelId="{40B1968D-DF21-428E-A320-085436A97845}" type="parTrans" cxnId="{6445BE52-F396-4ED1-935F-412CDBF757CE}">
      <dgm:prSet/>
      <dgm:spPr/>
      <dgm:t>
        <a:bodyPr/>
        <a:lstStyle/>
        <a:p>
          <a:endParaRPr lang="th-TH"/>
        </a:p>
      </dgm:t>
    </dgm:pt>
    <dgm:pt modelId="{95F5C1BA-CAEA-4AB6-8791-08CFC496E11F}" type="sibTrans" cxnId="{6445BE52-F396-4ED1-935F-412CDBF757CE}">
      <dgm:prSet/>
      <dgm:spPr/>
      <dgm:t>
        <a:bodyPr/>
        <a:lstStyle/>
        <a:p>
          <a:endParaRPr lang="th-TH"/>
        </a:p>
      </dgm:t>
    </dgm:pt>
    <dgm:pt modelId="{35FB2A34-E79E-4F1D-A183-F3BFFBB51A3F}" type="pres">
      <dgm:prSet presAssocID="{56FA20CD-5394-4FF5-9048-F9641DD65B70}" presName="linearFlow" presStyleCnt="0">
        <dgm:presLayoutVars>
          <dgm:resizeHandles val="exact"/>
        </dgm:presLayoutVars>
      </dgm:prSet>
      <dgm:spPr/>
    </dgm:pt>
    <dgm:pt modelId="{BAF91848-F8B7-49BB-A835-9D858939B15E}" type="pres">
      <dgm:prSet presAssocID="{AC618B9E-C3DF-4DEE-AFED-F23CD5FEEFA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EB5EF4-F32B-4366-9F16-85CF3C09E7C5}" type="pres">
      <dgm:prSet presAssocID="{47AF1ABE-63E5-4732-B4D0-015B3FD923ED}" presName="sibTrans" presStyleLbl="sibTrans2D1" presStyleIdx="0" presStyleCnt="4"/>
      <dgm:spPr/>
      <dgm:t>
        <a:bodyPr/>
        <a:lstStyle/>
        <a:p>
          <a:endParaRPr lang="th-TH"/>
        </a:p>
      </dgm:t>
    </dgm:pt>
    <dgm:pt modelId="{486768C6-452D-414E-B7A2-AD3B22260668}" type="pres">
      <dgm:prSet presAssocID="{47AF1ABE-63E5-4732-B4D0-015B3FD923ED}" presName="connectorText" presStyleLbl="sibTrans2D1" presStyleIdx="0" presStyleCnt="4"/>
      <dgm:spPr/>
      <dgm:t>
        <a:bodyPr/>
        <a:lstStyle/>
        <a:p>
          <a:endParaRPr lang="th-TH"/>
        </a:p>
      </dgm:t>
    </dgm:pt>
    <dgm:pt modelId="{959644AC-973E-4CC8-B6B2-6B280BC01A0D}" type="pres">
      <dgm:prSet presAssocID="{A72132E6-5F6B-4651-881C-9E943951BF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E5C492-25F1-4A2C-B2AB-CBF3D1FB1136}" type="pres">
      <dgm:prSet presAssocID="{5C9C5705-F094-4915-99CE-3D8226DD0F77}" presName="sibTrans" presStyleLbl="sibTrans2D1" presStyleIdx="1" presStyleCnt="4"/>
      <dgm:spPr/>
      <dgm:t>
        <a:bodyPr/>
        <a:lstStyle/>
        <a:p>
          <a:endParaRPr lang="th-TH"/>
        </a:p>
      </dgm:t>
    </dgm:pt>
    <dgm:pt modelId="{35C99F7D-11E3-4E2F-9989-625EA8B70548}" type="pres">
      <dgm:prSet presAssocID="{5C9C5705-F094-4915-99CE-3D8226DD0F77}" presName="connectorText" presStyleLbl="sibTrans2D1" presStyleIdx="1" presStyleCnt="4"/>
      <dgm:spPr/>
      <dgm:t>
        <a:bodyPr/>
        <a:lstStyle/>
        <a:p>
          <a:endParaRPr lang="th-TH"/>
        </a:p>
      </dgm:t>
    </dgm:pt>
    <dgm:pt modelId="{2A88C244-FBC9-4DCD-9D50-32864F1C5B55}" type="pres">
      <dgm:prSet presAssocID="{FE82FDD4-CD20-4106-B896-FA9693C561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4172E-8601-4D5C-A51E-30AC3C4E1B89}" type="pres">
      <dgm:prSet presAssocID="{3346508A-E685-4F0E-9E97-460898B68D2F}" presName="sibTrans" presStyleLbl="sibTrans2D1" presStyleIdx="2" presStyleCnt="4"/>
      <dgm:spPr/>
      <dgm:t>
        <a:bodyPr/>
        <a:lstStyle/>
        <a:p>
          <a:endParaRPr lang="th-TH"/>
        </a:p>
      </dgm:t>
    </dgm:pt>
    <dgm:pt modelId="{774D0239-364A-4FB4-BAD2-0F54B78333EF}" type="pres">
      <dgm:prSet presAssocID="{3346508A-E685-4F0E-9E97-460898B68D2F}" presName="connectorText" presStyleLbl="sibTrans2D1" presStyleIdx="2" presStyleCnt="4"/>
      <dgm:spPr/>
      <dgm:t>
        <a:bodyPr/>
        <a:lstStyle/>
        <a:p>
          <a:endParaRPr lang="th-TH"/>
        </a:p>
      </dgm:t>
    </dgm:pt>
    <dgm:pt modelId="{94CD0DAD-7789-4BB0-A3E5-280F85A060B8}" type="pres">
      <dgm:prSet presAssocID="{F05A555B-B83A-46B0-8B35-E93BE4C512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454C805-0945-4E0E-A684-ED635585AC0B}" type="pres">
      <dgm:prSet presAssocID="{3CFA8129-9B13-413A-95A9-AFB5A7E37707}" presName="sibTrans" presStyleLbl="sibTrans2D1" presStyleIdx="3" presStyleCnt="4"/>
      <dgm:spPr/>
      <dgm:t>
        <a:bodyPr/>
        <a:lstStyle/>
        <a:p>
          <a:endParaRPr lang="th-TH"/>
        </a:p>
      </dgm:t>
    </dgm:pt>
    <dgm:pt modelId="{260A481A-6AA1-4539-A021-186198A387F6}" type="pres">
      <dgm:prSet presAssocID="{3CFA8129-9B13-413A-95A9-AFB5A7E37707}" presName="connectorText" presStyleLbl="sibTrans2D1" presStyleIdx="3" presStyleCnt="4"/>
      <dgm:spPr/>
      <dgm:t>
        <a:bodyPr/>
        <a:lstStyle/>
        <a:p>
          <a:endParaRPr lang="th-TH"/>
        </a:p>
      </dgm:t>
    </dgm:pt>
    <dgm:pt modelId="{5B3925A5-E0DE-460A-B255-6F4FF0F3DF97}" type="pres">
      <dgm:prSet presAssocID="{E2908361-7B0D-439D-9485-64309B408C0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6E9E985-3D54-4EF6-932C-9459EA875305}" type="presOf" srcId="{3CFA8129-9B13-413A-95A9-AFB5A7E37707}" destId="{260A481A-6AA1-4539-A021-186198A387F6}" srcOrd="1" destOrd="0" presId="urn:microsoft.com/office/officeart/2005/8/layout/process2"/>
    <dgm:cxn modelId="{31B3F903-96F3-4795-A21A-BB198CC585B7}" type="presOf" srcId="{56FA20CD-5394-4FF5-9048-F9641DD65B70}" destId="{35FB2A34-E79E-4F1D-A183-F3BFFBB51A3F}" srcOrd="0" destOrd="0" presId="urn:microsoft.com/office/officeart/2005/8/layout/process2"/>
    <dgm:cxn modelId="{68F30A60-7B06-43F9-A3D7-CB8ED7F3C623}" type="presOf" srcId="{47AF1ABE-63E5-4732-B4D0-015B3FD923ED}" destId="{486768C6-452D-414E-B7A2-AD3B22260668}" srcOrd="1" destOrd="0" presId="urn:microsoft.com/office/officeart/2005/8/layout/process2"/>
    <dgm:cxn modelId="{605B8E5C-6BDA-4580-9CA3-77C874B9161B}" srcId="{56FA20CD-5394-4FF5-9048-F9641DD65B70}" destId="{AC618B9E-C3DF-4DEE-AFED-F23CD5FEEFA3}" srcOrd="0" destOrd="0" parTransId="{BB4C4A08-A811-42A5-A014-DA6DC9B9E642}" sibTransId="{47AF1ABE-63E5-4732-B4D0-015B3FD923ED}"/>
    <dgm:cxn modelId="{3EA7EEE5-7844-4B5D-9F93-DD6E385A9EF7}" type="presOf" srcId="{47AF1ABE-63E5-4732-B4D0-015B3FD923ED}" destId="{62EB5EF4-F32B-4366-9F16-85CF3C09E7C5}" srcOrd="0" destOrd="0" presId="urn:microsoft.com/office/officeart/2005/8/layout/process2"/>
    <dgm:cxn modelId="{098C8C16-961C-4D29-9914-69531C1E0DAC}" type="presOf" srcId="{3346508A-E685-4F0E-9E97-460898B68D2F}" destId="{774D0239-364A-4FB4-BAD2-0F54B78333EF}" srcOrd="1" destOrd="0" presId="urn:microsoft.com/office/officeart/2005/8/layout/process2"/>
    <dgm:cxn modelId="{3AB1EDF6-6DCD-44CA-BD7A-E313E059A80E}" type="presOf" srcId="{A72132E6-5F6B-4651-881C-9E943951BF41}" destId="{959644AC-973E-4CC8-B6B2-6B280BC01A0D}" srcOrd="0" destOrd="0" presId="urn:microsoft.com/office/officeart/2005/8/layout/process2"/>
    <dgm:cxn modelId="{747E2FE9-9B7E-4A40-898D-D37D1C4CFF00}" type="presOf" srcId="{F05A555B-B83A-46B0-8B35-E93BE4C51277}" destId="{94CD0DAD-7789-4BB0-A3E5-280F85A060B8}" srcOrd="0" destOrd="0" presId="urn:microsoft.com/office/officeart/2005/8/layout/process2"/>
    <dgm:cxn modelId="{E6E26AB3-0978-4F5D-ADFA-137712EA3288}" type="presOf" srcId="{E2908361-7B0D-439D-9485-64309B408C02}" destId="{5B3925A5-E0DE-460A-B255-6F4FF0F3DF97}" srcOrd="0" destOrd="0" presId="urn:microsoft.com/office/officeart/2005/8/layout/process2"/>
    <dgm:cxn modelId="{FE1D40D8-4315-4E21-9CF8-BB87B5D38415}" srcId="{56FA20CD-5394-4FF5-9048-F9641DD65B70}" destId="{A72132E6-5F6B-4651-881C-9E943951BF41}" srcOrd="1" destOrd="0" parTransId="{A8B7A41C-509C-45CB-B2A5-A5DF0E67DE52}" sibTransId="{5C9C5705-F094-4915-99CE-3D8226DD0F77}"/>
    <dgm:cxn modelId="{E392F4CC-2A4E-458C-941D-5600D0C248AF}" type="presOf" srcId="{5C9C5705-F094-4915-99CE-3D8226DD0F77}" destId="{F7E5C492-25F1-4A2C-B2AB-CBF3D1FB1136}" srcOrd="0" destOrd="0" presId="urn:microsoft.com/office/officeart/2005/8/layout/process2"/>
    <dgm:cxn modelId="{97FAF659-AE51-4D7A-B801-3E86EB9EAD6B}" type="presOf" srcId="{5C9C5705-F094-4915-99CE-3D8226DD0F77}" destId="{35C99F7D-11E3-4E2F-9989-625EA8B70548}" srcOrd="1" destOrd="0" presId="urn:microsoft.com/office/officeart/2005/8/layout/process2"/>
    <dgm:cxn modelId="{93E7A085-42D7-447B-828D-FF6BB2F1A311}" type="presOf" srcId="{FE82FDD4-CD20-4106-B896-FA9693C56138}" destId="{2A88C244-FBC9-4DCD-9D50-32864F1C5B55}" srcOrd="0" destOrd="0" presId="urn:microsoft.com/office/officeart/2005/8/layout/process2"/>
    <dgm:cxn modelId="{4EF5831D-ACFE-4A7B-A309-4B50F5D6783D}" srcId="{56FA20CD-5394-4FF5-9048-F9641DD65B70}" destId="{F05A555B-B83A-46B0-8B35-E93BE4C51277}" srcOrd="3" destOrd="0" parTransId="{04CA8526-876D-4409-B455-80185706333D}" sibTransId="{3CFA8129-9B13-413A-95A9-AFB5A7E37707}"/>
    <dgm:cxn modelId="{6445BE52-F396-4ED1-935F-412CDBF757CE}" srcId="{56FA20CD-5394-4FF5-9048-F9641DD65B70}" destId="{E2908361-7B0D-439D-9485-64309B408C02}" srcOrd="4" destOrd="0" parTransId="{40B1968D-DF21-428E-A320-085436A97845}" sibTransId="{95F5C1BA-CAEA-4AB6-8791-08CFC496E11F}"/>
    <dgm:cxn modelId="{A0619772-A21F-4A33-9276-C678277C02CE}" srcId="{56FA20CD-5394-4FF5-9048-F9641DD65B70}" destId="{FE82FDD4-CD20-4106-B896-FA9693C56138}" srcOrd="2" destOrd="0" parTransId="{BFD92FC2-9C99-40E0-929E-113A3379D872}" sibTransId="{3346508A-E685-4F0E-9E97-460898B68D2F}"/>
    <dgm:cxn modelId="{94B6556A-83BC-4962-BBB5-1DE698611A9A}" type="presOf" srcId="{3346508A-E685-4F0E-9E97-460898B68D2F}" destId="{8154172E-8601-4D5C-A51E-30AC3C4E1B89}" srcOrd="0" destOrd="0" presId="urn:microsoft.com/office/officeart/2005/8/layout/process2"/>
    <dgm:cxn modelId="{F19E308E-0890-4D12-96BA-6CD330C9EB6E}" type="presOf" srcId="{3CFA8129-9B13-413A-95A9-AFB5A7E37707}" destId="{9454C805-0945-4E0E-A684-ED635585AC0B}" srcOrd="0" destOrd="0" presId="urn:microsoft.com/office/officeart/2005/8/layout/process2"/>
    <dgm:cxn modelId="{B4A0D290-DE6C-487D-B78D-258A8AA9B282}" type="presOf" srcId="{AC618B9E-C3DF-4DEE-AFED-F23CD5FEEFA3}" destId="{BAF91848-F8B7-49BB-A835-9D858939B15E}" srcOrd="0" destOrd="0" presId="urn:microsoft.com/office/officeart/2005/8/layout/process2"/>
    <dgm:cxn modelId="{662AF3AE-A93C-4B17-9557-D212BA9CB019}" type="presParOf" srcId="{35FB2A34-E79E-4F1D-A183-F3BFFBB51A3F}" destId="{BAF91848-F8B7-49BB-A835-9D858939B15E}" srcOrd="0" destOrd="0" presId="urn:microsoft.com/office/officeart/2005/8/layout/process2"/>
    <dgm:cxn modelId="{D3CADC98-440C-4CE8-ABCD-D36F94DF39F6}" type="presParOf" srcId="{35FB2A34-E79E-4F1D-A183-F3BFFBB51A3F}" destId="{62EB5EF4-F32B-4366-9F16-85CF3C09E7C5}" srcOrd="1" destOrd="0" presId="urn:microsoft.com/office/officeart/2005/8/layout/process2"/>
    <dgm:cxn modelId="{48A8A23A-228E-41C7-8985-564BDFD51673}" type="presParOf" srcId="{62EB5EF4-F32B-4366-9F16-85CF3C09E7C5}" destId="{486768C6-452D-414E-B7A2-AD3B22260668}" srcOrd="0" destOrd="0" presId="urn:microsoft.com/office/officeart/2005/8/layout/process2"/>
    <dgm:cxn modelId="{39CDB5A1-9D74-4584-8954-A655C2613135}" type="presParOf" srcId="{35FB2A34-E79E-4F1D-A183-F3BFFBB51A3F}" destId="{959644AC-973E-4CC8-B6B2-6B280BC01A0D}" srcOrd="2" destOrd="0" presId="urn:microsoft.com/office/officeart/2005/8/layout/process2"/>
    <dgm:cxn modelId="{D04A8CBD-BC9E-4A04-8434-E7479B99FBEF}" type="presParOf" srcId="{35FB2A34-E79E-4F1D-A183-F3BFFBB51A3F}" destId="{F7E5C492-25F1-4A2C-B2AB-CBF3D1FB1136}" srcOrd="3" destOrd="0" presId="urn:microsoft.com/office/officeart/2005/8/layout/process2"/>
    <dgm:cxn modelId="{DA07F6B1-7A59-4BC5-8DBF-852C18A4C025}" type="presParOf" srcId="{F7E5C492-25F1-4A2C-B2AB-CBF3D1FB1136}" destId="{35C99F7D-11E3-4E2F-9989-625EA8B70548}" srcOrd="0" destOrd="0" presId="urn:microsoft.com/office/officeart/2005/8/layout/process2"/>
    <dgm:cxn modelId="{D5FE8014-A1F6-46B2-BCC3-B64443C67EA4}" type="presParOf" srcId="{35FB2A34-E79E-4F1D-A183-F3BFFBB51A3F}" destId="{2A88C244-FBC9-4DCD-9D50-32864F1C5B55}" srcOrd="4" destOrd="0" presId="urn:microsoft.com/office/officeart/2005/8/layout/process2"/>
    <dgm:cxn modelId="{816DFFFB-D593-4D6F-9A68-BA054F921FC4}" type="presParOf" srcId="{35FB2A34-E79E-4F1D-A183-F3BFFBB51A3F}" destId="{8154172E-8601-4D5C-A51E-30AC3C4E1B89}" srcOrd="5" destOrd="0" presId="urn:microsoft.com/office/officeart/2005/8/layout/process2"/>
    <dgm:cxn modelId="{A5509457-7282-45FF-AB1A-2D8E3CC706AD}" type="presParOf" srcId="{8154172E-8601-4D5C-A51E-30AC3C4E1B89}" destId="{774D0239-364A-4FB4-BAD2-0F54B78333EF}" srcOrd="0" destOrd="0" presId="urn:microsoft.com/office/officeart/2005/8/layout/process2"/>
    <dgm:cxn modelId="{77DA306B-42A2-4D0C-A559-169ACEF85C8E}" type="presParOf" srcId="{35FB2A34-E79E-4F1D-A183-F3BFFBB51A3F}" destId="{94CD0DAD-7789-4BB0-A3E5-280F85A060B8}" srcOrd="6" destOrd="0" presId="urn:microsoft.com/office/officeart/2005/8/layout/process2"/>
    <dgm:cxn modelId="{BCE83967-F7D7-46C9-B4B4-103B5185D00F}" type="presParOf" srcId="{35FB2A34-E79E-4F1D-A183-F3BFFBB51A3F}" destId="{9454C805-0945-4E0E-A684-ED635585AC0B}" srcOrd="7" destOrd="0" presId="urn:microsoft.com/office/officeart/2005/8/layout/process2"/>
    <dgm:cxn modelId="{C9DE6F01-64AB-4AC1-9AF4-36944ABF042F}" type="presParOf" srcId="{9454C805-0945-4E0E-A684-ED635585AC0B}" destId="{260A481A-6AA1-4539-A021-186198A387F6}" srcOrd="0" destOrd="0" presId="urn:microsoft.com/office/officeart/2005/8/layout/process2"/>
    <dgm:cxn modelId="{C54F799C-87E1-4285-BB7F-50BA379709A9}" type="presParOf" srcId="{35FB2A34-E79E-4F1D-A183-F3BFFBB51A3F}" destId="{5B3925A5-E0DE-460A-B255-6F4FF0F3DF97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FA20CD-5394-4FF5-9048-F9641DD65B70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</dgm:pt>
    <dgm:pt modelId="{AC618B9E-C3DF-4DEE-AFED-F23CD5FEEFA3}">
      <dgm:prSet phldrT="[ข้อความ]"/>
      <dgm:spPr/>
      <dgm:t>
        <a:bodyPr/>
        <a:lstStyle/>
        <a:p>
          <a:r>
            <a:rPr lang="en-US" dirty="0" smtClean="0"/>
            <a:t>Health literacy</a:t>
          </a:r>
          <a:endParaRPr lang="th-TH" dirty="0"/>
        </a:p>
      </dgm:t>
    </dgm:pt>
    <dgm:pt modelId="{BB4C4A08-A811-42A5-A014-DA6DC9B9E642}" type="parTrans" cxnId="{605B8E5C-6BDA-4580-9CA3-77C874B9161B}">
      <dgm:prSet/>
      <dgm:spPr/>
      <dgm:t>
        <a:bodyPr/>
        <a:lstStyle/>
        <a:p>
          <a:endParaRPr lang="th-TH"/>
        </a:p>
      </dgm:t>
    </dgm:pt>
    <dgm:pt modelId="{47AF1ABE-63E5-4732-B4D0-015B3FD923ED}" type="sibTrans" cxnId="{605B8E5C-6BDA-4580-9CA3-77C874B9161B}">
      <dgm:prSet/>
      <dgm:spPr/>
      <dgm:t>
        <a:bodyPr/>
        <a:lstStyle/>
        <a:p>
          <a:endParaRPr lang="th-TH"/>
        </a:p>
      </dgm:t>
    </dgm:pt>
    <dgm:pt modelId="{A72132E6-5F6B-4651-881C-9E943951BF41}">
      <dgm:prSet phldrT="[ข้อความ]"/>
      <dgm:spPr/>
      <dgm:t>
        <a:bodyPr/>
        <a:lstStyle/>
        <a:p>
          <a:r>
            <a:rPr lang="th-TH" dirty="0" smtClean="0"/>
            <a:t>คุมกำเนิดมั่นใจ</a:t>
          </a:r>
          <a:endParaRPr lang="th-TH" dirty="0"/>
        </a:p>
      </dgm:t>
    </dgm:pt>
    <dgm:pt modelId="{A8B7A41C-509C-45CB-B2A5-A5DF0E67DE52}" type="parTrans" cxnId="{FE1D40D8-4315-4E21-9CF8-BB87B5D38415}">
      <dgm:prSet/>
      <dgm:spPr/>
      <dgm:t>
        <a:bodyPr/>
        <a:lstStyle/>
        <a:p>
          <a:endParaRPr lang="th-TH"/>
        </a:p>
      </dgm:t>
    </dgm:pt>
    <dgm:pt modelId="{5C9C5705-F094-4915-99CE-3D8226DD0F77}" type="sibTrans" cxnId="{FE1D40D8-4315-4E21-9CF8-BB87B5D38415}">
      <dgm:prSet/>
      <dgm:spPr/>
      <dgm:t>
        <a:bodyPr/>
        <a:lstStyle/>
        <a:p>
          <a:endParaRPr lang="th-TH"/>
        </a:p>
      </dgm:t>
    </dgm:pt>
    <dgm:pt modelId="{FE82FDD4-CD20-4106-B896-FA9693C56138}">
      <dgm:prSet phldrT="[ข้อความ]"/>
      <dgm:spPr/>
      <dgm:t>
        <a:bodyPr/>
        <a:lstStyle/>
        <a:p>
          <a:r>
            <a:rPr lang="th-TH" dirty="0" smtClean="0"/>
            <a:t>ยุติตั้งครรภ์ปลอดภัย</a:t>
          </a:r>
          <a:endParaRPr lang="th-TH" dirty="0"/>
        </a:p>
      </dgm:t>
    </dgm:pt>
    <dgm:pt modelId="{BFD92FC2-9C99-40E0-929E-113A3379D872}" type="parTrans" cxnId="{A0619772-A21F-4A33-9276-C678277C02CE}">
      <dgm:prSet/>
      <dgm:spPr/>
      <dgm:t>
        <a:bodyPr/>
        <a:lstStyle/>
        <a:p>
          <a:endParaRPr lang="th-TH"/>
        </a:p>
      </dgm:t>
    </dgm:pt>
    <dgm:pt modelId="{3346508A-E685-4F0E-9E97-460898B68D2F}" type="sibTrans" cxnId="{A0619772-A21F-4A33-9276-C678277C02CE}">
      <dgm:prSet/>
      <dgm:spPr/>
      <dgm:t>
        <a:bodyPr/>
        <a:lstStyle/>
        <a:p>
          <a:endParaRPr lang="th-TH"/>
        </a:p>
      </dgm:t>
    </dgm:pt>
    <dgm:pt modelId="{F05A555B-B83A-46B0-8B35-E93BE4C51277}">
      <dgm:prSet phldrT="[ข้อความ]"/>
      <dgm:spPr/>
      <dgm:t>
        <a:bodyPr/>
        <a:lstStyle/>
        <a:p>
          <a:r>
            <a:rPr lang="th-TH" dirty="0" smtClean="0"/>
            <a:t>มหัศจรรย์1000วัน</a:t>
          </a:r>
          <a:endParaRPr lang="th-TH" dirty="0"/>
        </a:p>
      </dgm:t>
    </dgm:pt>
    <dgm:pt modelId="{04CA8526-876D-4409-B455-80185706333D}" type="parTrans" cxnId="{4EF5831D-ACFE-4A7B-A309-4B50F5D6783D}">
      <dgm:prSet/>
      <dgm:spPr/>
      <dgm:t>
        <a:bodyPr/>
        <a:lstStyle/>
        <a:p>
          <a:endParaRPr lang="th-TH"/>
        </a:p>
      </dgm:t>
    </dgm:pt>
    <dgm:pt modelId="{3CFA8129-9B13-413A-95A9-AFB5A7E37707}" type="sibTrans" cxnId="{4EF5831D-ACFE-4A7B-A309-4B50F5D6783D}">
      <dgm:prSet/>
      <dgm:spPr/>
      <dgm:t>
        <a:bodyPr/>
        <a:lstStyle/>
        <a:p>
          <a:endParaRPr lang="th-TH"/>
        </a:p>
      </dgm:t>
    </dgm:pt>
    <dgm:pt modelId="{328440CC-15E8-420B-9E62-A09E0BB4D4B7}">
      <dgm:prSet phldrT="[ข้อความ]"/>
      <dgm:spPr/>
      <dgm:t>
        <a:bodyPr/>
        <a:lstStyle/>
        <a:p>
          <a:r>
            <a:rPr lang="th-TH" dirty="0" smtClean="0"/>
            <a:t>ล่อลวง/การล่วงละเมิด</a:t>
          </a:r>
          <a:endParaRPr lang="th-TH" dirty="0"/>
        </a:p>
      </dgm:t>
    </dgm:pt>
    <dgm:pt modelId="{B4CDA2FA-B3D5-447A-BEB3-E223EFFAD9F9}" type="parTrans" cxnId="{5F14C213-CDC8-46DE-B52D-33F54C9D93E5}">
      <dgm:prSet/>
      <dgm:spPr/>
      <dgm:t>
        <a:bodyPr/>
        <a:lstStyle/>
        <a:p>
          <a:endParaRPr lang="th-TH"/>
        </a:p>
      </dgm:t>
    </dgm:pt>
    <dgm:pt modelId="{16EC3A03-0ADF-4B9D-B30D-62B980BE111A}" type="sibTrans" cxnId="{5F14C213-CDC8-46DE-B52D-33F54C9D93E5}">
      <dgm:prSet/>
      <dgm:spPr/>
      <dgm:t>
        <a:bodyPr/>
        <a:lstStyle/>
        <a:p>
          <a:endParaRPr lang="th-TH"/>
        </a:p>
      </dgm:t>
    </dgm:pt>
    <dgm:pt modelId="{2348B5DC-8712-4FCC-A370-C714D92589B3}">
      <dgm:prSet phldrT="[ข้อความ]"/>
      <dgm:spPr/>
      <dgm:t>
        <a:bodyPr/>
        <a:lstStyle/>
        <a:p>
          <a:r>
            <a:rPr lang="th-TH" dirty="0" smtClean="0"/>
            <a:t>การเว้นช่วงมีบุตร</a:t>
          </a:r>
          <a:endParaRPr lang="th-TH" dirty="0"/>
        </a:p>
      </dgm:t>
    </dgm:pt>
    <dgm:pt modelId="{D517101B-58FC-41E0-B367-F60286A59EB4}" type="parTrans" cxnId="{298398F9-EB46-4032-A7D3-3943C5267849}">
      <dgm:prSet/>
      <dgm:spPr/>
      <dgm:t>
        <a:bodyPr/>
        <a:lstStyle/>
        <a:p>
          <a:endParaRPr lang="th-TH"/>
        </a:p>
      </dgm:t>
    </dgm:pt>
    <dgm:pt modelId="{4753C5DF-6A41-49A4-94AB-5FB81EA7D012}" type="sibTrans" cxnId="{298398F9-EB46-4032-A7D3-3943C5267849}">
      <dgm:prSet/>
      <dgm:spPr/>
      <dgm:t>
        <a:bodyPr/>
        <a:lstStyle/>
        <a:p>
          <a:endParaRPr lang="th-TH"/>
        </a:p>
      </dgm:t>
    </dgm:pt>
    <dgm:pt modelId="{35FB2A34-E79E-4F1D-A183-F3BFFBB51A3F}" type="pres">
      <dgm:prSet presAssocID="{56FA20CD-5394-4FF5-9048-F9641DD65B70}" presName="linearFlow" presStyleCnt="0">
        <dgm:presLayoutVars>
          <dgm:resizeHandles val="exact"/>
        </dgm:presLayoutVars>
      </dgm:prSet>
      <dgm:spPr/>
    </dgm:pt>
    <dgm:pt modelId="{BAF91848-F8B7-49BB-A835-9D858939B15E}" type="pres">
      <dgm:prSet presAssocID="{AC618B9E-C3DF-4DEE-AFED-F23CD5FEEFA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EB5EF4-F32B-4366-9F16-85CF3C09E7C5}" type="pres">
      <dgm:prSet presAssocID="{47AF1ABE-63E5-4732-B4D0-015B3FD923ED}" presName="sibTrans" presStyleLbl="sibTrans2D1" presStyleIdx="0" presStyleCnt="5"/>
      <dgm:spPr/>
      <dgm:t>
        <a:bodyPr/>
        <a:lstStyle/>
        <a:p>
          <a:endParaRPr lang="th-TH"/>
        </a:p>
      </dgm:t>
    </dgm:pt>
    <dgm:pt modelId="{486768C6-452D-414E-B7A2-AD3B22260668}" type="pres">
      <dgm:prSet presAssocID="{47AF1ABE-63E5-4732-B4D0-015B3FD923ED}" presName="connectorText" presStyleLbl="sibTrans2D1" presStyleIdx="0" presStyleCnt="5"/>
      <dgm:spPr/>
      <dgm:t>
        <a:bodyPr/>
        <a:lstStyle/>
        <a:p>
          <a:endParaRPr lang="th-TH"/>
        </a:p>
      </dgm:t>
    </dgm:pt>
    <dgm:pt modelId="{38A87175-CA7D-4994-872F-C16C3969A42F}" type="pres">
      <dgm:prSet presAssocID="{328440CC-15E8-420B-9E62-A09E0BB4D4B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E19AB4-91F6-4AA0-8575-1B107E478DC6}" type="pres">
      <dgm:prSet presAssocID="{16EC3A03-0ADF-4B9D-B30D-62B980BE111A}" presName="sibTrans" presStyleLbl="sibTrans2D1" presStyleIdx="1" presStyleCnt="5"/>
      <dgm:spPr/>
      <dgm:t>
        <a:bodyPr/>
        <a:lstStyle/>
        <a:p>
          <a:endParaRPr lang="th-TH"/>
        </a:p>
      </dgm:t>
    </dgm:pt>
    <dgm:pt modelId="{6CD57A6E-4FC9-479B-9264-A17011A4746C}" type="pres">
      <dgm:prSet presAssocID="{16EC3A03-0ADF-4B9D-B30D-62B980BE111A}" presName="connectorText" presStyleLbl="sibTrans2D1" presStyleIdx="1" presStyleCnt="5"/>
      <dgm:spPr/>
      <dgm:t>
        <a:bodyPr/>
        <a:lstStyle/>
        <a:p>
          <a:endParaRPr lang="th-TH"/>
        </a:p>
      </dgm:t>
    </dgm:pt>
    <dgm:pt modelId="{959644AC-973E-4CC8-B6B2-6B280BC01A0D}" type="pres">
      <dgm:prSet presAssocID="{A72132E6-5F6B-4651-881C-9E943951BF4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E5C492-25F1-4A2C-B2AB-CBF3D1FB1136}" type="pres">
      <dgm:prSet presAssocID="{5C9C5705-F094-4915-99CE-3D8226DD0F77}" presName="sibTrans" presStyleLbl="sibTrans2D1" presStyleIdx="2" presStyleCnt="5"/>
      <dgm:spPr/>
      <dgm:t>
        <a:bodyPr/>
        <a:lstStyle/>
        <a:p>
          <a:endParaRPr lang="th-TH"/>
        </a:p>
      </dgm:t>
    </dgm:pt>
    <dgm:pt modelId="{35C99F7D-11E3-4E2F-9989-625EA8B70548}" type="pres">
      <dgm:prSet presAssocID="{5C9C5705-F094-4915-99CE-3D8226DD0F77}" presName="connectorText" presStyleLbl="sibTrans2D1" presStyleIdx="2" presStyleCnt="5"/>
      <dgm:spPr/>
      <dgm:t>
        <a:bodyPr/>
        <a:lstStyle/>
        <a:p>
          <a:endParaRPr lang="th-TH"/>
        </a:p>
      </dgm:t>
    </dgm:pt>
    <dgm:pt modelId="{2A88C244-FBC9-4DCD-9D50-32864F1C5B55}" type="pres">
      <dgm:prSet presAssocID="{FE82FDD4-CD20-4106-B896-FA9693C5613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4172E-8601-4D5C-A51E-30AC3C4E1B89}" type="pres">
      <dgm:prSet presAssocID="{3346508A-E685-4F0E-9E97-460898B68D2F}" presName="sibTrans" presStyleLbl="sibTrans2D1" presStyleIdx="3" presStyleCnt="5"/>
      <dgm:spPr/>
      <dgm:t>
        <a:bodyPr/>
        <a:lstStyle/>
        <a:p>
          <a:endParaRPr lang="th-TH"/>
        </a:p>
      </dgm:t>
    </dgm:pt>
    <dgm:pt modelId="{774D0239-364A-4FB4-BAD2-0F54B78333EF}" type="pres">
      <dgm:prSet presAssocID="{3346508A-E685-4F0E-9E97-460898B68D2F}" presName="connectorText" presStyleLbl="sibTrans2D1" presStyleIdx="3" presStyleCnt="5"/>
      <dgm:spPr/>
      <dgm:t>
        <a:bodyPr/>
        <a:lstStyle/>
        <a:p>
          <a:endParaRPr lang="th-TH"/>
        </a:p>
      </dgm:t>
    </dgm:pt>
    <dgm:pt modelId="{94CD0DAD-7789-4BB0-A3E5-280F85A060B8}" type="pres">
      <dgm:prSet presAssocID="{F05A555B-B83A-46B0-8B35-E93BE4C5127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454C805-0945-4E0E-A684-ED635585AC0B}" type="pres">
      <dgm:prSet presAssocID="{3CFA8129-9B13-413A-95A9-AFB5A7E37707}" presName="sibTrans" presStyleLbl="sibTrans2D1" presStyleIdx="4" presStyleCnt="5"/>
      <dgm:spPr/>
      <dgm:t>
        <a:bodyPr/>
        <a:lstStyle/>
        <a:p>
          <a:endParaRPr lang="th-TH"/>
        </a:p>
      </dgm:t>
    </dgm:pt>
    <dgm:pt modelId="{260A481A-6AA1-4539-A021-186198A387F6}" type="pres">
      <dgm:prSet presAssocID="{3CFA8129-9B13-413A-95A9-AFB5A7E37707}" presName="connectorText" presStyleLbl="sibTrans2D1" presStyleIdx="4" presStyleCnt="5"/>
      <dgm:spPr/>
      <dgm:t>
        <a:bodyPr/>
        <a:lstStyle/>
        <a:p>
          <a:endParaRPr lang="th-TH"/>
        </a:p>
      </dgm:t>
    </dgm:pt>
    <dgm:pt modelId="{51383CAF-EA84-4F30-B4B2-9D9ED08E9FEF}" type="pres">
      <dgm:prSet presAssocID="{2348B5DC-8712-4FCC-A370-C714D92589B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02963DE2-E00A-47A1-9ECC-E39A73AEEFDA}" type="presOf" srcId="{16EC3A03-0ADF-4B9D-B30D-62B980BE111A}" destId="{6CD57A6E-4FC9-479B-9264-A17011A4746C}" srcOrd="1" destOrd="0" presId="urn:microsoft.com/office/officeart/2005/8/layout/process2"/>
    <dgm:cxn modelId="{BD5344C7-9ABB-44DE-8DDC-C093CDD87839}" type="presOf" srcId="{AC618B9E-C3DF-4DEE-AFED-F23CD5FEEFA3}" destId="{BAF91848-F8B7-49BB-A835-9D858939B15E}" srcOrd="0" destOrd="0" presId="urn:microsoft.com/office/officeart/2005/8/layout/process2"/>
    <dgm:cxn modelId="{3E1DE0E6-523F-4B39-9568-7190C8150FAD}" type="presOf" srcId="{47AF1ABE-63E5-4732-B4D0-015B3FD923ED}" destId="{62EB5EF4-F32B-4366-9F16-85CF3C09E7C5}" srcOrd="0" destOrd="0" presId="urn:microsoft.com/office/officeart/2005/8/layout/process2"/>
    <dgm:cxn modelId="{605B8E5C-6BDA-4580-9CA3-77C874B9161B}" srcId="{56FA20CD-5394-4FF5-9048-F9641DD65B70}" destId="{AC618B9E-C3DF-4DEE-AFED-F23CD5FEEFA3}" srcOrd="0" destOrd="0" parTransId="{BB4C4A08-A811-42A5-A014-DA6DC9B9E642}" sibTransId="{47AF1ABE-63E5-4732-B4D0-015B3FD923ED}"/>
    <dgm:cxn modelId="{7C5B2597-E64D-4ACA-B4A3-A805405CF2A5}" type="presOf" srcId="{3346508A-E685-4F0E-9E97-460898B68D2F}" destId="{8154172E-8601-4D5C-A51E-30AC3C4E1B89}" srcOrd="0" destOrd="0" presId="urn:microsoft.com/office/officeart/2005/8/layout/process2"/>
    <dgm:cxn modelId="{A181224A-DCA5-41A8-A729-F6D4757F48EF}" type="presOf" srcId="{3CFA8129-9B13-413A-95A9-AFB5A7E37707}" destId="{260A481A-6AA1-4539-A021-186198A387F6}" srcOrd="1" destOrd="0" presId="urn:microsoft.com/office/officeart/2005/8/layout/process2"/>
    <dgm:cxn modelId="{B0EBCA14-35EF-4501-AB50-B1D053E11B4F}" type="presOf" srcId="{A72132E6-5F6B-4651-881C-9E943951BF41}" destId="{959644AC-973E-4CC8-B6B2-6B280BC01A0D}" srcOrd="0" destOrd="0" presId="urn:microsoft.com/office/officeart/2005/8/layout/process2"/>
    <dgm:cxn modelId="{298398F9-EB46-4032-A7D3-3943C5267849}" srcId="{56FA20CD-5394-4FF5-9048-F9641DD65B70}" destId="{2348B5DC-8712-4FCC-A370-C714D92589B3}" srcOrd="5" destOrd="0" parTransId="{D517101B-58FC-41E0-B367-F60286A59EB4}" sibTransId="{4753C5DF-6A41-49A4-94AB-5FB81EA7D012}"/>
    <dgm:cxn modelId="{C6CF7793-0831-46BC-B510-9E3B616A4810}" type="presOf" srcId="{F05A555B-B83A-46B0-8B35-E93BE4C51277}" destId="{94CD0DAD-7789-4BB0-A3E5-280F85A060B8}" srcOrd="0" destOrd="0" presId="urn:microsoft.com/office/officeart/2005/8/layout/process2"/>
    <dgm:cxn modelId="{C2EAD2E9-F8F7-44D1-AAB0-3904756C216B}" type="presOf" srcId="{16EC3A03-0ADF-4B9D-B30D-62B980BE111A}" destId="{CEE19AB4-91F6-4AA0-8575-1B107E478DC6}" srcOrd="0" destOrd="0" presId="urn:microsoft.com/office/officeart/2005/8/layout/process2"/>
    <dgm:cxn modelId="{2C9F679E-C88D-4D4C-BFF9-0B80141729A3}" type="presOf" srcId="{56FA20CD-5394-4FF5-9048-F9641DD65B70}" destId="{35FB2A34-E79E-4F1D-A183-F3BFFBB51A3F}" srcOrd="0" destOrd="0" presId="urn:microsoft.com/office/officeart/2005/8/layout/process2"/>
    <dgm:cxn modelId="{FE1D40D8-4315-4E21-9CF8-BB87B5D38415}" srcId="{56FA20CD-5394-4FF5-9048-F9641DD65B70}" destId="{A72132E6-5F6B-4651-881C-9E943951BF41}" srcOrd="2" destOrd="0" parTransId="{A8B7A41C-509C-45CB-B2A5-A5DF0E67DE52}" sibTransId="{5C9C5705-F094-4915-99CE-3D8226DD0F77}"/>
    <dgm:cxn modelId="{A02090D8-C7E4-4445-B099-5910138A5FD0}" type="presOf" srcId="{5C9C5705-F094-4915-99CE-3D8226DD0F77}" destId="{35C99F7D-11E3-4E2F-9989-625EA8B70548}" srcOrd="1" destOrd="0" presId="urn:microsoft.com/office/officeart/2005/8/layout/process2"/>
    <dgm:cxn modelId="{97FA548E-BE67-45E9-9339-54583F9B141D}" type="presOf" srcId="{3CFA8129-9B13-413A-95A9-AFB5A7E37707}" destId="{9454C805-0945-4E0E-A684-ED635585AC0B}" srcOrd="0" destOrd="0" presId="urn:microsoft.com/office/officeart/2005/8/layout/process2"/>
    <dgm:cxn modelId="{5F14C213-CDC8-46DE-B52D-33F54C9D93E5}" srcId="{56FA20CD-5394-4FF5-9048-F9641DD65B70}" destId="{328440CC-15E8-420B-9E62-A09E0BB4D4B7}" srcOrd="1" destOrd="0" parTransId="{B4CDA2FA-B3D5-447A-BEB3-E223EFFAD9F9}" sibTransId="{16EC3A03-0ADF-4B9D-B30D-62B980BE111A}"/>
    <dgm:cxn modelId="{7696941B-D073-414C-9867-A9F8A149DF88}" type="presOf" srcId="{47AF1ABE-63E5-4732-B4D0-015B3FD923ED}" destId="{486768C6-452D-414E-B7A2-AD3B22260668}" srcOrd="1" destOrd="0" presId="urn:microsoft.com/office/officeart/2005/8/layout/process2"/>
    <dgm:cxn modelId="{5A618BAB-C1FD-4F73-AC94-73B041F230B4}" type="presOf" srcId="{FE82FDD4-CD20-4106-B896-FA9693C56138}" destId="{2A88C244-FBC9-4DCD-9D50-32864F1C5B55}" srcOrd="0" destOrd="0" presId="urn:microsoft.com/office/officeart/2005/8/layout/process2"/>
    <dgm:cxn modelId="{6C3BC79E-4294-4BE2-A40E-9D466F0D8058}" type="presOf" srcId="{2348B5DC-8712-4FCC-A370-C714D92589B3}" destId="{51383CAF-EA84-4F30-B4B2-9D9ED08E9FEF}" srcOrd="0" destOrd="0" presId="urn:microsoft.com/office/officeart/2005/8/layout/process2"/>
    <dgm:cxn modelId="{3940BD8C-0A48-4647-84F4-B2E15B71C2FF}" type="presOf" srcId="{328440CC-15E8-420B-9E62-A09E0BB4D4B7}" destId="{38A87175-CA7D-4994-872F-C16C3969A42F}" srcOrd="0" destOrd="0" presId="urn:microsoft.com/office/officeart/2005/8/layout/process2"/>
    <dgm:cxn modelId="{C0241DC5-678D-46FF-811C-17037511EBED}" type="presOf" srcId="{5C9C5705-F094-4915-99CE-3D8226DD0F77}" destId="{F7E5C492-25F1-4A2C-B2AB-CBF3D1FB1136}" srcOrd="0" destOrd="0" presId="urn:microsoft.com/office/officeart/2005/8/layout/process2"/>
    <dgm:cxn modelId="{4EF5831D-ACFE-4A7B-A309-4B50F5D6783D}" srcId="{56FA20CD-5394-4FF5-9048-F9641DD65B70}" destId="{F05A555B-B83A-46B0-8B35-E93BE4C51277}" srcOrd="4" destOrd="0" parTransId="{04CA8526-876D-4409-B455-80185706333D}" sibTransId="{3CFA8129-9B13-413A-95A9-AFB5A7E37707}"/>
    <dgm:cxn modelId="{A0619772-A21F-4A33-9276-C678277C02CE}" srcId="{56FA20CD-5394-4FF5-9048-F9641DD65B70}" destId="{FE82FDD4-CD20-4106-B896-FA9693C56138}" srcOrd="3" destOrd="0" parTransId="{BFD92FC2-9C99-40E0-929E-113A3379D872}" sibTransId="{3346508A-E685-4F0E-9E97-460898B68D2F}"/>
    <dgm:cxn modelId="{7C3F73EA-067D-4555-AD3B-F77F4BD61AD2}" type="presOf" srcId="{3346508A-E685-4F0E-9E97-460898B68D2F}" destId="{774D0239-364A-4FB4-BAD2-0F54B78333EF}" srcOrd="1" destOrd="0" presId="urn:microsoft.com/office/officeart/2005/8/layout/process2"/>
    <dgm:cxn modelId="{EBD59F3E-7B7A-4917-98B3-A1CE49BCFD44}" type="presParOf" srcId="{35FB2A34-E79E-4F1D-A183-F3BFFBB51A3F}" destId="{BAF91848-F8B7-49BB-A835-9D858939B15E}" srcOrd="0" destOrd="0" presId="urn:microsoft.com/office/officeart/2005/8/layout/process2"/>
    <dgm:cxn modelId="{D0ABD48D-9C95-4CE7-B645-0E027B6D7E4B}" type="presParOf" srcId="{35FB2A34-E79E-4F1D-A183-F3BFFBB51A3F}" destId="{62EB5EF4-F32B-4366-9F16-85CF3C09E7C5}" srcOrd="1" destOrd="0" presId="urn:microsoft.com/office/officeart/2005/8/layout/process2"/>
    <dgm:cxn modelId="{3A149128-B0B0-4FEC-95A9-09D36BE029A4}" type="presParOf" srcId="{62EB5EF4-F32B-4366-9F16-85CF3C09E7C5}" destId="{486768C6-452D-414E-B7A2-AD3B22260668}" srcOrd="0" destOrd="0" presId="urn:microsoft.com/office/officeart/2005/8/layout/process2"/>
    <dgm:cxn modelId="{C9B7016B-A66D-404D-8E64-8E3EA3A15422}" type="presParOf" srcId="{35FB2A34-E79E-4F1D-A183-F3BFFBB51A3F}" destId="{38A87175-CA7D-4994-872F-C16C3969A42F}" srcOrd="2" destOrd="0" presId="urn:microsoft.com/office/officeart/2005/8/layout/process2"/>
    <dgm:cxn modelId="{F20BFE91-46D5-475F-A8BE-F20815AF3CEC}" type="presParOf" srcId="{35FB2A34-E79E-4F1D-A183-F3BFFBB51A3F}" destId="{CEE19AB4-91F6-4AA0-8575-1B107E478DC6}" srcOrd="3" destOrd="0" presId="urn:microsoft.com/office/officeart/2005/8/layout/process2"/>
    <dgm:cxn modelId="{890FE98E-5D90-4C07-B9CA-067D8E72E6E0}" type="presParOf" srcId="{CEE19AB4-91F6-4AA0-8575-1B107E478DC6}" destId="{6CD57A6E-4FC9-479B-9264-A17011A4746C}" srcOrd="0" destOrd="0" presId="urn:microsoft.com/office/officeart/2005/8/layout/process2"/>
    <dgm:cxn modelId="{4AC8B003-5DE8-48C6-BE4D-19FC9037E8EB}" type="presParOf" srcId="{35FB2A34-E79E-4F1D-A183-F3BFFBB51A3F}" destId="{959644AC-973E-4CC8-B6B2-6B280BC01A0D}" srcOrd="4" destOrd="0" presId="urn:microsoft.com/office/officeart/2005/8/layout/process2"/>
    <dgm:cxn modelId="{EAD89D2D-6802-444C-943E-26179244E729}" type="presParOf" srcId="{35FB2A34-E79E-4F1D-A183-F3BFFBB51A3F}" destId="{F7E5C492-25F1-4A2C-B2AB-CBF3D1FB1136}" srcOrd="5" destOrd="0" presId="urn:microsoft.com/office/officeart/2005/8/layout/process2"/>
    <dgm:cxn modelId="{B9EC2B34-13C2-4ADA-B3C0-97BD6BC19392}" type="presParOf" srcId="{F7E5C492-25F1-4A2C-B2AB-CBF3D1FB1136}" destId="{35C99F7D-11E3-4E2F-9989-625EA8B70548}" srcOrd="0" destOrd="0" presId="urn:microsoft.com/office/officeart/2005/8/layout/process2"/>
    <dgm:cxn modelId="{A9F6C653-4010-483E-A071-ADDD4FE4187D}" type="presParOf" srcId="{35FB2A34-E79E-4F1D-A183-F3BFFBB51A3F}" destId="{2A88C244-FBC9-4DCD-9D50-32864F1C5B55}" srcOrd="6" destOrd="0" presId="urn:microsoft.com/office/officeart/2005/8/layout/process2"/>
    <dgm:cxn modelId="{A3EBFE20-883A-467D-B8D9-15BE9426FB2D}" type="presParOf" srcId="{35FB2A34-E79E-4F1D-A183-F3BFFBB51A3F}" destId="{8154172E-8601-4D5C-A51E-30AC3C4E1B89}" srcOrd="7" destOrd="0" presId="urn:microsoft.com/office/officeart/2005/8/layout/process2"/>
    <dgm:cxn modelId="{D9373DF9-AB7A-4EBF-BEFD-2B64294E29A2}" type="presParOf" srcId="{8154172E-8601-4D5C-A51E-30AC3C4E1B89}" destId="{774D0239-364A-4FB4-BAD2-0F54B78333EF}" srcOrd="0" destOrd="0" presId="urn:microsoft.com/office/officeart/2005/8/layout/process2"/>
    <dgm:cxn modelId="{74BC123F-D388-49C4-9C30-520497ED00E2}" type="presParOf" srcId="{35FB2A34-E79E-4F1D-A183-F3BFFBB51A3F}" destId="{94CD0DAD-7789-4BB0-A3E5-280F85A060B8}" srcOrd="8" destOrd="0" presId="urn:microsoft.com/office/officeart/2005/8/layout/process2"/>
    <dgm:cxn modelId="{1527B933-3C65-410E-8668-87C6F0CDDB47}" type="presParOf" srcId="{35FB2A34-E79E-4F1D-A183-F3BFFBB51A3F}" destId="{9454C805-0945-4E0E-A684-ED635585AC0B}" srcOrd="9" destOrd="0" presId="urn:microsoft.com/office/officeart/2005/8/layout/process2"/>
    <dgm:cxn modelId="{F904D119-789A-462D-8EB4-9F2A66B30B7A}" type="presParOf" srcId="{9454C805-0945-4E0E-A684-ED635585AC0B}" destId="{260A481A-6AA1-4539-A021-186198A387F6}" srcOrd="0" destOrd="0" presId="urn:microsoft.com/office/officeart/2005/8/layout/process2"/>
    <dgm:cxn modelId="{205D9197-DC77-4F63-BE36-4DC6AD5B4A21}" type="presParOf" srcId="{35FB2A34-E79E-4F1D-A183-F3BFFBB51A3F}" destId="{51383CAF-EA84-4F30-B4B2-9D9ED08E9FEF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6FA20CD-5394-4FF5-9048-F9641DD65B70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</dgm:pt>
    <dgm:pt modelId="{AC618B9E-C3DF-4DEE-AFED-F23CD5FEEFA3}">
      <dgm:prSet phldrT="[ข้อความ]"/>
      <dgm:spPr/>
      <dgm:t>
        <a:bodyPr/>
        <a:lstStyle/>
        <a:p>
          <a:r>
            <a:rPr lang="en-US" dirty="0" smtClean="0"/>
            <a:t>RISK</a:t>
          </a:r>
          <a:endParaRPr lang="th-TH" dirty="0"/>
        </a:p>
      </dgm:t>
    </dgm:pt>
    <dgm:pt modelId="{BB4C4A08-A811-42A5-A014-DA6DC9B9E642}" type="parTrans" cxnId="{605B8E5C-6BDA-4580-9CA3-77C874B9161B}">
      <dgm:prSet/>
      <dgm:spPr/>
      <dgm:t>
        <a:bodyPr/>
        <a:lstStyle/>
        <a:p>
          <a:endParaRPr lang="th-TH"/>
        </a:p>
      </dgm:t>
    </dgm:pt>
    <dgm:pt modelId="{47AF1ABE-63E5-4732-B4D0-015B3FD923ED}" type="sibTrans" cxnId="{605B8E5C-6BDA-4580-9CA3-77C874B9161B}">
      <dgm:prSet/>
      <dgm:spPr/>
      <dgm:t>
        <a:bodyPr/>
        <a:lstStyle/>
        <a:p>
          <a:endParaRPr lang="th-TH"/>
        </a:p>
      </dgm:t>
    </dgm:pt>
    <dgm:pt modelId="{A72132E6-5F6B-4651-881C-9E943951BF41}">
      <dgm:prSet phldrT="[ข้อความ]"/>
      <dgm:spPr/>
      <dgm:t>
        <a:bodyPr/>
        <a:lstStyle/>
        <a:p>
          <a:r>
            <a:rPr lang="th-TH" dirty="0" smtClean="0"/>
            <a:t>เพศสัมพันธุ์ไม่พร้อม</a:t>
          </a:r>
          <a:endParaRPr lang="th-TH" dirty="0"/>
        </a:p>
      </dgm:t>
    </dgm:pt>
    <dgm:pt modelId="{A8B7A41C-509C-45CB-B2A5-A5DF0E67DE52}" type="parTrans" cxnId="{FE1D40D8-4315-4E21-9CF8-BB87B5D38415}">
      <dgm:prSet/>
      <dgm:spPr/>
      <dgm:t>
        <a:bodyPr/>
        <a:lstStyle/>
        <a:p>
          <a:endParaRPr lang="th-TH"/>
        </a:p>
      </dgm:t>
    </dgm:pt>
    <dgm:pt modelId="{5C9C5705-F094-4915-99CE-3D8226DD0F77}" type="sibTrans" cxnId="{FE1D40D8-4315-4E21-9CF8-BB87B5D38415}">
      <dgm:prSet/>
      <dgm:spPr/>
      <dgm:t>
        <a:bodyPr/>
        <a:lstStyle/>
        <a:p>
          <a:endParaRPr lang="th-TH"/>
        </a:p>
      </dgm:t>
    </dgm:pt>
    <dgm:pt modelId="{FE82FDD4-CD20-4106-B896-FA9693C56138}">
      <dgm:prSet phldrT="[ข้อความ]"/>
      <dgm:spPr/>
      <dgm:t>
        <a:bodyPr/>
        <a:lstStyle/>
        <a:p>
          <a:r>
            <a:rPr lang="th-TH" dirty="0" smtClean="0"/>
            <a:t>ตั้งครรภ์ไม่พร้อม</a:t>
          </a:r>
          <a:endParaRPr lang="th-TH" dirty="0"/>
        </a:p>
      </dgm:t>
    </dgm:pt>
    <dgm:pt modelId="{BFD92FC2-9C99-40E0-929E-113A3379D872}" type="parTrans" cxnId="{A0619772-A21F-4A33-9276-C678277C02CE}">
      <dgm:prSet/>
      <dgm:spPr/>
      <dgm:t>
        <a:bodyPr/>
        <a:lstStyle/>
        <a:p>
          <a:endParaRPr lang="th-TH"/>
        </a:p>
      </dgm:t>
    </dgm:pt>
    <dgm:pt modelId="{3346508A-E685-4F0E-9E97-460898B68D2F}" type="sibTrans" cxnId="{A0619772-A21F-4A33-9276-C678277C02CE}">
      <dgm:prSet/>
      <dgm:spPr/>
      <dgm:t>
        <a:bodyPr/>
        <a:lstStyle/>
        <a:p>
          <a:endParaRPr lang="th-TH"/>
        </a:p>
      </dgm:t>
    </dgm:pt>
    <dgm:pt modelId="{F05A555B-B83A-46B0-8B35-E93BE4C51277}">
      <dgm:prSet phldrT="[ข้อความ]"/>
      <dgm:spPr/>
      <dgm:t>
        <a:bodyPr/>
        <a:lstStyle/>
        <a:p>
          <a:r>
            <a:rPr lang="th-TH" dirty="0" smtClean="0"/>
            <a:t>ครรภ์ไม่มีคุณภาพ</a:t>
          </a:r>
          <a:endParaRPr lang="th-TH" dirty="0"/>
        </a:p>
      </dgm:t>
    </dgm:pt>
    <dgm:pt modelId="{04CA8526-876D-4409-B455-80185706333D}" type="parTrans" cxnId="{4EF5831D-ACFE-4A7B-A309-4B50F5D6783D}">
      <dgm:prSet/>
      <dgm:spPr/>
      <dgm:t>
        <a:bodyPr/>
        <a:lstStyle/>
        <a:p>
          <a:endParaRPr lang="th-TH"/>
        </a:p>
      </dgm:t>
    </dgm:pt>
    <dgm:pt modelId="{3CFA8129-9B13-413A-95A9-AFB5A7E37707}" type="sibTrans" cxnId="{4EF5831D-ACFE-4A7B-A309-4B50F5D6783D}">
      <dgm:prSet/>
      <dgm:spPr/>
      <dgm:t>
        <a:bodyPr/>
        <a:lstStyle/>
        <a:p>
          <a:endParaRPr lang="th-TH"/>
        </a:p>
      </dgm:t>
    </dgm:pt>
    <dgm:pt modelId="{328440CC-15E8-420B-9E62-A09E0BB4D4B7}">
      <dgm:prSet phldrT="[ข้อความ]"/>
      <dgm:spPr/>
      <dgm:t>
        <a:bodyPr/>
        <a:lstStyle/>
        <a:p>
          <a:r>
            <a:rPr lang="th-TH" dirty="0" smtClean="0"/>
            <a:t>ล่วงเกินทางเพศ</a:t>
          </a:r>
          <a:endParaRPr lang="th-TH" dirty="0"/>
        </a:p>
      </dgm:t>
    </dgm:pt>
    <dgm:pt modelId="{B4CDA2FA-B3D5-447A-BEB3-E223EFFAD9F9}" type="parTrans" cxnId="{5F14C213-CDC8-46DE-B52D-33F54C9D93E5}">
      <dgm:prSet/>
      <dgm:spPr/>
      <dgm:t>
        <a:bodyPr/>
        <a:lstStyle/>
        <a:p>
          <a:endParaRPr lang="th-TH"/>
        </a:p>
      </dgm:t>
    </dgm:pt>
    <dgm:pt modelId="{16EC3A03-0ADF-4B9D-B30D-62B980BE111A}" type="sibTrans" cxnId="{5F14C213-CDC8-46DE-B52D-33F54C9D93E5}">
      <dgm:prSet/>
      <dgm:spPr/>
      <dgm:t>
        <a:bodyPr/>
        <a:lstStyle/>
        <a:p>
          <a:endParaRPr lang="th-TH"/>
        </a:p>
      </dgm:t>
    </dgm:pt>
    <dgm:pt modelId="{2348B5DC-8712-4FCC-A370-C714D92589B3}">
      <dgm:prSet phldrT="[ข้อความ]"/>
      <dgm:spPr/>
      <dgm:t>
        <a:bodyPr/>
        <a:lstStyle/>
        <a:p>
          <a:r>
            <a:rPr lang="th-TH" dirty="0" smtClean="0"/>
            <a:t>การวางแผนครอบครัว</a:t>
          </a:r>
          <a:endParaRPr lang="th-TH" dirty="0"/>
        </a:p>
      </dgm:t>
    </dgm:pt>
    <dgm:pt modelId="{D517101B-58FC-41E0-B367-F60286A59EB4}" type="parTrans" cxnId="{298398F9-EB46-4032-A7D3-3943C5267849}">
      <dgm:prSet/>
      <dgm:spPr/>
      <dgm:t>
        <a:bodyPr/>
        <a:lstStyle/>
        <a:p>
          <a:endParaRPr lang="th-TH"/>
        </a:p>
      </dgm:t>
    </dgm:pt>
    <dgm:pt modelId="{4753C5DF-6A41-49A4-94AB-5FB81EA7D012}" type="sibTrans" cxnId="{298398F9-EB46-4032-A7D3-3943C5267849}">
      <dgm:prSet/>
      <dgm:spPr/>
      <dgm:t>
        <a:bodyPr/>
        <a:lstStyle/>
        <a:p>
          <a:endParaRPr lang="th-TH"/>
        </a:p>
      </dgm:t>
    </dgm:pt>
    <dgm:pt modelId="{35FB2A34-E79E-4F1D-A183-F3BFFBB51A3F}" type="pres">
      <dgm:prSet presAssocID="{56FA20CD-5394-4FF5-9048-F9641DD65B70}" presName="linearFlow" presStyleCnt="0">
        <dgm:presLayoutVars>
          <dgm:resizeHandles val="exact"/>
        </dgm:presLayoutVars>
      </dgm:prSet>
      <dgm:spPr/>
    </dgm:pt>
    <dgm:pt modelId="{BAF91848-F8B7-49BB-A835-9D858939B15E}" type="pres">
      <dgm:prSet presAssocID="{AC618B9E-C3DF-4DEE-AFED-F23CD5FEEFA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EB5EF4-F32B-4366-9F16-85CF3C09E7C5}" type="pres">
      <dgm:prSet presAssocID="{47AF1ABE-63E5-4732-B4D0-015B3FD923ED}" presName="sibTrans" presStyleLbl="sibTrans2D1" presStyleIdx="0" presStyleCnt="5"/>
      <dgm:spPr/>
      <dgm:t>
        <a:bodyPr/>
        <a:lstStyle/>
        <a:p>
          <a:endParaRPr lang="th-TH"/>
        </a:p>
      </dgm:t>
    </dgm:pt>
    <dgm:pt modelId="{486768C6-452D-414E-B7A2-AD3B22260668}" type="pres">
      <dgm:prSet presAssocID="{47AF1ABE-63E5-4732-B4D0-015B3FD923ED}" presName="connectorText" presStyleLbl="sibTrans2D1" presStyleIdx="0" presStyleCnt="5"/>
      <dgm:spPr/>
      <dgm:t>
        <a:bodyPr/>
        <a:lstStyle/>
        <a:p>
          <a:endParaRPr lang="th-TH"/>
        </a:p>
      </dgm:t>
    </dgm:pt>
    <dgm:pt modelId="{38A87175-CA7D-4994-872F-C16C3969A42F}" type="pres">
      <dgm:prSet presAssocID="{328440CC-15E8-420B-9E62-A09E0BB4D4B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E19AB4-91F6-4AA0-8575-1B107E478DC6}" type="pres">
      <dgm:prSet presAssocID="{16EC3A03-0ADF-4B9D-B30D-62B980BE111A}" presName="sibTrans" presStyleLbl="sibTrans2D1" presStyleIdx="1" presStyleCnt="5"/>
      <dgm:spPr/>
      <dgm:t>
        <a:bodyPr/>
        <a:lstStyle/>
        <a:p>
          <a:endParaRPr lang="th-TH"/>
        </a:p>
      </dgm:t>
    </dgm:pt>
    <dgm:pt modelId="{6CD57A6E-4FC9-479B-9264-A17011A4746C}" type="pres">
      <dgm:prSet presAssocID="{16EC3A03-0ADF-4B9D-B30D-62B980BE111A}" presName="connectorText" presStyleLbl="sibTrans2D1" presStyleIdx="1" presStyleCnt="5"/>
      <dgm:spPr/>
      <dgm:t>
        <a:bodyPr/>
        <a:lstStyle/>
        <a:p>
          <a:endParaRPr lang="th-TH"/>
        </a:p>
      </dgm:t>
    </dgm:pt>
    <dgm:pt modelId="{959644AC-973E-4CC8-B6B2-6B280BC01A0D}" type="pres">
      <dgm:prSet presAssocID="{A72132E6-5F6B-4651-881C-9E943951BF4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E5C492-25F1-4A2C-B2AB-CBF3D1FB1136}" type="pres">
      <dgm:prSet presAssocID="{5C9C5705-F094-4915-99CE-3D8226DD0F77}" presName="sibTrans" presStyleLbl="sibTrans2D1" presStyleIdx="2" presStyleCnt="5"/>
      <dgm:spPr/>
      <dgm:t>
        <a:bodyPr/>
        <a:lstStyle/>
        <a:p>
          <a:endParaRPr lang="th-TH"/>
        </a:p>
      </dgm:t>
    </dgm:pt>
    <dgm:pt modelId="{35C99F7D-11E3-4E2F-9989-625EA8B70548}" type="pres">
      <dgm:prSet presAssocID="{5C9C5705-F094-4915-99CE-3D8226DD0F77}" presName="connectorText" presStyleLbl="sibTrans2D1" presStyleIdx="2" presStyleCnt="5"/>
      <dgm:spPr/>
      <dgm:t>
        <a:bodyPr/>
        <a:lstStyle/>
        <a:p>
          <a:endParaRPr lang="th-TH"/>
        </a:p>
      </dgm:t>
    </dgm:pt>
    <dgm:pt modelId="{2A88C244-FBC9-4DCD-9D50-32864F1C5B55}" type="pres">
      <dgm:prSet presAssocID="{FE82FDD4-CD20-4106-B896-FA9693C5613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4172E-8601-4D5C-A51E-30AC3C4E1B89}" type="pres">
      <dgm:prSet presAssocID="{3346508A-E685-4F0E-9E97-460898B68D2F}" presName="sibTrans" presStyleLbl="sibTrans2D1" presStyleIdx="3" presStyleCnt="5"/>
      <dgm:spPr/>
      <dgm:t>
        <a:bodyPr/>
        <a:lstStyle/>
        <a:p>
          <a:endParaRPr lang="th-TH"/>
        </a:p>
      </dgm:t>
    </dgm:pt>
    <dgm:pt modelId="{774D0239-364A-4FB4-BAD2-0F54B78333EF}" type="pres">
      <dgm:prSet presAssocID="{3346508A-E685-4F0E-9E97-460898B68D2F}" presName="connectorText" presStyleLbl="sibTrans2D1" presStyleIdx="3" presStyleCnt="5"/>
      <dgm:spPr/>
      <dgm:t>
        <a:bodyPr/>
        <a:lstStyle/>
        <a:p>
          <a:endParaRPr lang="th-TH"/>
        </a:p>
      </dgm:t>
    </dgm:pt>
    <dgm:pt modelId="{94CD0DAD-7789-4BB0-A3E5-280F85A060B8}" type="pres">
      <dgm:prSet presAssocID="{F05A555B-B83A-46B0-8B35-E93BE4C5127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454C805-0945-4E0E-A684-ED635585AC0B}" type="pres">
      <dgm:prSet presAssocID="{3CFA8129-9B13-413A-95A9-AFB5A7E37707}" presName="sibTrans" presStyleLbl="sibTrans2D1" presStyleIdx="4" presStyleCnt="5"/>
      <dgm:spPr/>
      <dgm:t>
        <a:bodyPr/>
        <a:lstStyle/>
        <a:p>
          <a:endParaRPr lang="th-TH"/>
        </a:p>
      </dgm:t>
    </dgm:pt>
    <dgm:pt modelId="{260A481A-6AA1-4539-A021-186198A387F6}" type="pres">
      <dgm:prSet presAssocID="{3CFA8129-9B13-413A-95A9-AFB5A7E37707}" presName="connectorText" presStyleLbl="sibTrans2D1" presStyleIdx="4" presStyleCnt="5"/>
      <dgm:spPr/>
      <dgm:t>
        <a:bodyPr/>
        <a:lstStyle/>
        <a:p>
          <a:endParaRPr lang="th-TH"/>
        </a:p>
      </dgm:t>
    </dgm:pt>
    <dgm:pt modelId="{51383CAF-EA84-4F30-B4B2-9D9ED08E9FEF}" type="pres">
      <dgm:prSet presAssocID="{2348B5DC-8712-4FCC-A370-C714D92589B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8A04635-AAF9-47FC-B3C0-F498FC7B467F}" type="presOf" srcId="{A72132E6-5F6B-4651-881C-9E943951BF41}" destId="{959644AC-973E-4CC8-B6B2-6B280BC01A0D}" srcOrd="0" destOrd="0" presId="urn:microsoft.com/office/officeart/2005/8/layout/process2"/>
    <dgm:cxn modelId="{DC142A90-6872-4F6F-8638-FE4EE93118C7}" type="presOf" srcId="{16EC3A03-0ADF-4B9D-B30D-62B980BE111A}" destId="{CEE19AB4-91F6-4AA0-8575-1B107E478DC6}" srcOrd="0" destOrd="0" presId="urn:microsoft.com/office/officeart/2005/8/layout/process2"/>
    <dgm:cxn modelId="{E45B377E-238A-466C-8DB2-77FFCBE87FD7}" type="presOf" srcId="{FE82FDD4-CD20-4106-B896-FA9693C56138}" destId="{2A88C244-FBC9-4DCD-9D50-32864F1C5B55}" srcOrd="0" destOrd="0" presId="urn:microsoft.com/office/officeart/2005/8/layout/process2"/>
    <dgm:cxn modelId="{FBC1C1DD-C570-41CC-9DD1-C8BA9712F1DA}" type="presOf" srcId="{5C9C5705-F094-4915-99CE-3D8226DD0F77}" destId="{35C99F7D-11E3-4E2F-9989-625EA8B70548}" srcOrd="1" destOrd="0" presId="urn:microsoft.com/office/officeart/2005/8/layout/process2"/>
    <dgm:cxn modelId="{5F14C213-CDC8-46DE-B52D-33F54C9D93E5}" srcId="{56FA20CD-5394-4FF5-9048-F9641DD65B70}" destId="{328440CC-15E8-420B-9E62-A09E0BB4D4B7}" srcOrd="1" destOrd="0" parTransId="{B4CDA2FA-B3D5-447A-BEB3-E223EFFAD9F9}" sibTransId="{16EC3A03-0ADF-4B9D-B30D-62B980BE111A}"/>
    <dgm:cxn modelId="{C4AA4D5E-2256-479A-B04B-4E1E6B0614E5}" type="presOf" srcId="{3346508A-E685-4F0E-9E97-460898B68D2F}" destId="{8154172E-8601-4D5C-A51E-30AC3C4E1B89}" srcOrd="0" destOrd="0" presId="urn:microsoft.com/office/officeart/2005/8/layout/process2"/>
    <dgm:cxn modelId="{68B771E2-D9DC-41C0-81A6-0A991A304ADE}" type="presOf" srcId="{AC618B9E-C3DF-4DEE-AFED-F23CD5FEEFA3}" destId="{BAF91848-F8B7-49BB-A835-9D858939B15E}" srcOrd="0" destOrd="0" presId="urn:microsoft.com/office/officeart/2005/8/layout/process2"/>
    <dgm:cxn modelId="{1761A37B-BE03-4A2F-A870-3D5648527B35}" type="presOf" srcId="{328440CC-15E8-420B-9E62-A09E0BB4D4B7}" destId="{38A87175-CA7D-4994-872F-C16C3969A42F}" srcOrd="0" destOrd="0" presId="urn:microsoft.com/office/officeart/2005/8/layout/process2"/>
    <dgm:cxn modelId="{825F66EE-A1BA-4EA2-9C2A-6EA511C26257}" type="presOf" srcId="{3CFA8129-9B13-413A-95A9-AFB5A7E37707}" destId="{9454C805-0945-4E0E-A684-ED635585AC0B}" srcOrd="0" destOrd="0" presId="urn:microsoft.com/office/officeart/2005/8/layout/process2"/>
    <dgm:cxn modelId="{82813FFE-DBE7-4DFC-937D-08DD82ED7C32}" type="presOf" srcId="{47AF1ABE-63E5-4732-B4D0-015B3FD923ED}" destId="{62EB5EF4-F32B-4366-9F16-85CF3C09E7C5}" srcOrd="0" destOrd="0" presId="urn:microsoft.com/office/officeart/2005/8/layout/process2"/>
    <dgm:cxn modelId="{B1E6A31C-B293-41CA-B9A4-33EA4557F97C}" type="presOf" srcId="{3346508A-E685-4F0E-9E97-460898B68D2F}" destId="{774D0239-364A-4FB4-BAD2-0F54B78333EF}" srcOrd="1" destOrd="0" presId="urn:microsoft.com/office/officeart/2005/8/layout/process2"/>
    <dgm:cxn modelId="{FE1D40D8-4315-4E21-9CF8-BB87B5D38415}" srcId="{56FA20CD-5394-4FF5-9048-F9641DD65B70}" destId="{A72132E6-5F6B-4651-881C-9E943951BF41}" srcOrd="2" destOrd="0" parTransId="{A8B7A41C-509C-45CB-B2A5-A5DF0E67DE52}" sibTransId="{5C9C5705-F094-4915-99CE-3D8226DD0F77}"/>
    <dgm:cxn modelId="{605B8E5C-6BDA-4580-9CA3-77C874B9161B}" srcId="{56FA20CD-5394-4FF5-9048-F9641DD65B70}" destId="{AC618B9E-C3DF-4DEE-AFED-F23CD5FEEFA3}" srcOrd="0" destOrd="0" parTransId="{BB4C4A08-A811-42A5-A014-DA6DC9B9E642}" sibTransId="{47AF1ABE-63E5-4732-B4D0-015B3FD923ED}"/>
    <dgm:cxn modelId="{E3EF2E9A-1542-41D2-B9D4-A449AB270B6E}" type="presOf" srcId="{F05A555B-B83A-46B0-8B35-E93BE4C51277}" destId="{94CD0DAD-7789-4BB0-A3E5-280F85A060B8}" srcOrd="0" destOrd="0" presId="urn:microsoft.com/office/officeart/2005/8/layout/process2"/>
    <dgm:cxn modelId="{C8581038-59CF-42DC-89DB-BE6C2D942601}" type="presOf" srcId="{3CFA8129-9B13-413A-95A9-AFB5A7E37707}" destId="{260A481A-6AA1-4539-A021-186198A387F6}" srcOrd="1" destOrd="0" presId="urn:microsoft.com/office/officeart/2005/8/layout/process2"/>
    <dgm:cxn modelId="{298398F9-EB46-4032-A7D3-3943C5267849}" srcId="{56FA20CD-5394-4FF5-9048-F9641DD65B70}" destId="{2348B5DC-8712-4FCC-A370-C714D92589B3}" srcOrd="5" destOrd="0" parTransId="{D517101B-58FC-41E0-B367-F60286A59EB4}" sibTransId="{4753C5DF-6A41-49A4-94AB-5FB81EA7D012}"/>
    <dgm:cxn modelId="{8AD8FD24-01B5-4167-A1D1-BBC718D5EFE3}" type="presOf" srcId="{16EC3A03-0ADF-4B9D-B30D-62B980BE111A}" destId="{6CD57A6E-4FC9-479B-9264-A17011A4746C}" srcOrd="1" destOrd="0" presId="urn:microsoft.com/office/officeart/2005/8/layout/process2"/>
    <dgm:cxn modelId="{49A0BA2A-5FE8-4F50-9713-E7FDFC5564D1}" type="presOf" srcId="{47AF1ABE-63E5-4732-B4D0-015B3FD923ED}" destId="{486768C6-452D-414E-B7A2-AD3B22260668}" srcOrd="1" destOrd="0" presId="urn:microsoft.com/office/officeart/2005/8/layout/process2"/>
    <dgm:cxn modelId="{4EF5831D-ACFE-4A7B-A309-4B50F5D6783D}" srcId="{56FA20CD-5394-4FF5-9048-F9641DD65B70}" destId="{F05A555B-B83A-46B0-8B35-E93BE4C51277}" srcOrd="4" destOrd="0" parTransId="{04CA8526-876D-4409-B455-80185706333D}" sibTransId="{3CFA8129-9B13-413A-95A9-AFB5A7E37707}"/>
    <dgm:cxn modelId="{E9A5714F-EB31-43DB-88A3-272CB047F6FF}" type="presOf" srcId="{2348B5DC-8712-4FCC-A370-C714D92589B3}" destId="{51383CAF-EA84-4F30-B4B2-9D9ED08E9FEF}" srcOrd="0" destOrd="0" presId="urn:microsoft.com/office/officeart/2005/8/layout/process2"/>
    <dgm:cxn modelId="{A0619772-A21F-4A33-9276-C678277C02CE}" srcId="{56FA20CD-5394-4FF5-9048-F9641DD65B70}" destId="{FE82FDD4-CD20-4106-B896-FA9693C56138}" srcOrd="3" destOrd="0" parTransId="{BFD92FC2-9C99-40E0-929E-113A3379D872}" sibTransId="{3346508A-E685-4F0E-9E97-460898B68D2F}"/>
    <dgm:cxn modelId="{8D57BAF3-9826-44F7-9FD6-0A2A9B51B71D}" type="presOf" srcId="{5C9C5705-F094-4915-99CE-3D8226DD0F77}" destId="{F7E5C492-25F1-4A2C-B2AB-CBF3D1FB1136}" srcOrd="0" destOrd="0" presId="urn:microsoft.com/office/officeart/2005/8/layout/process2"/>
    <dgm:cxn modelId="{5264F4D4-4D44-4533-B485-6C270CEC83FC}" type="presOf" srcId="{56FA20CD-5394-4FF5-9048-F9641DD65B70}" destId="{35FB2A34-E79E-4F1D-A183-F3BFFBB51A3F}" srcOrd="0" destOrd="0" presId="urn:microsoft.com/office/officeart/2005/8/layout/process2"/>
    <dgm:cxn modelId="{F6503895-A5A8-472A-91D9-6AEC76D0F67C}" type="presParOf" srcId="{35FB2A34-E79E-4F1D-A183-F3BFFBB51A3F}" destId="{BAF91848-F8B7-49BB-A835-9D858939B15E}" srcOrd="0" destOrd="0" presId="urn:microsoft.com/office/officeart/2005/8/layout/process2"/>
    <dgm:cxn modelId="{1D949224-0FC1-4300-B4A5-F9621CA06D23}" type="presParOf" srcId="{35FB2A34-E79E-4F1D-A183-F3BFFBB51A3F}" destId="{62EB5EF4-F32B-4366-9F16-85CF3C09E7C5}" srcOrd="1" destOrd="0" presId="urn:microsoft.com/office/officeart/2005/8/layout/process2"/>
    <dgm:cxn modelId="{AB8C1898-914C-4549-A47C-381E16B6E90C}" type="presParOf" srcId="{62EB5EF4-F32B-4366-9F16-85CF3C09E7C5}" destId="{486768C6-452D-414E-B7A2-AD3B22260668}" srcOrd="0" destOrd="0" presId="urn:microsoft.com/office/officeart/2005/8/layout/process2"/>
    <dgm:cxn modelId="{47943491-FE0F-4AE9-BE90-C6561E199C7E}" type="presParOf" srcId="{35FB2A34-E79E-4F1D-A183-F3BFFBB51A3F}" destId="{38A87175-CA7D-4994-872F-C16C3969A42F}" srcOrd="2" destOrd="0" presId="urn:microsoft.com/office/officeart/2005/8/layout/process2"/>
    <dgm:cxn modelId="{F62CECB7-7C4C-4067-8483-72B9E8FE7EAA}" type="presParOf" srcId="{35FB2A34-E79E-4F1D-A183-F3BFFBB51A3F}" destId="{CEE19AB4-91F6-4AA0-8575-1B107E478DC6}" srcOrd="3" destOrd="0" presId="urn:microsoft.com/office/officeart/2005/8/layout/process2"/>
    <dgm:cxn modelId="{67ECB73A-1915-460F-A437-77C5D3336AA2}" type="presParOf" srcId="{CEE19AB4-91F6-4AA0-8575-1B107E478DC6}" destId="{6CD57A6E-4FC9-479B-9264-A17011A4746C}" srcOrd="0" destOrd="0" presId="urn:microsoft.com/office/officeart/2005/8/layout/process2"/>
    <dgm:cxn modelId="{94B21406-5BE9-43B7-B496-2358A8CC78C8}" type="presParOf" srcId="{35FB2A34-E79E-4F1D-A183-F3BFFBB51A3F}" destId="{959644AC-973E-4CC8-B6B2-6B280BC01A0D}" srcOrd="4" destOrd="0" presId="urn:microsoft.com/office/officeart/2005/8/layout/process2"/>
    <dgm:cxn modelId="{301D51C9-8B5A-4B42-BC35-566FB74108CA}" type="presParOf" srcId="{35FB2A34-E79E-4F1D-A183-F3BFFBB51A3F}" destId="{F7E5C492-25F1-4A2C-B2AB-CBF3D1FB1136}" srcOrd="5" destOrd="0" presId="urn:microsoft.com/office/officeart/2005/8/layout/process2"/>
    <dgm:cxn modelId="{6CC2A34F-A65F-49C8-AD9B-9313A861B2C1}" type="presParOf" srcId="{F7E5C492-25F1-4A2C-B2AB-CBF3D1FB1136}" destId="{35C99F7D-11E3-4E2F-9989-625EA8B70548}" srcOrd="0" destOrd="0" presId="urn:microsoft.com/office/officeart/2005/8/layout/process2"/>
    <dgm:cxn modelId="{3E744C5D-ED1D-44EB-9779-744615882C6E}" type="presParOf" srcId="{35FB2A34-E79E-4F1D-A183-F3BFFBB51A3F}" destId="{2A88C244-FBC9-4DCD-9D50-32864F1C5B55}" srcOrd="6" destOrd="0" presId="urn:microsoft.com/office/officeart/2005/8/layout/process2"/>
    <dgm:cxn modelId="{9B7D30A4-02E6-434A-AC4A-8BA57073CABB}" type="presParOf" srcId="{35FB2A34-E79E-4F1D-A183-F3BFFBB51A3F}" destId="{8154172E-8601-4D5C-A51E-30AC3C4E1B89}" srcOrd="7" destOrd="0" presId="urn:microsoft.com/office/officeart/2005/8/layout/process2"/>
    <dgm:cxn modelId="{47D7F154-9177-455A-85C8-34018E330192}" type="presParOf" srcId="{8154172E-8601-4D5C-A51E-30AC3C4E1B89}" destId="{774D0239-364A-4FB4-BAD2-0F54B78333EF}" srcOrd="0" destOrd="0" presId="urn:microsoft.com/office/officeart/2005/8/layout/process2"/>
    <dgm:cxn modelId="{3B52574F-659A-4C74-9F4E-A082D3BCE8BC}" type="presParOf" srcId="{35FB2A34-E79E-4F1D-A183-F3BFFBB51A3F}" destId="{94CD0DAD-7789-4BB0-A3E5-280F85A060B8}" srcOrd="8" destOrd="0" presId="urn:microsoft.com/office/officeart/2005/8/layout/process2"/>
    <dgm:cxn modelId="{A27E007F-DADC-417C-A8D0-7B36705A93B9}" type="presParOf" srcId="{35FB2A34-E79E-4F1D-A183-F3BFFBB51A3F}" destId="{9454C805-0945-4E0E-A684-ED635585AC0B}" srcOrd="9" destOrd="0" presId="urn:microsoft.com/office/officeart/2005/8/layout/process2"/>
    <dgm:cxn modelId="{D9239569-C968-408C-BF8E-936E72AD389D}" type="presParOf" srcId="{9454C805-0945-4E0E-A684-ED635585AC0B}" destId="{260A481A-6AA1-4539-A021-186198A387F6}" srcOrd="0" destOrd="0" presId="urn:microsoft.com/office/officeart/2005/8/layout/process2"/>
    <dgm:cxn modelId="{A375DCBE-E813-4C4B-AC5D-57F7F5F416E3}" type="presParOf" srcId="{35FB2A34-E79E-4F1D-A183-F3BFFBB51A3F}" destId="{51383CAF-EA84-4F30-B4B2-9D9ED08E9FEF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FA20CD-5394-4FF5-9048-F9641DD65B70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</dgm:pt>
    <dgm:pt modelId="{AC618B9E-C3DF-4DEE-AFED-F23CD5FEEFA3}">
      <dgm:prSet phldrT="[ข้อความ]"/>
      <dgm:spPr/>
      <dgm:t>
        <a:bodyPr/>
        <a:lstStyle/>
        <a:p>
          <a:r>
            <a:rPr lang="en-US" dirty="0" err="1" smtClean="0"/>
            <a:t>Gov</a:t>
          </a:r>
          <a:r>
            <a:rPr lang="en-US" dirty="0" smtClean="0"/>
            <a:t> Services</a:t>
          </a:r>
          <a:endParaRPr lang="th-TH" dirty="0"/>
        </a:p>
      </dgm:t>
    </dgm:pt>
    <dgm:pt modelId="{BB4C4A08-A811-42A5-A014-DA6DC9B9E642}" type="parTrans" cxnId="{605B8E5C-6BDA-4580-9CA3-77C874B9161B}">
      <dgm:prSet/>
      <dgm:spPr/>
      <dgm:t>
        <a:bodyPr/>
        <a:lstStyle/>
        <a:p>
          <a:endParaRPr lang="th-TH"/>
        </a:p>
      </dgm:t>
    </dgm:pt>
    <dgm:pt modelId="{47AF1ABE-63E5-4732-B4D0-015B3FD923ED}" type="sibTrans" cxnId="{605B8E5C-6BDA-4580-9CA3-77C874B9161B}">
      <dgm:prSet/>
      <dgm:spPr/>
      <dgm:t>
        <a:bodyPr/>
        <a:lstStyle/>
        <a:p>
          <a:endParaRPr lang="th-TH"/>
        </a:p>
      </dgm:t>
    </dgm:pt>
    <dgm:pt modelId="{A72132E6-5F6B-4651-881C-9E943951BF41}">
      <dgm:prSet phldrT="[ข้อความ]"/>
      <dgm:spPr/>
      <dgm:t>
        <a:bodyPr/>
        <a:lstStyle/>
        <a:p>
          <a:r>
            <a:rPr lang="en-US" dirty="0" smtClean="0"/>
            <a:t>YFHS</a:t>
          </a:r>
          <a:endParaRPr lang="th-TH" dirty="0"/>
        </a:p>
      </dgm:t>
    </dgm:pt>
    <dgm:pt modelId="{A8B7A41C-509C-45CB-B2A5-A5DF0E67DE52}" type="parTrans" cxnId="{FE1D40D8-4315-4E21-9CF8-BB87B5D38415}">
      <dgm:prSet/>
      <dgm:spPr/>
      <dgm:t>
        <a:bodyPr/>
        <a:lstStyle/>
        <a:p>
          <a:endParaRPr lang="th-TH"/>
        </a:p>
      </dgm:t>
    </dgm:pt>
    <dgm:pt modelId="{5C9C5705-F094-4915-99CE-3D8226DD0F77}" type="sibTrans" cxnId="{FE1D40D8-4315-4E21-9CF8-BB87B5D38415}">
      <dgm:prSet/>
      <dgm:spPr/>
      <dgm:t>
        <a:bodyPr/>
        <a:lstStyle/>
        <a:p>
          <a:endParaRPr lang="th-TH"/>
        </a:p>
      </dgm:t>
    </dgm:pt>
    <dgm:pt modelId="{FE82FDD4-CD20-4106-B896-FA9693C56138}">
      <dgm:prSet phldrT="[ข้อความ]"/>
      <dgm:spPr/>
      <dgm:t>
        <a:bodyPr/>
        <a:lstStyle/>
        <a:p>
          <a:r>
            <a:rPr lang="en-US" dirty="0" smtClean="0"/>
            <a:t>RSA</a:t>
          </a:r>
          <a:endParaRPr lang="th-TH" dirty="0"/>
        </a:p>
      </dgm:t>
    </dgm:pt>
    <dgm:pt modelId="{BFD92FC2-9C99-40E0-929E-113A3379D872}" type="parTrans" cxnId="{A0619772-A21F-4A33-9276-C678277C02CE}">
      <dgm:prSet/>
      <dgm:spPr/>
      <dgm:t>
        <a:bodyPr/>
        <a:lstStyle/>
        <a:p>
          <a:endParaRPr lang="th-TH"/>
        </a:p>
      </dgm:t>
    </dgm:pt>
    <dgm:pt modelId="{3346508A-E685-4F0E-9E97-460898B68D2F}" type="sibTrans" cxnId="{A0619772-A21F-4A33-9276-C678277C02CE}">
      <dgm:prSet/>
      <dgm:spPr/>
      <dgm:t>
        <a:bodyPr/>
        <a:lstStyle/>
        <a:p>
          <a:endParaRPr lang="th-TH"/>
        </a:p>
      </dgm:t>
    </dgm:pt>
    <dgm:pt modelId="{F05A555B-B83A-46B0-8B35-E93BE4C51277}">
      <dgm:prSet phldrT="[ข้อความ]"/>
      <dgm:spPr/>
      <dgm:t>
        <a:bodyPr/>
        <a:lstStyle/>
        <a:p>
          <a:r>
            <a:rPr lang="en-US" dirty="0" smtClean="0"/>
            <a:t>ANC</a:t>
          </a:r>
          <a:endParaRPr lang="th-TH" dirty="0"/>
        </a:p>
      </dgm:t>
    </dgm:pt>
    <dgm:pt modelId="{04CA8526-876D-4409-B455-80185706333D}" type="parTrans" cxnId="{4EF5831D-ACFE-4A7B-A309-4B50F5D6783D}">
      <dgm:prSet/>
      <dgm:spPr/>
      <dgm:t>
        <a:bodyPr/>
        <a:lstStyle/>
        <a:p>
          <a:endParaRPr lang="th-TH"/>
        </a:p>
      </dgm:t>
    </dgm:pt>
    <dgm:pt modelId="{3CFA8129-9B13-413A-95A9-AFB5A7E37707}" type="sibTrans" cxnId="{4EF5831D-ACFE-4A7B-A309-4B50F5D6783D}">
      <dgm:prSet/>
      <dgm:spPr/>
      <dgm:t>
        <a:bodyPr/>
        <a:lstStyle/>
        <a:p>
          <a:endParaRPr lang="th-TH"/>
        </a:p>
      </dgm:t>
    </dgm:pt>
    <dgm:pt modelId="{328440CC-15E8-420B-9E62-A09E0BB4D4B7}">
      <dgm:prSet phldrT="[ข้อความ]"/>
      <dgm:spPr/>
      <dgm:t>
        <a:bodyPr/>
        <a:lstStyle/>
        <a:p>
          <a:r>
            <a:rPr lang="en-US" dirty="0" smtClean="0"/>
            <a:t>OSCC</a:t>
          </a:r>
          <a:endParaRPr lang="th-TH" dirty="0"/>
        </a:p>
      </dgm:t>
    </dgm:pt>
    <dgm:pt modelId="{B4CDA2FA-B3D5-447A-BEB3-E223EFFAD9F9}" type="parTrans" cxnId="{5F14C213-CDC8-46DE-B52D-33F54C9D93E5}">
      <dgm:prSet/>
      <dgm:spPr/>
      <dgm:t>
        <a:bodyPr/>
        <a:lstStyle/>
        <a:p>
          <a:endParaRPr lang="th-TH"/>
        </a:p>
      </dgm:t>
    </dgm:pt>
    <dgm:pt modelId="{16EC3A03-0ADF-4B9D-B30D-62B980BE111A}" type="sibTrans" cxnId="{5F14C213-CDC8-46DE-B52D-33F54C9D93E5}">
      <dgm:prSet/>
      <dgm:spPr/>
      <dgm:t>
        <a:bodyPr/>
        <a:lstStyle/>
        <a:p>
          <a:endParaRPr lang="th-TH"/>
        </a:p>
      </dgm:t>
    </dgm:pt>
    <dgm:pt modelId="{2348B5DC-8712-4FCC-A370-C714D92589B3}">
      <dgm:prSet phldrT="[ข้อความ]"/>
      <dgm:spPr/>
      <dgm:t>
        <a:bodyPr/>
        <a:lstStyle/>
        <a:p>
          <a:r>
            <a:rPr lang="en-US" dirty="0" smtClean="0"/>
            <a:t>COUSELLING</a:t>
          </a:r>
          <a:endParaRPr lang="th-TH" dirty="0"/>
        </a:p>
      </dgm:t>
    </dgm:pt>
    <dgm:pt modelId="{D517101B-58FC-41E0-B367-F60286A59EB4}" type="parTrans" cxnId="{298398F9-EB46-4032-A7D3-3943C5267849}">
      <dgm:prSet/>
      <dgm:spPr/>
      <dgm:t>
        <a:bodyPr/>
        <a:lstStyle/>
        <a:p>
          <a:endParaRPr lang="th-TH"/>
        </a:p>
      </dgm:t>
    </dgm:pt>
    <dgm:pt modelId="{4753C5DF-6A41-49A4-94AB-5FB81EA7D012}" type="sibTrans" cxnId="{298398F9-EB46-4032-A7D3-3943C5267849}">
      <dgm:prSet/>
      <dgm:spPr/>
      <dgm:t>
        <a:bodyPr/>
        <a:lstStyle/>
        <a:p>
          <a:endParaRPr lang="th-TH"/>
        </a:p>
      </dgm:t>
    </dgm:pt>
    <dgm:pt modelId="{35FB2A34-E79E-4F1D-A183-F3BFFBB51A3F}" type="pres">
      <dgm:prSet presAssocID="{56FA20CD-5394-4FF5-9048-F9641DD65B70}" presName="linearFlow" presStyleCnt="0">
        <dgm:presLayoutVars>
          <dgm:resizeHandles val="exact"/>
        </dgm:presLayoutVars>
      </dgm:prSet>
      <dgm:spPr/>
    </dgm:pt>
    <dgm:pt modelId="{BAF91848-F8B7-49BB-A835-9D858939B15E}" type="pres">
      <dgm:prSet presAssocID="{AC618B9E-C3DF-4DEE-AFED-F23CD5FEEFA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EB5EF4-F32B-4366-9F16-85CF3C09E7C5}" type="pres">
      <dgm:prSet presAssocID="{47AF1ABE-63E5-4732-B4D0-015B3FD923ED}" presName="sibTrans" presStyleLbl="sibTrans2D1" presStyleIdx="0" presStyleCnt="5"/>
      <dgm:spPr/>
      <dgm:t>
        <a:bodyPr/>
        <a:lstStyle/>
        <a:p>
          <a:endParaRPr lang="th-TH"/>
        </a:p>
      </dgm:t>
    </dgm:pt>
    <dgm:pt modelId="{486768C6-452D-414E-B7A2-AD3B22260668}" type="pres">
      <dgm:prSet presAssocID="{47AF1ABE-63E5-4732-B4D0-015B3FD923ED}" presName="connectorText" presStyleLbl="sibTrans2D1" presStyleIdx="0" presStyleCnt="5"/>
      <dgm:spPr/>
      <dgm:t>
        <a:bodyPr/>
        <a:lstStyle/>
        <a:p>
          <a:endParaRPr lang="th-TH"/>
        </a:p>
      </dgm:t>
    </dgm:pt>
    <dgm:pt modelId="{38A87175-CA7D-4994-872F-C16C3969A42F}" type="pres">
      <dgm:prSet presAssocID="{328440CC-15E8-420B-9E62-A09E0BB4D4B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EE19AB4-91F6-4AA0-8575-1B107E478DC6}" type="pres">
      <dgm:prSet presAssocID="{16EC3A03-0ADF-4B9D-B30D-62B980BE111A}" presName="sibTrans" presStyleLbl="sibTrans2D1" presStyleIdx="1" presStyleCnt="5"/>
      <dgm:spPr/>
      <dgm:t>
        <a:bodyPr/>
        <a:lstStyle/>
        <a:p>
          <a:endParaRPr lang="th-TH"/>
        </a:p>
      </dgm:t>
    </dgm:pt>
    <dgm:pt modelId="{6CD57A6E-4FC9-479B-9264-A17011A4746C}" type="pres">
      <dgm:prSet presAssocID="{16EC3A03-0ADF-4B9D-B30D-62B980BE111A}" presName="connectorText" presStyleLbl="sibTrans2D1" presStyleIdx="1" presStyleCnt="5"/>
      <dgm:spPr/>
      <dgm:t>
        <a:bodyPr/>
        <a:lstStyle/>
        <a:p>
          <a:endParaRPr lang="th-TH"/>
        </a:p>
      </dgm:t>
    </dgm:pt>
    <dgm:pt modelId="{959644AC-973E-4CC8-B6B2-6B280BC01A0D}" type="pres">
      <dgm:prSet presAssocID="{A72132E6-5F6B-4651-881C-9E943951BF4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E5C492-25F1-4A2C-B2AB-CBF3D1FB1136}" type="pres">
      <dgm:prSet presAssocID="{5C9C5705-F094-4915-99CE-3D8226DD0F77}" presName="sibTrans" presStyleLbl="sibTrans2D1" presStyleIdx="2" presStyleCnt="5"/>
      <dgm:spPr/>
      <dgm:t>
        <a:bodyPr/>
        <a:lstStyle/>
        <a:p>
          <a:endParaRPr lang="th-TH"/>
        </a:p>
      </dgm:t>
    </dgm:pt>
    <dgm:pt modelId="{35C99F7D-11E3-4E2F-9989-625EA8B70548}" type="pres">
      <dgm:prSet presAssocID="{5C9C5705-F094-4915-99CE-3D8226DD0F77}" presName="connectorText" presStyleLbl="sibTrans2D1" presStyleIdx="2" presStyleCnt="5"/>
      <dgm:spPr/>
      <dgm:t>
        <a:bodyPr/>
        <a:lstStyle/>
        <a:p>
          <a:endParaRPr lang="th-TH"/>
        </a:p>
      </dgm:t>
    </dgm:pt>
    <dgm:pt modelId="{2A88C244-FBC9-4DCD-9D50-32864F1C5B55}" type="pres">
      <dgm:prSet presAssocID="{FE82FDD4-CD20-4106-B896-FA9693C5613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154172E-8601-4D5C-A51E-30AC3C4E1B89}" type="pres">
      <dgm:prSet presAssocID="{3346508A-E685-4F0E-9E97-460898B68D2F}" presName="sibTrans" presStyleLbl="sibTrans2D1" presStyleIdx="3" presStyleCnt="5"/>
      <dgm:spPr/>
      <dgm:t>
        <a:bodyPr/>
        <a:lstStyle/>
        <a:p>
          <a:endParaRPr lang="th-TH"/>
        </a:p>
      </dgm:t>
    </dgm:pt>
    <dgm:pt modelId="{774D0239-364A-4FB4-BAD2-0F54B78333EF}" type="pres">
      <dgm:prSet presAssocID="{3346508A-E685-4F0E-9E97-460898B68D2F}" presName="connectorText" presStyleLbl="sibTrans2D1" presStyleIdx="3" presStyleCnt="5"/>
      <dgm:spPr/>
      <dgm:t>
        <a:bodyPr/>
        <a:lstStyle/>
        <a:p>
          <a:endParaRPr lang="th-TH"/>
        </a:p>
      </dgm:t>
    </dgm:pt>
    <dgm:pt modelId="{94CD0DAD-7789-4BB0-A3E5-280F85A060B8}" type="pres">
      <dgm:prSet presAssocID="{F05A555B-B83A-46B0-8B35-E93BE4C5127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454C805-0945-4E0E-A684-ED635585AC0B}" type="pres">
      <dgm:prSet presAssocID="{3CFA8129-9B13-413A-95A9-AFB5A7E37707}" presName="sibTrans" presStyleLbl="sibTrans2D1" presStyleIdx="4" presStyleCnt="5"/>
      <dgm:spPr/>
      <dgm:t>
        <a:bodyPr/>
        <a:lstStyle/>
        <a:p>
          <a:endParaRPr lang="th-TH"/>
        </a:p>
      </dgm:t>
    </dgm:pt>
    <dgm:pt modelId="{260A481A-6AA1-4539-A021-186198A387F6}" type="pres">
      <dgm:prSet presAssocID="{3CFA8129-9B13-413A-95A9-AFB5A7E37707}" presName="connectorText" presStyleLbl="sibTrans2D1" presStyleIdx="4" presStyleCnt="5"/>
      <dgm:spPr/>
      <dgm:t>
        <a:bodyPr/>
        <a:lstStyle/>
        <a:p>
          <a:endParaRPr lang="th-TH"/>
        </a:p>
      </dgm:t>
    </dgm:pt>
    <dgm:pt modelId="{51383CAF-EA84-4F30-B4B2-9D9ED08E9FEF}" type="pres">
      <dgm:prSet presAssocID="{2348B5DC-8712-4FCC-A370-C714D92589B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B38D1284-204C-4D70-A14D-5ABEB44E9DE1}" type="presOf" srcId="{FE82FDD4-CD20-4106-B896-FA9693C56138}" destId="{2A88C244-FBC9-4DCD-9D50-32864F1C5B55}" srcOrd="0" destOrd="0" presId="urn:microsoft.com/office/officeart/2005/8/layout/process2"/>
    <dgm:cxn modelId="{6264914B-A504-440B-8F47-CA7ABE11B486}" type="presOf" srcId="{47AF1ABE-63E5-4732-B4D0-015B3FD923ED}" destId="{486768C6-452D-414E-B7A2-AD3B22260668}" srcOrd="1" destOrd="0" presId="urn:microsoft.com/office/officeart/2005/8/layout/process2"/>
    <dgm:cxn modelId="{4F635772-EEDB-4895-B71A-4461347C2393}" type="presOf" srcId="{2348B5DC-8712-4FCC-A370-C714D92589B3}" destId="{51383CAF-EA84-4F30-B4B2-9D9ED08E9FEF}" srcOrd="0" destOrd="0" presId="urn:microsoft.com/office/officeart/2005/8/layout/process2"/>
    <dgm:cxn modelId="{605B8E5C-6BDA-4580-9CA3-77C874B9161B}" srcId="{56FA20CD-5394-4FF5-9048-F9641DD65B70}" destId="{AC618B9E-C3DF-4DEE-AFED-F23CD5FEEFA3}" srcOrd="0" destOrd="0" parTransId="{BB4C4A08-A811-42A5-A014-DA6DC9B9E642}" sibTransId="{47AF1ABE-63E5-4732-B4D0-015B3FD923ED}"/>
    <dgm:cxn modelId="{6CB142D0-BF1C-4E0C-A585-3C26E5964BE8}" type="presOf" srcId="{16EC3A03-0ADF-4B9D-B30D-62B980BE111A}" destId="{CEE19AB4-91F6-4AA0-8575-1B107E478DC6}" srcOrd="0" destOrd="0" presId="urn:microsoft.com/office/officeart/2005/8/layout/process2"/>
    <dgm:cxn modelId="{9A8F4246-A401-4C2E-85D4-C44475333BE1}" type="presOf" srcId="{3346508A-E685-4F0E-9E97-460898B68D2F}" destId="{8154172E-8601-4D5C-A51E-30AC3C4E1B89}" srcOrd="0" destOrd="0" presId="urn:microsoft.com/office/officeart/2005/8/layout/process2"/>
    <dgm:cxn modelId="{41A5A97A-9A5F-4650-8007-38B5F73E32E9}" type="presOf" srcId="{16EC3A03-0ADF-4B9D-B30D-62B980BE111A}" destId="{6CD57A6E-4FC9-479B-9264-A17011A4746C}" srcOrd="1" destOrd="0" presId="urn:microsoft.com/office/officeart/2005/8/layout/process2"/>
    <dgm:cxn modelId="{889DCEED-2A79-49E9-9BC4-FA2218AE2118}" type="presOf" srcId="{47AF1ABE-63E5-4732-B4D0-015B3FD923ED}" destId="{62EB5EF4-F32B-4366-9F16-85CF3C09E7C5}" srcOrd="0" destOrd="0" presId="urn:microsoft.com/office/officeart/2005/8/layout/process2"/>
    <dgm:cxn modelId="{298398F9-EB46-4032-A7D3-3943C5267849}" srcId="{56FA20CD-5394-4FF5-9048-F9641DD65B70}" destId="{2348B5DC-8712-4FCC-A370-C714D92589B3}" srcOrd="5" destOrd="0" parTransId="{D517101B-58FC-41E0-B367-F60286A59EB4}" sibTransId="{4753C5DF-6A41-49A4-94AB-5FB81EA7D012}"/>
    <dgm:cxn modelId="{2CBABB57-CD3F-4318-960F-A3FD1E7A5013}" type="presOf" srcId="{56FA20CD-5394-4FF5-9048-F9641DD65B70}" destId="{35FB2A34-E79E-4F1D-A183-F3BFFBB51A3F}" srcOrd="0" destOrd="0" presId="urn:microsoft.com/office/officeart/2005/8/layout/process2"/>
    <dgm:cxn modelId="{DF983CC6-A743-41CF-871F-847327C3CEE2}" type="presOf" srcId="{AC618B9E-C3DF-4DEE-AFED-F23CD5FEEFA3}" destId="{BAF91848-F8B7-49BB-A835-9D858939B15E}" srcOrd="0" destOrd="0" presId="urn:microsoft.com/office/officeart/2005/8/layout/process2"/>
    <dgm:cxn modelId="{76707BA1-FF1B-468E-A310-3901A90CC6A3}" type="presOf" srcId="{F05A555B-B83A-46B0-8B35-E93BE4C51277}" destId="{94CD0DAD-7789-4BB0-A3E5-280F85A060B8}" srcOrd="0" destOrd="0" presId="urn:microsoft.com/office/officeart/2005/8/layout/process2"/>
    <dgm:cxn modelId="{FE1D40D8-4315-4E21-9CF8-BB87B5D38415}" srcId="{56FA20CD-5394-4FF5-9048-F9641DD65B70}" destId="{A72132E6-5F6B-4651-881C-9E943951BF41}" srcOrd="2" destOrd="0" parTransId="{A8B7A41C-509C-45CB-B2A5-A5DF0E67DE52}" sibTransId="{5C9C5705-F094-4915-99CE-3D8226DD0F77}"/>
    <dgm:cxn modelId="{EEC5762C-760E-45F9-BB4B-561DDE8CFCF9}" type="presOf" srcId="{5C9C5705-F094-4915-99CE-3D8226DD0F77}" destId="{35C99F7D-11E3-4E2F-9989-625EA8B70548}" srcOrd="1" destOrd="0" presId="urn:microsoft.com/office/officeart/2005/8/layout/process2"/>
    <dgm:cxn modelId="{23780F72-33EA-4A4C-98DE-D0BDC8323EB7}" type="presOf" srcId="{5C9C5705-F094-4915-99CE-3D8226DD0F77}" destId="{F7E5C492-25F1-4A2C-B2AB-CBF3D1FB1136}" srcOrd="0" destOrd="0" presId="urn:microsoft.com/office/officeart/2005/8/layout/process2"/>
    <dgm:cxn modelId="{5F14C213-CDC8-46DE-B52D-33F54C9D93E5}" srcId="{56FA20CD-5394-4FF5-9048-F9641DD65B70}" destId="{328440CC-15E8-420B-9E62-A09E0BB4D4B7}" srcOrd="1" destOrd="0" parTransId="{B4CDA2FA-B3D5-447A-BEB3-E223EFFAD9F9}" sibTransId="{16EC3A03-0ADF-4B9D-B30D-62B980BE111A}"/>
    <dgm:cxn modelId="{88CA7773-E431-4CCB-A602-F1EAC862AFB8}" type="presOf" srcId="{3346508A-E685-4F0E-9E97-460898B68D2F}" destId="{774D0239-364A-4FB4-BAD2-0F54B78333EF}" srcOrd="1" destOrd="0" presId="urn:microsoft.com/office/officeart/2005/8/layout/process2"/>
    <dgm:cxn modelId="{3D691EA0-FBCD-48D1-A688-C8ACF4657F7B}" type="presOf" srcId="{A72132E6-5F6B-4651-881C-9E943951BF41}" destId="{959644AC-973E-4CC8-B6B2-6B280BC01A0D}" srcOrd="0" destOrd="0" presId="urn:microsoft.com/office/officeart/2005/8/layout/process2"/>
    <dgm:cxn modelId="{58156148-5665-44C7-9FC6-94B2F365C912}" type="presOf" srcId="{3CFA8129-9B13-413A-95A9-AFB5A7E37707}" destId="{9454C805-0945-4E0E-A684-ED635585AC0B}" srcOrd="0" destOrd="0" presId="urn:microsoft.com/office/officeart/2005/8/layout/process2"/>
    <dgm:cxn modelId="{DB0A9211-2A43-451B-9FBA-1615CB3F44C9}" type="presOf" srcId="{3CFA8129-9B13-413A-95A9-AFB5A7E37707}" destId="{260A481A-6AA1-4539-A021-186198A387F6}" srcOrd="1" destOrd="0" presId="urn:microsoft.com/office/officeart/2005/8/layout/process2"/>
    <dgm:cxn modelId="{4EF5831D-ACFE-4A7B-A309-4B50F5D6783D}" srcId="{56FA20CD-5394-4FF5-9048-F9641DD65B70}" destId="{F05A555B-B83A-46B0-8B35-E93BE4C51277}" srcOrd="4" destOrd="0" parTransId="{04CA8526-876D-4409-B455-80185706333D}" sibTransId="{3CFA8129-9B13-413A-95A9-AFB5A7E37707}"/>
    <dgm:cxn modelId="{4452B4B7-E81C-4BC8-83B5-105D103F6338}" type="presOf" srcId="{328440CC-15E8-420B-9E62-A09E0BB4D4B7}" destId="{38A87175-CA7D-4994-872F-C16C3969A42F}" srcOrd="0" destOrd="0" presId="urn:microsoft.com/office/officeart/2005/8/layout/process2"/>
    <dgm:cxn modelId="{A0619772-A21F-4A33-9276-C678277C02CE}" srcId="{56FA20CD-5394-4FF5-9048-F9641DD65B70}" destId="{FE82FDD4-CD20-4106-B896-FA9693C56138}" srcOrd="3" destOrd="0" parTransId="{BFD92FC2-9C99-40E0-929E-113A3379D872}" sibTransId="{3346508A-E685-4F0E-9E97-460898B68D2F}"/>
    <dgm:cxn modelId="{8E14CEE0-4FCD-4984-91E3-7A1B1C686933}" type="presParOf" srcId="{35FB2A34-E79E-4F1D-A183-F3BFFBB51A3F}" destId="{BAF91848-F8B7-49BB-A835-9D858939B15E}" srcOrd="0" destOrd="0" presId="urn:microsoft.com/office/officeart/2005/8/layout/process2"/>
    <dgm:cxn modelId="{6D515640-EE11-4047-90A0-88EB7739F739}" type="presParOf" srcId="{35FB2A34-E79E-4F1D-A183-F3BFFBB51A3F}" destId="{62EB5EF4-F32B-4366-9F16-85CF3C09E7C5}" srcOrd="1" destOrd="0" presId="urn:microsoft.com/office/officeart/2005/8/layout/process2"/>
    <dgm:cxn modelId="{98276769-AA7E-4AA0-8630-501B1099B986}" type="presParOf" srcId="{62EB5EF4-F32B-4366-9F16-85CF3C09E7C5}" destId="{486768C6-452D-414E-B7A2-AD3B22260668}" srcOrd="0" destOrd="0" presId="urn:microsoft.com/office/officeart/2005/8/layout/process2"/>
    <dgm:cxn modelId="{AEA8C74B-7299-412B-AEF8-55FF6C0F4A2A}" type="presParOf" srcId="{35FB2A34-E79E-4F1D-A183-F3BFFBB51A3F}" destId="{38A87175-CA7D-4994-872F-C16C3969A42F}" srcOrd="2" destOrd="0" presId="urn:microsoft.com/office/officeart/2005/8/layout/process2"/>
    <dgm:cxn modelId="{F5F2BEC6-D482-4D5E-AE06-07D66A0117AB}" type="presParOf" srcId="{35FB2A34-E79E-4F1D-A183-F3BFFBB51A3F}" destId="{CEE19AB4-91F6-4AA0-8575-1B107E478DC6}" srcOrd="3" destOrd="0" presId="urn:microsoft.com/office/officeart/2005/8/layout/process2"/>
    <dgm:cxn modelId="{BB8CDE51-8751-4EB1-9184-B2932BD2C799}" type="presParOf" srcId="{CEE19AB4-91F6-4AA0-8575-1B107E478DC6}" destId="{6CD57A6E-4FC9-479B-9264-A17011A4746C}" srcOrd="0" destOrd="0" presId="urn:microsoft.com/office/officeart/2005/8/layout/process2"/>
    <dgm:cxn modelId="{E2014196-BB13-4289-9C1B-61261D18B1FC}" type="presParOf" srcId="{35FB2A34-E79E-4F1D-A183-F3BFFBB51A3F}" destId="{959644AC-973E-4CC8-B6B2-6B280BC01A0D}" srcOrd="4" destOrd="0" presId="urn:microsoft.com/office/officeart/2005/8/layout/process2"/>
    <dgm:cxn modelId="{184C9D30-FB3A-4B4D-9233-3DF050D363B3}" type="presParOf" srcId="{35FB2A34-E79E-4F1D-A183-F3BFFBB51A3F}" destId="{F7E5C492-25F1-4A2C-B2AB-CBF3D1FB1136}" srcOrd="5" destOrd="0" presId="urn:microsoft.com/office/officeart/2005/8/layout/process2"/>
    <dgm:cxn modelId="{B81BC240-3BC0-4C73-93F6-54879FCB9964}" type="presParOf" srcId="{F7E5C492-25F1-4A2C-B2AB-CBF3D1FB1136}" destId="{35C99F7D-11E3-4E2F-9989-625EA8B70548}" srcOrd="0" destOrd="0" presId="urn:microsoft.com/office/officeart/2005/8/layout/process2"/>
    <dgm:cxn modelId="{7A535A90-88DB-4C8E-AA1A-F6177E53B7C4}" type="presParOf" srcId="{35FB2A34-E79E-4F1D-A183-F3BFFBB51A3F}" destId="{2A88C244-FBC9-4DCD-9D50-32864F1C5B55}" srcOrd="6" destOrd="0" presId="urn:microsoft.com/office/officeart/2005/8/layout/process2"/>
    <dgm:cxn modelId="{A2062DDF-58A6-4C1A-9C50-A3C2B65F016C}" type="presParOf" srcId="{35FB2A34-E79E-4F1D-A183-F3BFFBB51A3F}" destId="{8154172E-8601-4D5C-A51E-30AC3C4E1B89}" srcOrd="7" destOrd="0" presId="urn:microsoft.com/office/officeart/2005/8/layout/process2"/>
    <dgm:cxn modelId="{3B441D27-231E-4091-BD8C-C4A48B9EE2E2}" type="presParOf" srcId="{8154172E-8601-4D5C-A51E-30AC3C4E1B89}" destId="{774D0239-364A-4FB4-BAD2-0F54B78333EF}" srcOrd="0" destOrd="0" presId="urn:microsoft.com/office/officeart/2005/8/layout/process2"/>
    <dgm:cxn modelId="{C0D465F7-8E01-4107-BE46-D20A0FDADD77}" type="presParOf" srcId="{35FB2A34-E79E-4F1D-A183-F3BFFBB51A3F}" destId="{94CD0DAD-7789-4BB0-A3E5-280F85A060B8}" srcOrd="8" destOrd="0" presId="urn:microsoft.com/office/officeart/2005/8/layout/process2"/>
    <dgm:cxn modelId="{67CE9698-F957-49DC-AC45-4F6C34BBD279}" type="presParOf" srcId="{35FB2A34-E79E-4F1D-A183-F3BFFBB51A3F}" destId="{9454C805-0945-4E0E-A684-ED635585AC0B}" srcOrd="9" destOrd="0" presId="urn:microsoft.com/office/officeart/2005/8/layout/process2"/>
    <dgm:cxn modelId="{877F6742-84D4-425D-BE16-0FB5FECE9DFB}" type="presParOf" srcId="{9454C805-0945-4E0E-A684-ED635585AC0B}" destId="{260A481A-6AA1-4539-A021-186198A387F6}" srcOrd="0" destOrd="0" presId="urn:microsoft.com/office/officeart/2005/8/layout/process2"/>
    <dgm:cxn modelId="{97FF0745-247C-4CA0-8E21-B347336B2DE2}" type="presParOf" srcId="{35FB2A34-E79E-4F1D-A183-F3BFFBB51A3F}" destId="{51383CAF-EA84-4F30-B4B2-9D9ED08E9FEF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05DA34-1616-4B84-B473-E64A85546D3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27D1069B-CE89-4CA4-BE68-6621C1E343D7}">
      <dgm:prSet phldrT="[ข้อความ]" custT="1"/>
      <dgm:spPr>
        <a:xfrm>
          <a:off x="294267" y="0"/>
          <a:ext cx="2722876" cy="999671"/>
        </a:xfrm>
        <a:solidFill>
          <a:srgbClr val="00B05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th-TH" sz="4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มาตรการ</a:t>
          </a:r>
          <a:r>
            <a:rPr lang="th-TH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สำคัญ</a:t>
          </a:r>
        </a:p>
      </dgm:t>
    </dgm:pt>
    <dgm:pt modelId="{A18EAAD1-32BB-43FC-A09A-DA552D73ACB5}" type="parTrans" cxnId="{DB75E24E-097B-4F59-9642-A89690BA938A}">
      <dgm:prSet/>
      <dgm:spPr/>
      <dgm:t>
        <a:bodyPr/>
        <a:lstStyle/>
        <a:p>
          <a:endParaRPr lang="th-TH"/>
        </a:p>
      </dgm:t>
    </dgm:pt>
    <dgm:pt modelId="{F5A85645-1EC4-4278-BBB9-5C418B56B67A}" type="sibTrans" cxnId="{DB75E24E-097B-4F59-9642-A89690BA938A}">
      <dgm:prSet/>
      <dgm:spPr/>
      <dgm:t>
        <a:bodyPr/>
        <a:lstStyle/>
        <a:p>
          <a:endParaRPr lang="th-TH"/>
        </a:p>
      </dgm:t>
    </dgm:pt>
    <dgm:pt modelId="{D2D30559-ED59-4E61-B616-DFF80D6CD6BC}">
      <dgm:prSet phldrT="[ข้อความ]" custT="1"/>
      <dgm:spPr>
        <a:xfrm rot="5400000">
          <a:off x="5551592" y="-2846266"/>
          <a:ext cx="799737" cy="6759679"/>
        </a:xfrm>
        <a:solidFill>
          <a:srgbClr val="92D050">
            <a:alpha val="9000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2800" b="1" i="1" dirty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กิจกรรมการดำเนินงานตามมาตรการที่</a:t>
          </a:r>
          <a:r>
            <a:rPr lang="th-TH" sz="2800" b="1" i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สำคัญตาม</a:t>
          </a:r>
          <a:endParaRPr lang="th-TH" sz="2800" b="1" i="1" dirty="0">
            <a:solidFill>
              <a:srgbClr val="FF0000"/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9CAB328A-F29D-4DB0-AF0B-93F6FB1D17B6}" type="parTrans" cxnId="{09DE6563-E559-477A-83FE-E047ED9DAA3A}">
      <dgm:prSet/>
      <dgm:spPr/>
      <dgm:t>
        <a:bodyPr/>
        <a:lstStyle/>
        <a:p>
          <a:endParaRPr lang="th-TH"/>
        </a:p>
      </dgm:t>
    </dgm:pt>
    <dgm:pt modelId="{D7344AC9-EBBB-434C-9DAD-52A7E68B417D}" type="sibTrans" cxnId="{09DE6563-E559-477A-83FE-E047ED9DAA3A}">
      <dgm:prSet/>
      <dgm:spPr/>
      <dgm:t>
        <a:bodyPr/>
        <a:lstStyle/>
        <a:p>
          <a:endParaRPr lang="th-TH"/>
        </a:p>
      </dgm:t>
    </dgm:pt>
    <dgm:pt modelId="{6EA41CEB-C205-4401-B520-86CC35C67B8A}">
      <dgm:prSet phldrT="[ข้อความ]" custT="1"/>
      <dgm:spPr>
        <a:xfrm rot="5400000">
          <a:off x="5406865" y="-219230"/>
          <a:ext cx="1661406" cy="6418909"/>
        </a:xfr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พัฒนาศักยภาพบุคลากรฝ่ายการศึกษาและสาธารณสุขระดับจังหวัด</a:t>
          </a:r>
          <a:endParaRPr lang="th-TH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3B57E542-54F8-4A70-BF8B-45DE7F3FEB69}">
      <dgm:prSet phldrT="[ข้อความ]" custT="1"/>
      <dgm:spPr>
        <a:xfrm>
          <a:off x="278397" y="2170563"/>
          <a:ext cx="2749716" cy="1639321"/>
        </a:xfr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thaiDist"/>
          <a:r>
            <a:rPr lang="en-US" sz="2000" b="1" i="1" dirty="0">
              <a:solidFill>
                <a:srgbClr val="00B05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2.</a:t>
          </a:r>
          <a:r>
            <a:rPr lang="th-TH" sz="2000" b="1" i="1" dirty="0">
              <a:solidFill>
                <a:srgbClr val="00B05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จัดบริการเชิงรุกสู่</a:t>
          </a:r>
          <a:r>
            <a:rPr lang="th-TH" sz="2000" b="1" i="1" dirty="0" smtClean="0">
              <a:solidFill>
                <a:srgbClr val="00B05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สถานศึกษาในระดับประถมศึกษาตอนปลาย มัธยมศึกษา อาชีวศึกษาและ</a:t>
          </a:r>
          <a:r>
            <a:rPr lang="th-TH" sz="2000" b="1" i="1" dirty="0">
              <a:solidFill>
                <a:srgbClr val="00B05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ระดับอุดมศึกษา</a:t>
          </a:r>
        </a:p>
      </dgm:t>
    </dgm:pt>
    <dgm:pt modelId="{826C5DAA-4ECA-49A7-8C42-D9FCF1B6D2C5}" type="sibTrans" cxnId="{F3AE8EDA-BF6E-422E-B2A1-C9F365225024}">
      <dgm:prSet/>
      <dgm:spPr/>
      <dgm:t>
        <a:bodyPr/>
        <a:lstStyle/>
        <a:p>
          <a:endParaRPr lang="th-TH"/>
        </a:p>
      </dgm:t>
    </dgm:pt>
    <dgm:pt modelId="{66EF98A8-9965-4E94-991F-AE4E3DCED856}" type="parTrans" cxnId="{F3AE8EDA-BF6E-422E-B2A1-C9F365225024}">
      <dgm:prSet/>
      <dgm:spPr/>
      <dgm:t>
        <a:bodyPr/>
        <a:lstStyle/>
        <a:p>
          <a:endParaRPr lang="th-TH"/>
        </a:p>
      </dgm:t>
    </dgm:pt>
    <dgm:pt modelId="{1A2F2939-76B5-46BD-9234-5DF1F702FBAC}" type="sibTrans" cxnId="{F82565A8-9327-4160-9A76-7DF2BD60CE32}">
      <dgm:prSet/>
      <dgm:spPr/>
      <dgm:t>
        <a:bodyPr/>
        <a:lstStyle/>
        <a:p>
          <a:endParaRPr lang="th-TH"/>
        </a:p>
      </dgm:t>
    </dgm:pt>
    <dgm:pt modelId="{04ECFC42-6FCA-48DB-A865-1062B3DA5277}" type="parTrans" cxnId="{F82565A8-9327-4160-9A76-7DF2BD60CE32}">
      <dgm:prSet/>
      <dgm:spPr/>
      <dgm:t>
        <a:bodyPr/>
        <a:lstStyle/>
        <a:p>
          <a:endParaRPr lang="th-TH"/>
        </a:p>
      </dgm:t>
    </dgm:pt>
    <dgm:pt modelId="{C2735FA7-B6CC-4A39-BF21-F3F8E4E080BF}">
      <dgm:prSet phldrT="[ข้อความ]" custT="1"/>
      <dgm:spPr>
        <a:xfrm rot="5400000">
          <a:off x="5666068" y="-1629328"/>
          <a:ext cx="1036051" cy="6418909"/>
        </a:xfrm>
        <a:solidFill>
          <a:srgbClr val="F2FD8D">
            <a:alpha val="89804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ตรวจสอบเสริมสร้างและพัฒนาเครือข่ายเยาวชนครูพี่เลี้ยง</a:t>
          </a:r>
        </a:p>
      </dgm:t>
    </dgm:pt>
    <dgm:pt modelId="{4762FACA-E695-453D-BE13-AA413CFE8FD5}">
      <dgm:prSet phldrT="[ข้อความ]" custT="1"/>
      <dgm:spPr>
        <a:xfrm rot="5400000">
          <a:off x="5666068" y="-1629328"/>
          <a:ext cx="1036051" cy="6418909"/>
        </a:xfrm>
        <a:solidFill>
          <a:srgbClr val="F2FD8D">
            <a:alpha val="89804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พัฒนาแนวทางการ</a:t>
          </a:r>
          <a:r>
            <a:rPr lang="th-TH" sz="175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ดำเนินงาน/</a:t>
          </a:r>
          <a:r>
            <a:rPr lang="th-TH" sz="1750" b="0" dirty="0" smtClean="0">
              <a:solidFill>
                <a:schemeClr val="tx2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</a:t>
          </a:r>
          <a:r>
            <a:rPr lang="th-TH" sz="1750" b="0" i="0" dirty="0" smtClean="0">
              <a:solidFill>
                <a:schemeClr val="tx2"/>
              </a:solidFill>
              <a:latin typeface="TH SarabunPSK" pitchFamily="34" charset="-34"/>
              <a:cs typeface="TH SarabunPSK" pitchFamily="34" charset="-34"/>
            </a:rPr>
            <a:t>สอนเพศวิถีศึกษา/ช่วยเหลือและคุ้มครองสิทธิ/เข้าถึงบริการอนามัยการเจริญพันธุ์/สวัสดิการสังคม/ท้องถิ่นมีอำนาจออกข้อบัญญัติ</a:t>
          </a:r>
          <a:endParaRPr lang="th-TH" sz="1750" b="1" dirty="0">
            <a:solidFill>
              <a:schemeClr val="tx2"/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0925E0B4-5DFF-40F8-9FBE-0122762B6012}">
      <dgm:prSet phldrT="[ข้อความ]" custT="1"/>
      <dgm:spPr>
        <a:xfrm>
          <a:off x="278397" y="1050715"/>
          <a:ext cx="2696242" cy="1058822"/>
        </a:xfr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thaiDist"/>
          <a:r>
            <a:rPr lang="en-US" sz="2000" b="1" i="1" dirty="0">
              <a:solidFill>
                <a:srgbClr val="7030A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1.</a:t>
          </a:r>
          <a:r>
            <a:rPr lang="th-TH" sz="2000" b="1" i="1" dirty="0">
              <a:solidFill>
                <a:srgbClr val="7030A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การบังคับ</a:t>
          </a:r>
          <a:r>
            <a:rPr lang="th-TH" sz="2000" b="1" i="1" dirty="0" smtClean="0">
              <a:solidFill>
                <a:srgbClr val="7030A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ใช้กฎหมาย</a:t>
          </a:r>
          <a:r>
            <a:rPr lang="th-TH" sz="2000" b="1" i="1" dirty="0">
              <a:solidFill>
                <a:srgbClr val="7030A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เพื่อให้วัยรุ่นปลอดภัยจากปัญหาทางเพศ แอลกอฮอล์ สารเสพ</a:t>
          </a:r>
          <a:r>
            <a:rPr lang="th-TH" sz="2000" b="1" i="1" dirty="0" smtClean="0">
              <a:solidFill>
                <a:srgbClr val="7030A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ติด </a:t>
          </a:r>
          <a:r>
            <a:rPr lang="th-TH" sz="1600" b="1" i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(</a:t>
          </a:r>
          <a:r>
            <a:rPr lang="th-TH" sz="1600" b="1" i="1" dirty="0" err="1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พรบ</a:t>
          </a:r>
          <a:r>
            <a:rPr lang="th-TH" sz="1600" b="1" i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.ป้องกันการตั้งครรภ์วัยรุ่นฯ/</a:t>
          </a:r>
          <a:r>
            <a:rPr lang="th-TH" sz="1600" b="1" i="1" dirty="0" err="1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พรบ</a:t>
          </a:r>
          <a:r>
            <a:rPr lang="th-TH" sz="1600" b="1" i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.แอลกอฮอล์/</a:t>
          </a:r>
          <a:r>
            <a:rPr lang="th-TH" sz="1600" b="1" i="1" dirty="0" err="1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พรบ</a:t>
          </a:r>
          <a:r>
            <a:rPr lang="th-TH" sz="1600" b="1" i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.ยาสูบ)</a:t>
          </a:r>
          <a:endParaRPr lang="th-TH" sz="1600" b="1" i="1" dirty="0">
            <a:solidFill>
              <a:srgbClr val="FF0000"/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34F60688-D23E-4A38-BC74-6D3E2955594C}" type="sibTrans" cxnId="{302F9A0B-237F-4508-93C4-ABA7CDB51FF9}">
      <dgm:prSet/>
      <dgm:spPr/>
      <dgm:t>
        <a:bodyPr/>
        <a:lstStyle/>
        <a:p>
          <a:endParaRPr lang="th-TH"/>
        </a:p>
      </dgm:t>
    </dgm:pt>
    <dgm:pt modelId="{F473F287-FA62-407C-8E8D-C1FE2EE156D4}" type="parTrans" cxnId="{302F9A0B-237F-4508-93C4-ABA7CDB51FF9}">
      <dgm:prSet/>
      <dgm:spPr/>
      <dgm:t>
        <a:bodyPr/>
        <a:lstStyle/>
        <a:p>
          <a:endParaRPr lang="th-TH"/>
        </a:p>
      </dgm:t>
    </dgm:pt>
    <dgm:pt modelId="{FA351D58-1B60-4516-9871-C5E509D07F23}" type="sibTrans" cxnId="{51318A9E-AB80-444F-86E8-80FFAD7BCAFF}">
      <dgm:prSet/>
      <dgm:spPr/>
      <dgm:t>
        <a:bodyPr/>
        <a:lstStyle/>
        <a:p>
          <a:endParaRPr lang="th-TH"/>
        </a:p>
      </dgm:t>
    </dgm:pt>
    <dgm:pt modelId="{698EBABD-2C47-4D1D-B1C8-F5823F541BF6}" type="parTrans" cxnId="{51318A9E-AB80-444F-86E8-80FFAD7BCAFF}">
      <dgm:prSet/>
      <dgm:spPr/>
      <dgm:t>
        <a:bodyPr/>
        <a:lstStyle/>
        <a:p>
          <a:endParaRPr lang="th-TH"/>
        </a:p>
      </dgm:t>
    </dgm:pt>
    <dgm:pt modelId="{6212A582-23B4-424C-A19E-34D87BB9995E}" type="sibTrans" cxnId="{5D36FEA7-EA7D-4FEE-B1B1-62E9D2BF5302}">
      <dgm:prSet/>
      <dgm:spPr/>
      <dgm:t>
        <a:bodyPr/>
        <a:lstStyle/>
        <a:p>
          <a:endParaRPr lang="th-TH"/>
        </a:p>
      </dgm:t>
    </dgm:pt>
    <dgm:pt modelId="{5075416D-D45E-4FA0-B37A-089030A9BD47}" type="parTrans" cxnId="{5D36FEA7-EA7D-4FEE-B1B1-62E9D2BF5302}">
      <dgm:prSet/>
      <dgm:spPr/>
      <dgm:t>
        <a:bodyPr/>
        <a:lstStyle/>
        <a:p>
          <a:endParaRPr lang="th-TH"/>
        </a:p>
      </dgm:t>
    </dgm:pt>
    <dgm:pt modelId="{8B64251B-32BD-403B-9C65-844421F28C49}">
      <dgm:prSet phldrT="[ข้อความ]" custT="1"/>
      <dgm:spPr>
        <a:xfrm>
          <a:off x="278397" y="3870910"/>
          <a:ext cx="2772427" cy="1457061"/>
        </a:xfr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thaiDist"/>
          <a:r>
            <a:rPr lang="en-US" sz="2000" b="1" i="1" dirty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3.</a:t>
          </a:r>
          <a:r>
            <a:rPr lang="th-TH" sz="2000" b="1" i="1" dirty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จัดบริการที่เป็นมิตรที่</a:t>
          </a:r>
          <a:r>
            <a:rPr lang="th-TH" sz="2000" b="1" i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สอดคล้องกับ</a:t>
          </a:r>
          <a:r>
            <a:rPr lang="th-TH" sz="2000" b="1" i="1" dirty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ความต้องการและบริบทของวัยรุ่น</a:t>
          </a:r>
        </a:p>
      </dgm:t>
    </dgm:pt>
    <dgm:pt modelId="{02503F5F-E282-4B5E-8938-E3238615EEBD}" type="parTrans" cxnId="{13F1CCFC-7871-45F3-B044-0103A7068CA5}">
      <dgm:prSet/>
      <dgm:spPr/>
      <dgm:t>
        <a:bodyPr/>
        <a:lstStyle/>
        <a:p>
          <a:endParaRPr lang="th-TH"/>
        </a:p>
      </dgm:t>
    </dgm:pt>
    <dgm:pt modelId="{307A41D1-881C-487A-9B1C-CA645FC76361}" type="sibTrans" cxnId="{13F1CCFC-7871-45F3-B044-0103A7068CA5}">
      <dgm:prSet/>
      <dgm:spPr/>
      <dgm:t>
        <a:bodyPr/>
        <a:lstStyle/>
        <a:p>
          <a:endParaRPr lang="th-TH"/>
        </a:p>
      </dgm:t>
    </dgm:pt>
    <dgm:pt modelId="{BC6FE0F1-0490-4C00-80AF-1541C11BC762}">
      <dgm:prSet phldrT="[ข้อความ]" custT="1"/>
      <dgm:spPr>
        <a:xfrm rot="5400000">
          <a:off x="5541647" y="1389986"/>
          <a:ext cx="1437263" cy="6418909"/>
        </a:xfr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อบรมผู้</a:t>
          </a:r>
          <a:r>
            <a:rPr lang="th-TH" sz="175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ให้บริการที่เป็นมิตร(</a:t>
          </a:r>
          <a:r>
            <a:rPr lang="en-US" sz="175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YFHS</a:t>
          </a:r>
          <a:r>
            <a:rPr lang="th-TH" sz="175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)/พัฒนาศักยภาพวิทยากรกระบวนการ</a:t>
          </a:r>
          <a:endParaRPr lang="th-TH" sz="175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1B4486A4-B704-4748-B2D1-9BFE69FA35EA}" type="parTrans" cxnId="{EA747034-00A4-4B2C-8C3E-4BD749CC10E3}">
      <dgm:prSet/>
      <dgm:spPr/>
      <dgm:t>
        <a:bodyPr/>
        <a:lstStyle/>
        <a:p>
          <a:endParaRPr lang="th-TH"/>
        </a:p>
      </dgm:t>
    </dgm:pt>
    <dgm:pt modelId="{F53F0C8C-D36A-4D6B-B05F-E015AD8C3614}" type="sibTrans" cxnId="{EA747034-00A4-4B2C-8C3E-4BD749CC10E3}">
      <dgm:prSet/>
      <dgm:spPr/>
      <dgm:t>
        <a:bodyPr/>
        <a:lstStyle/>
        <a:p>
          <a:endParaRPr lang="th-TH"/>
        </a:p>
      </dgm:t>
    </dgm:pt>
    <dgm:pt modelId="{4A8D20D3-2B94-4EDC-BCA6-FC035D68367C}">
      <dgm:prSet phldrT="[ข้อความ]" custT="1"/>
      <dgm:spPr>
        <a:xfrm>
          <a:off x="278397" y="5377955"/>
          <a:ext cx="2791491" cy="1278959"/>
        </a:xfr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thaiDist"/>
          <a:r>
            <a:rPr lang="en-US" sz="2000" b="1" i="1" dirty="0">
              <a:solidFill>
                <a:srgbClr val="0070C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4. </a:t>
          </a:r>
          <a:r>
            <a:rPr lang="th-TH" sz="2000" b="1" i="1" dirty="0">
              <a:solidFill>
                <a:srgbClr val="0070C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จัดบริการเชิงรุกสู่ชุมชน</a:t>
          </a:r>
        </a:p>
        <a:p>
          <a:pPr algn="thaiDist"/>
          <a:r>
            <a:rPr lang="en-US" sz="2000" b="1" i="1" dirty="0">
              <a:solidFill>
                <a:schemeClr val="bg2">
                  <a:lumMod val="10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5.</a:t>
          </a:r>
          <a:r>
            <a:rPr lang="th-TH" sz="2000" b="1" i="1" dirty="0">
              <a:solidFill>
                <a:schemeClr val="bg2">
                  <a:lumMod val="10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พัฒนาระบบบริหารจัดการบูร</a:t>
          </a:r>
          <a:r>
            <a:rPr lang="th-TH" sz="2000" b="1" i="1" dirty="0" err="1">
              <a:solidFill>
                <a:schemeClr val="bg2">
                  <a:lumMod val="10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ณา</a:t>
          </a:r>
          <a:r>
            <a:rPr lang="th-TH" sz="2000" b="1" i="1" dirty="0">
              <a:solidFill>
                <a:schemeClr val="bg2">
                  <a:lumMod val="10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การและเชื่อมโยงกับระบบ </a:t>
          </a:r>
          <a:r>
            <a:rPr lang="th-TH" sz="2000" b="1" i="1" dirty="0" err="1">
              <a:solidFill>
                <a:schemeClr val="bg2">
                  <a:lumMod val="10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พชอ</a:t>
          </a:r>
          <a:r>
            <a:rPr lang="th-TH" sz="2000" b="1" i="1" dirty="0">
              <a:solidFill>
                <a:schemeClr val="bg2">
                  <a:lumMod val="10000"/>
                </a:scheme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.</a:t>
          </a:r>
        </a:p>
      </dgm:t>
    </dgm:pt>
    <dgm:pt modelId="{9BE8D088-EE74-4346-ACCE-540D193D4084}" type="parTrans" cxnId="{0DAD52D4-1FB8-47EF-9D44-9E2A4E684757}">
      <dgm:prSet/>
      <dgm:spPr/>
      <dgm:t>
        <a:bodyPr/>
        <a:lstStyle/>
        <a:p>
          <a:endParaRPr lang="th-TH"/>
        </a:p>
      </dgm:t>
    </dgm:pt>
    <dgm:pt modelId="{B04EB8B9-6D49-466A-9A66-65CD271CC03C}" type="sibTrans" cxnId="{0DAD52D4-1FB8-47EF-9D44-9E2A4E684757}">
      <dgm:prSet/>
      <dgm:spPr/>
      <dgm:t>
        <a:bodyPr/>
        <a:lstStyle/>
        <a:p>
          <a:endParaRPr lang="th-TH"/>
        </a:p>
      </dgm:t>
    </dgm:pt>
    <dgm:pt modelId="{EE07ABD4-2AC2-4191-835C-C8D42D56E7F3}">
      <dgm:prSet phldrT="[ข้อความ]" custT="1"/>
      <dgm:spPr>
        <a:xfrm rot="5400000">
          <a:off x="5668979" y="2807980"/>
          <a:ext cx="1220726" cy="6418909"/>
        </a:xfr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จัดกลไกสนับสนุนการจัดพื้นที่เยาวชนใน</a:t>
          </a:r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พื้นที่/</a:t>
          </a:r>
          <a:r>
            <a:rPr lang="th-TH" sz="1700" b="1" dirty="0" smtClean="0">
              <a:effectLst/>
              <a:ea typeface="Calibri"/>
              <a:cs typeface="TH SarabunPSK"/>
            </a:rPr>
            <a:t>แลกเปลี่ยนเรียนรู้ระหว่างเครือข่าย</a:t>
          </a:r>
          <a:endParaRPr lang="th-TH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19F1F3BD-F249-4D16-BA5E-8CEADBFE1536}" type="parTrans" cxnId="{152FF842-AA30-4E07-A851-A7FB7E50E838}">
      <dgm:prSet/>
      <dgm:spPr/>
      <dgm:t>
        <a:bodyPr/>
        <a:lstStyle/>
        <a:p>
          <a:endParaRPr lang="th-TH"/>
        </a:p>
      </dgm:t>
    </dgm:pt>
    <dgm:pt modelId="{480173D0-FB39-4901-80D9-FBCD2BE65497}" type="sibTrans" cxnId="{152FF842-AA30-4E07-A851-A7FB7E50E838}">
      <dgm:prSet/>
      <dgm:spPr/>
      <dgm:t>
        <a:bodyPr/>
        <a:lstStyle/>
        <a:p>
          <a:endParaRPr lang="th-TH"/>
        </a:p>
      </dgm:t>
    </dgm:pt>
    <dgm:pt modelId="{19E6585E-5D0F-42E5-AF16-3C1532AA0100}">
      <dgm:prSet phldrT="[ข้อความ]" custT="1"/>
      <dgm:spPr>
        <a:xfrm rot="5400000">
          <a:off x="5668979" y="2807980"/>
          <a:ext cx="1220726" cy="6418909"/>
        </a:xfr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ค่ายแกนนำวัยรุ่น</a:t>
          </a:r>
          <a:r>
            <a:rPr lang="en-US" sz="1700" b="1" dirty="0" smtClean="0">
              <a:effectLst/>
              <a:latin typeface="TH SarabunPSK" pitchFamily="34" charset="-34"/>
              <a:ea typeface="Calibri"/>
              <a:cs typeface="TH SarabunPSK" pitchFamily="34" charset="-34"/>
            </a:rPr>
            <a:t>TO Be NO </a:t>
          </a:r>
          <a:r>
            <a:rPr lang="th-TH" sz="1700" b="1" dirty="0" smtClean="0">
              <a:effectLst/>
              <a:latin typeface="TH SarabunPSK" pitchFamily="34" charset="-34"/>
              <a:ea typeface="Calibri"/>
              <a:cs typeface="TH SarabunPSK" pitchFamily="34" charset="-34"/>
            </a:rPr>
            <a:t>๑/ </a:t>
          </a:r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อบรมเรื่องเพศ</a:t>
          </a:r>
          <a:r>
            <a:rPr lang="th-TH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คุยได้ใน</a:t>
          </a:r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ครอบครัวสำหรับพ่อแม่</a:t>
          </a:r>
          <a:endParaRPr lang="th-TH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9E3B2E19-9EE8-485E-8D81-4B57184665E8}" type="parTrans" cxnId="{BBDEFC5C-64B2-421F-A3F3-1C1F650E05C9}">
      <dgm:prSet/>
      <dgm:spPr/>
      <dgm:t>
        <a:bodyPr/>
        <a:lstStyle/>
        <a:p>
          <a:endParaRPr lang="th-TH"/>
        </a:p>
      </dgm:t>
    </dgm:pt>
    <dgm:pt modelId="{12B25214-B4C0-4665-B681-8A16646968C4}" type="sibTrans" cxnId="{BBDEFC5C-64B2-421F-A3F3-1C1F650E05C9}">
      <dgm:prSet/>
      <dgm:spPr/>
      <dgm:t>
        <a:bodyPr/>
        <a:lstStyle/>
        <a:p>
          <a:endParaRPr lang="th-TH"/>
        </a:p>
      </dgm:t>
    </dgm:pt>
    <dgm:pt modelId="{B537D9E5-E98F-4C60-8AC5-C8B708098DFF}">
      <dgm:prSet phldrT="[ข้อความ]" custT="1"/>
      <dgm:spPr>
        <a:xfrm rot="5400000">
          <a:off x="5666068" y="-1629328"/>
          <a:ext cx="1036051" cy="6418909"/>
        </a:xfrm>
        <a:solidFill>
          <a:srgbClr val="F2FD8D">
            <a:alpha val="89804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เสริมสร้างโรงเรียนปลอดบุหรี่</a:t>
          </a:r>
        </a:p>
      </dgm:t>
    </dgm:pt>
    <dgm:pt modelId="{A0B7304E-E525-4CA6-98DF-A78D67787E7B}" type="parTrans" cxnId="{CC026F90-B261-4642-87AC-1346256A7490}">
      <dgm:prSet/>
      <dgm:spPr/>
      <dgm:t>
        <a:bodyPr/>
        <a:lstStyle/>
        <a:p>
          <a:endParaRPr lang="th-TH"/>
        </a:p>
      </dgm:t>
    </dgm:pt>
    <dgm:pt modelId="{751B1EDA-EC51-4D65-9970-6ECB2FE6508F}" type="sibTrans" cxnId="{CC026F90-B261-4642-87AC-1346256A7490}">
      <dgm:prSet/>
      <dgm:spPr/>
      <dgm:t>
        <a:bodyPr/>
        <a:lstStyle/>
        <a:p>
          <a:endParaRPr lang="th-TH"/>
        </a:p>
      </dgm:t>
    </dgm:pt>
    <dgm:pt modelId="{9A37EFB0-5CFD-4AEA-B9DD-E2423546496D}">
      <dgm:prSet phldrT="[ข้อความ]" custT="1"/>
      <dgm:spPr>
        <a:xfrm rot="5400000">
          <a:off x="5406865" y="-219230"/>
          <a:ext cx="1661406" cy="6418909"/>
        </a:xfr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สนับสนุนการดำเนินงานระบบดูแลช่วยเหลือใน</a:t>
          </a:r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โรงเรียน ป้องกัน ช่วยเหลือ ส่งต่อ เข้าถึงบริการอนามัยเจริญพันธุ์</a:t>
          </a:r>
          <a:endParaRPr lang="th-TH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D865FA21-7847-4B52-B32A-346FACC36C60}" type="parTrans" cxnId="{B736D1C4-6240-4BC9-8C03-7D09C7BD9B1C}">
      <dgm:prSet/>
      <dgm:spPr/>
      <dgm:t>
        <a:bodyPr/>
        <a:lstStyle/>
        <a:p>
          <a:endParaRPr lang="th-TH"/>
        </a:p>
      </dgm:t>
    </dgm:pt>
    <dgm:pt modelId="{E6CD9CD3-0D6F-40DF-920A-0F0C054BA2BF}" type="sibTrans" cxnId="{B736D1C4-6240-4BC9-8C03-7D09C7BD9B1C}">
      <dgm:prSet/>
      <dgm:spPr/>
      <dgm:t>
        <a:bodyPr/>
        <a:lstStyle/>
        <a:p>
          <a:endParaRPr lang="th-TH"/>
        </a:p>
      </dgm:t>
    </dgm:pt>
    <dgm:pt modelId="{F208FB23-3EB3-4390-B3FD-10E02A1B6D7A}">
      <dgm:prSet phldrT="[ข้อความ]" custT="1"/>
      <dgm:spPr>
        <a:xfrm rot="5400000">
          <a:off x="5406865" y="-219230"/>
          <a:ext cx="1661406" cy="6418909"/>
        </a:xfr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สนับสนุนการให้ความรู้แก่พ่อแม่ผู้ปกครอง</a:t>
          </a:r>
        </a:p>
      </dgm:t>
    </dgm:pt>
    <dgm:pt modelId="{8843DA5A-48A2-46FD-BBD3-E220CC493753}" type="parTrans" cxnId="{FB959AD7-0E25-428B-BD30-20D9CF785CE2}">
      <dgm:prSet/>
      <dgm:spPr/>
      <dgm:t>
        <a:bodyPr/>
        <a:lstStyle/>
        <a:p>
          <a:endParaRPr lang="th-TH"/>
        </a:p>
      </dgm:t>
    </dgm:pt>
    <dgm:pt modelId="{7E4D608C-08EB-40FD-901E-F66BC509AEC9}" type="sibTrans" cxnId="{FB959AD7-0E25-428B-BD30-20D9CF785CE2}">
      <dgm:prSet/>
      <dgm:spPr/>
      <dgm:t>
        <a:bodyPr/>
        <a:lstStyle/>
        <a:p>
          <a:endParaRPr lang="th-TH"/>
        </a:p>
      </dgm:t>
    </dgm:pt>
    <dgm:pt modelId="{ED24712E-22B6-4348-A0DA-C803E80BCBB0}">
      <dgm:prSet phldrT="[ข้อความ]" custT="1"/>
      <dgm:spPr>
        <a:xfrm rot="5400000">
          <a:off x="5406865" y="-219230"/>
          <a:ext cx="1661406" cy="6418909"/>
        </a:xfr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บูรณา</a:t>
          </a:r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การหลักสูตรสำหรับวัยรุ่น </a:t>
          </a:r>
          <a:r>
            <a:rPr lang="en-US" sz="1700" b="1" dirty="0" smtClean="0">
              <a:solidFill>
                <a:srgbClr val="FF0000"/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specific package</a:t>
          </a:r>
          <a:r>
            <a:rPr lang="en-US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 </a:t>
          </a:r>
          <a:r>
            <a:rPr lang="th-TH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เพื่อสนับสนุนพื้นที่</a:t>
          </a:r>
          <a:r>
            <a:rPr lang="th-TH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 </a:t>
          </a:r>
        </a:p>
      </dgm:t>
    </dgm:pt>
    <dgm:pt modelId="{1A0F8DDB-9BFE-40C0-A273-F2477A8F9A79}" type="parTrans" cxnId="{94B03B0F-EDE2-45B4-94CC-CC9B00BF4DA1}">
      <dgm:prSet/>
      <dgm:spPr/>
      <dgm:t>
        <a:bodyPr/>
        <a:lstStyle/>
        <a:p>
          <a:endParaRPr lang="th-TH"/>
        </a:p>
      </dgm:t>
    </dgm:pt>
    <dgm:pt modelId="{D8AAEC44-A77C-4E37-936D-C74C8C21FF38}" type="sibTrans" cxnId="{94B03B0F-EDE2-45B4-94CC-CC9B00BF4DA1}">
      <dgm:prSet/>
      <dgm:spPr/>
      <dgm:t>
        <a:bodyPr/>
        <a:lstStyle/>
        <a:p>
          <a:endParaRPr lang="th-TH"/>
        </a:p>
      </dgm:t>
    </dgm:pt>
    <dgm:pt modelId="{5523FF97-ADF5-4660-A354-3D376863324D}">
      <dgm:prSet phldrT="[ข้อความ]" custT="1"/>
      <dgm:spPr>
        <a:xfrm rot="5400000">
          <a:off x="5541647" y="1389986"/>
          <a:ext cx="1437263" cy="6418909"/>
        </a:xfr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พัฒนาแนวทางการจัดบริการที่เป็นมิตรของ รพ.</a:t>
          </a:r>
          <a:r>
            <a:rPr lang="th-TH" sz="175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สต.การช่วยเหลือส่งต่อและการยุติการตั้งครรภ์ที่ปลอดภัย</a:t>
          </a:r>
          <a:endParaRPr lang="th-TH" sz="175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DC6C9A32-70BE-42E4-A2D9-52219A0A20E0}" type="parTrans" cxnId="{111E85DA-04E9-4F8C-8987-72965A80A1C8}">
      <dgm:prSet/>
      <dgm:spPr/>
      <dgm:t>
        <a:bodyPr/>
        <a:lstStyle/>
        <a:p>
          <a:endParaRPr lang="th-TH"/>
        </a:p>
      </dgm:t>
    </dgm:pt>
    <dgm:pt modelId="{2DB813E6-54AB-4AE2-B351-5812978ACC92}" type="sibTrans" cxnId="{111E85DA-04E9-4F8C-8987-72965A80A1C8}">
      <dgm:prSet/>
      <dgm:spPr/>
      <dgm:t>
        <a:bodyPr/>
        <a:lstStyle/>
        <a:p>
          <a:endParaRPr lang="th-TH"/>
        </a:p>
      </dgm:t>
    </dgm:pt>
    <dgm:pt modelId="{632C483A-D205-47A6-9A04-CA54BC3D109A}">
      <dgm:prSet phldrT="[ข้อความ]" custT="1"/>
      <dgm:spPr>
        <a:xfrm rot="5400000">
          <a:off x="5541647" y="1389986"/>
          <a:ext cx="1437263" cy="6418909"/>
        </a:xfr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เยี่ยมประเมิน </a:t>
          </a:r>
          <a:r>
            <a:rPr lang="en-US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YFHS</a:t>
          </a:r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แบบ</a:t>
          </a:r>
          <a:r>
            <a:rPr lang="th-TH" sz="175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บูรณา</a:t>
          </a:r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</a:t>
          </a:r>
        </a:p>
      </dgm:t>
    </dgm:pt>
    <dgm:pt modelId="{C60DDF80-957B-4A8B-B999-1522245B7790}" type="parTrans" cxnId="{45B2E2B5-3210-462E-84EC-E2DAAEC262BD}">
      <dgm:prSet/>
      <dgm:spPr/>
      <dgm:t>
        <a:bodyPr/>
        <a:lstStyle/>
        <a:p>
          <a:endParaRPr lang="th-TH"/>
        </a:p>
      </dgm:t>
    </dgm:pt>
    <dgm:pt modelId="{F9889922-E9CC-420C-AA54-419C2C0190F2}" type="sibTrans" cxnId="{45B2E2B5-3210-462E-84EC-E2DAAEC262BD}">
      <dgm:prSet/>
      <dgm:spPr/>
      <dgm:t>
        <a:bodyPr/>
        <a:lstStyle/>
        <a:p>
          <a:endParaRPr lang="th-TH"/>
        </a:p>
      </dgm:t>
    </dgm:pt>
    <dgm:pt modelId="{D3C4B2AF-E84B-47FE-AF59-9C0465BA58B5}">
      <dgm:prSet phldrT="[ข้อความ]" custT="1"/>
      <dgm:spPr>
        <a:xfrm rot="5400000">
          <a:off x="5541647" y="1389986"/>
          <a:ext cx="1437263" cy="6418909"/>
        </a:xfr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พัฒนาศักยภาพบุคลากรด้าน</a:t>
          </a:r>
          <a:r>
            <a:rPr lang="th-TH" sz="175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การบริการคุมกำเนิด</a:t>
          </a:r>
          <a:r>
            <a:rPr lang="th-TH" sz="175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ด้วยวิธีกึ่งถาวร</a:t>
          </a:r>
        </a:p>
      </dgm:t>
    </dgm:pt>
    <dgm:pt modelId="{8799BA9A-5F9F-4D35-9C0D-4C0B504F1CE8}" type="parTrans" cxnId="{67812D63-7E59-484A-A4C0-DFCC08A7B518}">
      <dgm:prSet/>
      <dgm:spPr/>
      <dgm:t>
        <a:bodyPr/>
        <a:lstStyle/>
        <a:p>
          <a:endParaRPr lang="th-TH"/>
        </a:p>
      </dgm:t>
    </dgm:pt>
    <dgm:pt modelId="{1B5DB3EF-8C7C-40BC-A884-9D061A2CEC32}" type="sibTrans" cxnId="{67812D63-7E59-484A-A4C0-DFCC08A7B518}">
      <dgm:prSet/>
      <dgm:spPr/>
      <dgm:t>
        <a:bodyPr/>
        <a:lstStyle/>
        <a:p>
          <a:endParaRPr lang="th-TH"/>
        </a:p>
      </dgm:t>
    </dgm:pt>
    <dgm:pt modelId="{81930CF3-9BE2-42A4-A682-B10B227F4A6D}">
      <dgm:prSet phldrT="[ข้อความ]" custT="1"/>
      <dgm:spPr>
        <a:xfrm rot="5400000">
          <a:off x="5668979" y="2807980"/>
          <a:ext cx="1220726" cy="6418909"/>
        </a:xfr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พัฒนาแนวทางการบริการเชิง</a:t>
          </a:r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รุก/ การรณรงค์สร้างกระแสตามเทศกาล</a:t>
          </a:r>
          <a:endParaRPr lang="th-TH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FF1C82F9-649E-4F44-A331-A18D7C6FF8A8}" type="parTrans" cxnId="{74DDAFAA-E374-458C-92A1-1414A5D8CE64}">
      <dgm:prSet/>
      <dgm:spPr/>
      <dgm:t>
        <a:bodyPr/>
        <a:lstStyle/>
        <a:p>
          <a:endParaRPr lang="th-TH"/>
        </a:p>
      </dgm:t>
    </dgm:pt>
    <dgm:pt modelId="{87204958-38DA-4A57-A8C3-1D415A2732C9}" type="sibTrans" cxnId="{74DDAFAA-E374-458C-92A1-1414A5D8CE64}">
      <dgm:prSet/>
      <dgm:spPr/>
      <dgm:t>
        <a:bodyPr/>
        <a:lstStyle/>
        <a:p>
          <a:endParaRPr lang="th-TH"/>
        </a:p>
      </dgm:t>
    </dgm:pt>
    <dgm:pt modelId="{AD5203B3-A906-4A9B-95EF-A39706BCBD4B}">
      <dgm:prSet phldrT="[ข้อความ]" custT="1"/>
      <dgm:spPr>
        <a:xfrm rot="5400000">
          <a:off x="5668979" y="2807980"/>
          <a:ext cx="1220726" cy="6418909"/>
        </a:xfrm>
        <a:solidFill>
          <a:schemeClr val="accent5">
            <a:lumMod val="60000"/>
            <a:lumOff val="40000"/>
            <a:alpha val="90000"/>
          </a:scheme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th-TH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พัฒนาศักยภาพ </a:t>
          </a:r>
          <a:r>
            <a:rPr lang="en-US" sz="17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TEEN MANAGER </a:t>
          </a:r>
          <a:endParaRPr lang="th-TH" sz="17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310B2E1F-C3FC-4678-AAA5-A36A67361345}" type="parTrans" cxnId="{9BCE8D56-2162-4485-B7C6-64693CF9E8C3}">
      <dgm:prSet/>
      <dgm:spPr/>
      <dgm:t>
        <a:bodyPr/>
        <a:lstStyle/>
        <a:p>
          <a:endParaRPr lang="th-TH"/>
        </a:p>
      </dgm:t>
    </dgm:pt>
    <dgm:pt modelId="{48AEF417-A372-4DC3-88B0-CAEBF7D20D3C}" type="sibTrans" cxnId="{9BCE8D56-2162-4485-B7C6-64693CF9E8C3}">
      <dgm:prSet/>
      <dgm:spPr/>
      <dgm:t>
        <a:bodyPr/>
        <a:lstStyle/>
        <a:p>
          <a:endParaRPr lang="th-TH"/>
        </a:p>
      </dgm:t>
    </dgm:pt>
    <dgm:pt modelId="{018A553E-C0C1-4D1A-AA73-DE4394CFF0FA}" type="pres">
      <dgm:prSet presAssocID="{3505DA34-1616-4B84-B473-E64A85546D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9E6A35E-0D2E-48E5-9D13-28A9ED161FB2}" type="pres">
      <dgm:prSet presAssocID="{27D1069B-CE89-4CA4-BE68-6621C1E343D7}" presName="linNode" presStyleCnt="0"/>
      <dgm:spPr/>
    </dgm:pt>
    <dgm:pt modelId="{416585A9-4181-4BEE-AD52-0C4161E78C32}" type="pres">
      <dgm:prSet presAssocID="{27D1069B-CE89-4CA4-BE68-6621C1E343D7}" presName="parentText" presStyleLbl="node1" presStyleIdx="0" presStyleCnt="5" custScaleX="199153" custLinFactNeighborX="247" custLinFactNeighborY="-410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95E0F552-A4A6-40ED-9D2A-15E24066E109}" type="pres">
      <dgm:prSet presAssocID="{27D1069B-CE89-4CA4-BE68-6621C1E343D7}" presName="descendantText" presStyleLbl="alignAccFollowNode1" presStyleIdx="0" presStyleCnt="5" custScaleX="182928" custLinFactNeighborX="-11888" custLinFactNeighborY="408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th-TH"/>
        </a:p>
      </dgm:t>
    </dgm:pt>
    <dgm:pt modelId="{C9AC1690-BFC6-45C2-98BA-3F062BB3A315}" type="pres">
      <dgm:prSet presAssocID="{F5A85645-1EC4-4278-BBB9-5C418B56B67A}" presName="sp" presStyleCnt="0"/>
      <dgm:spPr/>
    </dgm:pt>
    <dgm:pt modelId="{2132F1CB-29CC-4997-A137-43327C0913AB}" type="pres">
      <dgm:prSet presAssocID="{0925E0B4-5DFF-40F8-9FBE-0122762B6012}" presName="linNode" presStyleCnt="0"/>
      <dgm:spPr/>
    </dgm:pt>
    <dgm:pt modelId="{28E0CE77-DF41-405F-8511-768706F7556C}" type="pres">
      <dgm:prSet presAssocID="{0925E0B4-5DFF-40F8-9FBE-0122762B6012}" presName="parentText" presStyleLbl="node1" presStyleIdx="1" presStyleCnt="5" custScaleX="97033" custScaleY="212147" custLinFactNeighborX="-462" custLinFactNeighborY="-10560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64187BB5-3403-42BF-98C6-218265C15168}" type="pres">
      <dgm:prSet presAssocID="{0925E0B4-5DFF-40F8-9FBE-0122762B6012}" presName="descendantText" presStyleLbl="alignAccFollowNode1" presStyleIdx="1" presStyleCnt="5" custScaleY="232176" custLinFactNeighborX="751" custLinFactNeighborY="-1543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th-TH"/>
        </a:p>
      </dgm:t>
    </dgm:pt>
    <dgm:pt modelId="{2FE2A8A1-9CF8-4277-ACA7-5370AE8F73BF}" type="pres">
      <dgm:prSet presAssocID="{34F60688-D23E-4A38-BC74-6D3E2955594C}" presName="sp" presStyleCnt="0"/>
      <dgm:spPr/>
    </dgm:pt>
    <dgm:pt modelId="{30E89306-EEAE-40AD-8E2E-26A17B507B6A}" type="pres">
      <dgm:prSet presAssocID="{3B57E542-54F8-4A70-BF8B-45DE7F3FEB69}" presName="linNode" presStyleCnt="0"/>
      <dgm:spPr/>
    </dgm:pt>
    <dgm:pt modelId="{C138950B-99A4-4F73-8BCC-4355750AB9D9}" type="pres">
      <dgm:prSet presAssocID="{3B57E542-54F8-4A70-BF8B-45DE7F3FEB69}" presName="parentText" presStyleLbl="node1" presStyleIdx="2" presStyleCnt="5" custScaleX="97201" custScaleY="163986" custLinFactNeighborX="-502" custLinFactNeighborY="-1462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F275991F-FBB7-4FBA-98E0-830CF69BFFDF}" type="pres">
      <dgm:prSet presAssocID="{3B57E542-54F8-4A70-BF8B-45DE7F3FEB69}" presName="descendantText" presStyleLbl="alignAccFollowNode1" presStyleIdx="2" presStyleCnt="5" custScaleY="303589" custLinFactNeighborX="583" custLinFactNeighborY="-2774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th-TH"/>
        </a:p>
      </dgm:t>
    </dgm:pt>
    <dgm:pt modelId="{A34D9A97-B9A8-4E88-A0FA-DA2C7E7AE810}" type="pres">
      <dgm:prSet presAssocID="{826C5DAA-4ECA-49A7-8C42-D9FCF1B6D2C5}" presName="sp" presStyleCnt="0"/>
      <dgm:spPr/>
    </dgm:pt>
    <dgm:pt modelId="{A47909F6-74B1-496E-9E99-95DA959DE997}" type="pres">
      <dgm:prSet presAssocID="{8B64251B-32BD-403B-9C65-844421F28C49}" presName="linNode" presStyleCnt="0"/>
      <dgm:spPr/>
    </dgm:pt>
    <dgm:pt modelId="{8327AC0F-BF3E-48D6-B946-4DE21B25B399}" type="pres">
      <dgm:prSet presAssocID="{8B64251B-32BD-403B-9C65-844421F28C49}" presName="parentText" presStyleLbl="node1" presStyleIdx="3" presStyleCnt="5" custScaleX="96659" custScaleY="145754" custLinFactNeighborX="798" custLinFactNeighborY="-2779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A120E85-457F-4A16-96D7-7B59D308A4CC}" type="pres">
      <dgm:prSet presAssocID="{8B64251B-32BD-403B-9C65-844421F28C49}" presName="descendantText" presStyleLbl="alignAccFollowNode1" presStyleIdx="3" presStyleCnt="5" custScaleX="100440" custScaleY="403460" custLinFactNeighborX="1002" custLinFactNeighborY="-21090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th-TH"/>
        </a:p>
      </dgm:t>
    </dgm:pt>
    <dgm:pt modelId="{33413109-B1A0-4F74-BA88-5D2EA32B9DEF}" type="pres">
      <dgm:prSet presAssocID="{307A41D1-881C-487A-9B1C-CA645FC76361}" presName="sp" presStyleCnt="0"/>
      <dgm:spPr/>
    </dgm:pt>
    <dgm:pt modelId="{9B97C9D6-0570-4554-8B8C-BB876144DADB}" type="pres">
      <dgm:prSet presAssocID="{4A8D20D3-2B94-4EDC-BCA6-FC035D68367C}" presName="linNode" presStyleCnt="0"/>
      <dgm:spPr/>
    </dgm:pt>
    <dgm:pt modelId="{618E6BF6-117D-49FE-9A33-0231B77E66FF}" type="pres">
      <dgm:prSet presAssocID="{4A8D20D3-2B94-4EDC-BCA6-FC035D68367C}" presName="parentText" presStyleLbl="node1" presStyleIdx="4" presStyleCnt="5" custScaleX="96131" custScaleY="19111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C392FA8-69C0-4B3F-8824-F62C24FFCE57}" type="pres">
      <dgm:prSet presAssocID="{4A8D20D3-2B94-4EDC-BCA6-FC035D68367C}" presName="descendantText" presStyleLbl="alignAccFollowNode1" presStyleIdx="4" presStyleCnt="5" custScaleX="101540" custScaleY="27392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th-TH"/>
        </a:p>
      </dgm:t>
    </dgm:pt>
  </dgm:ptLst>
  <dgm:cxnLst>
    <dgm:cxn modelId="{CDBC99D1-86F0-48ED-8AC9-430593B96D8E}" type="presOf" srcId="{BC6FE0F1-0490-4C00-80AF-1541C11BC762}" destId="{CA120E85-457F-4A16-96D7-7B59D308A4CC}" srcOrd="0" destOrd="0" presId="urn:microsoft.com/office/officeart/2005/8/layout/vList5"/>
    <dgm:cxn modelId="{BD54A627-EDB8-448C-8950-B5D117E91D2D}" type="presOf" srcId="{3B57E542-54F8-4A70-BF8B-45DE7F3FEB69}" destId="{C138950B-99A4-4F73-8BCC-4355750AB9D9}" srcOrd="0" destOrd="0" presId="urn:microsoft.com/office/officeart/2005/8/layout/vList5"/>
    <dgm:cxn modelId="{51318A9E-AB80-444F-86E8-80FFAD7BCAFF}" srcId="{0925E0B4-5DFF-40F8-9FBE-0122762B6012}" destId="{C2735FA7-B6CC-4A39-BF21-F3F8E4E080BF}" srcOrd="1" destOrd="0" parTransId="{698EBABD-2C47-4D1D-B1C8-F5823F541BF6}" sibTransId="{FA351D58-1B60-4516-9871-C5E509D07F23}"/>
    <dgm:cxn modelId="{BBDEFC5C-64B2-421F-A3F3-1C1F650E05C9}" srcId="{4A8D20D3-2B94-4EDC-BCA6-FC035D68367C}" destId="{19E6585E-5D0F-42E5-AF16-3C1532AA0100}" srcOrd="2" destOrd="0" parTransId="{9E3B2E19-9EE8-485E-8D81-4B57184665E8}" sibTransId="{12B25214-B4C0-4665-B681-8A16646968C4}"/>
    <dgm:cxn modelId="{27FDBE21-403E-40B4-BFE5-F423F758B499}" type="presOf" srcId="{B537D9E5-E98F-4C60-8AC5-C8B708098DFF}" destId="{64187BB5-3403-42BF-98C6-218265C15168}" srcOrd="0" destOrd="2" presId="urn:microsoft.com/office/officeart/2005/8/layout/vList5"/>
    <dgm:cxn modelId="{B736D1C4-6240-4BC9-8C03-7D09C7BD9B1C}" srcId="{3B57E542-54F8-4A70-BF8B-45DE7F3FEB69}" destId="{9A37EFB0-5CFD-4AEA-B9DD-E2423546496D}" srcOrd="1" destOrd="0" parTransId="{D865FA21-7847-4B52-B32A-346FACC36C60}" sibTransId="{E6CD9CD3-0D6F-40DF-920A-0F0C054BA2BF}"/>
    <dgm:cxn modelId="{67812D63-7E59-484A-A4C0-DFCC08A7B518}" srcId="{8B64251B-32BD-403B-9C65-844421F28C49}" destId="{D3C4B2AF-E84B-47FE-AF59-9C0465BA58B5}" srcOrd="3" destOrd="0" parTransId="{8799BA9A-5F9F-4D35-9C0D-4C0B504F1CE8}" sibTransId="{1B5DB3EF-8C7C-40BC-A884-9D061A2CEC32}"/>
    <dgm:cxn modelId="{152FF842-AA30-4E07-A851-A7FB7E50E838}" srcId="{4A8D20D3-2B94-4EDC-BCA6-FC035D68367C}" destId="{EE07ABD4-2AC2-4191-835C-C8D42D56E7F3}" srcOrd="0" destOrd="0" parTransId="{19F1F3BD-F249-4D16-BA5E-8CEADBFE1536}" sibTransId="{480173D0-FB39-4901-80D9-FBCD2BE65497}"/>
    <dgm:cxn modelId="{94B03B0F-EDE2-45B4-94CC-CC9B00BF4DA1}" srcId="{3B57E542-54F8-4A70-BF8B-45DE7F3FEB69}" destId="{ED24712E-22B6-4348-A0DA-C803E80BCBB0}" srcOrd="3" destOrd="0" parTransId="{1A0F8DDB-9BFE-40C0-A273-F2477A8F9A79}" sibTransId="{D8AAEC44-A77C-4E37-936D-C74C8C21FF38}"/>
    <dgm:cxn modelId="{09DE6563-E559-477A-83FE-E047ED9DAA3A}" srcId="{27D1069B-CE89-4CA4-BE68-6621C1E343D7}" destId="{D2D30559-ED59-4E61-B616-DFF80D6CD6BC}" srcOrd="0" destOrd="0" parTransId="{9CAB328A-F29D-4DB0-AF0B-93F6FB1D17B6}" sibTransId="{D7344AC9-EBBB-434C-9DAD-52A7E68B417D}"/>
    <dgm:cxn modelId="{45B2E2B5-3210-462E-84EC-E2DAAEC262BD}" srcId="{8B64251B-32BD-403B-9C65-844421F28C49}" destId="{632C483A-D205-47A6-9A04-CA54BC3D109A}" srcOrd="2" destOrd="0" parTransId="{C60DDF80-957B-4A8B-B999-1522245B7790}" sibTransId="{F9889922-E9CC-420C-AA54-419C2C0190F2}"/>
    <dgm:cxn modelId="{81CA8DDA-0EFA-40FA-BEB2-E5FB4F2090BD}" type="presOf" srcId="{9A37EFB0-5CFD-4AEA-B9DD-E2423546496D}" destId="{F275991F-FBB7-4FBA-98E0-830CF69BFFDF}" srcOrd="0" destOrd="1" presId="urn:microsoft.com/office/officeart/2005/8/layout/vList5"/>
    <dgm:cxn modelId="{5D36FEA7-EA7D-4FEE-B1B1-62E9D2BF5302}" srcId="{0925E0B4-5DFF-40F8-9FBE-0122762B6012}" destId="{4762FACA-E695-453D-BE13-AA413CFE8FD5}" srcOrd="0" destOrd="0" parTransId="{5075416D-D45E-4FA0-B37A-089030A9BD47}" sibTransId="{6212A582-23B4-424C-A19E-34D87BB9995E}"/>
    <dgm:cxn modelId="{74DDAFAA-E374-458C-92A1-1414A5D8CE64}" srcId="{4A8D20D3-2B94-4EDC-BCA6-FC035D68367C}" destId="{81930CF3-9BE2-42A4-A682-B10B227F4A6D}" srcOrd="1" destOrd="0" parTransId="{FF1C82F9-649E-4F44-A331-A18D7C6FF8A8}" sibTransId="{87204958-38DA-4A57-A8C3-1D415A2732C9}"/>
    <dgm:cxn modelId="{E156728F-A2AC-490E-9662-1AC68ACE6300}" type="presOf" srcId="{D2D30559-ED59-4E61-B616-DFF80D6CD6BC}" destId="{95E0F552-A4A6-40ED-9D2A-15E24066E109}" srcOrd="0" destOrd="0" presId="urn:microsoft.com/office/officeart/2005/8/layout/vList5"/>
    <dgm:cxn modelId="{BD5332A6-92D8-4D41-80C3-C8164B02A44D}" type="presOf" srcId="{8B64251B-32BD-403B-9C65-844421F28C49}" destId="{8327AC0F-BF3E-48D6-B946-4DE21B25B399}" srcOrd="0" destOrd="0" presId="urn:microsoft.com/office/officeart/2005/8/layout/vList5"/>
    <dgm:cxn modelId="{0F3D083E-AE9E-42C3-AEF0-405C5D19CEDC}" type="presOf" srcId="{6EA41CEB-C205-4401-B520-86CC35C67B8A}" destId="{F275991F-FBB7-4FBA-98E0-830CF69BFFDF}" srcOrd="0" destOrd="0" presId="urn:microsoft.com/office/officeart/2005/8/layout/vList5"/>
    <dgm:cxn modelId="{8234238D-3459-46D1-9F6A-E2DE17484CC9}" type="presOf" srcId="{632C483A-D205-47A6-9A04-CA54BC3D109A}" destId="{CA120E85-457F-4A16-96D7-7B59D308A4CC}" srcOrd="0" destOrd="2" presId="urn:microsoft.com/office/officeart/2005/8/layout/vList5"/>
    <dgm:cxn modelId="{0DAD52D4-1FB8-47EF-9D44-9E2A4E684757}" srcId="{3505DA34-1616-4B84-B473-E64A85546D30}" destId="{4A8D20D3-2B94-4EDC-BCA6-FC035D68367C}" srcOrd="4" destOrd="0" parTransId="{9BE8D088-EE74-4346-ACCE-540D193D4084}" sibTransId="{B04EB8B9-6D49-466A-9A66-65CD271CC03C}"/>
    <dgm:cxn modelId="{A64F9181-3E42-4F91-92C6-E5395F3CD8E4}" type="presOf" srcId="{81930CF3-9BE2-42A4-A682-B10B227F4A6D}" destId="{2C392FA8-69C0-4B3F-8824-F62C24FFCE57}" srcOrd="0" destOrd="1" presId="urn:microsoft.com/office/officeart/2005/8/layout/vList5"/>
    <dgm:cxn modelId="{90C9F241-EDF7-4176-958B-7AFFA0E2FE63}" type="presOf" srcId="{EE07ABD4-2AC2-4191-835C-C8D42D56E7F3}" destId="{2C392FA8-69C0-4B3F-8824-F62C24FFCE57}" srcOrd="0" destOrd="0" presId="urn:microsoft.com/office/officeart/2005/8/layout/vList5"/>
    <dgm:cxn modelId="{EA747034-00A4-4B2C-8C3E-4BD749CC10E3}" srcId="{8B64251B-32BD-403B-9C65-844421F28C49}" destId="{BC6FE0F1-0490-4C00-80AF-1541C11BC762}" srcOrd="0" destOrd="0" parTransId="{1B4486A4-B704-4748-B2D1-9BFE69FA35EA}" sibTransId="{F53F0C8C-D36A-4D6B-B05F-E015AD8C3614}"/>
    <dgm:cxn modelId="{302F9A0B-237F-4508-93C4-ABA7CDB51FF9}" srcId="{3505DA34-1616-4B84-B473-E64A85546D30}" destId="{0925E0B4-5DFF-40F8-9FBE-0122762B6012}" srcOrd="1" destOrd="0" parTransId="{F473F287-FA62-407C-8E8D-C1FE2EE156D4}" sibTransId="{34F60688-D23E-4A38-BC74-6D3E2955594C}"/>
    <dgm:cxn modelId="{FB959AD7-0E25-428B-BD30-20D9CF785CE2}" srcId="{3B57E542-54F8-4A70-BF8B-45DE7F3FEB69}" destId="{F208FB23-3EB3-4390-B3FD-10E02A1B6D7A}" srcOrd="2" destOrd="0" parTransId="{8843DA5A-48A2-46FD-BBD3-E220CC493753}" sibTransId="{7E4D608C-08EB-40FD-901E-F66BC509AEC9}"/>
    <dgm:cxn modelId="{E8E4386F-1D9B-48D0-8375-EC0672CA71B2}" type="presOf" srcId="{5523FF97-ADF5-4660-A354-3D376863324D}" destId="{CA120E85-457F-4A16-96D7-7B59D308A4CC}" srcOrd="0" destOrd="1" presId="urn:microsoft.com/office/officeart/2005/8/layout/vList5"/>
    <dgm:cxn modelId="{F82565A8-9327-4160-9A76-7DF2BD60CE32}" srcId="{3B57E542-54F8-4A70-BF8B-45DE7F3FEB69}" destId="{6EA41CEB-C205-4401-B520-86CC35C67B8A}" srcOrd="0" destOrd="0" parTransId="{04ECFC42-6FCA-48DB-A865-1062B3DA5277}" sibTransId="{1A2F2939-76B5-46BD-9234-5DF1F702FBAC}"/>
    <dgm:cxn modelId="{5A355DBB-EE03-4EB6-AFA8-63C0A9C2C3FC}" type="presOf" srcId="{4A8D20D3-2B94-4EDC-BCA6-FC035D68367C}" destId="{618E6BF6-117D-49FE-9A33-0231B77E66FF}" srcOrd="0" destOrd="0" presId="urn:microsoft.com/office/officeart/2005/8/layout/vList5"/>
    <dgm:cxn modelId="{06E30201-6668-4DCB-99FA-447BBCECB3C3}" type="presOf" srcId="{27D1069B-CE89-4CA4-BE68-6621C1E343D7}" destId="{416585A9-4181-4BEE-AD52-0C4161E78C32}" srcOrd="0" destOrd="0" presId="urn:microsoft.com/office/officeart/2005/8/layout/vList5"/>
    <dgm:cxn modelId="{777B6551-1568-4069-B61E-38C4A506FC89}" type="presOf" srcId="{19E6585E-5D0F-42E5-AF16-3C1532AA0100}" destId="{2C392FA8-69C0-4B3F-8824-F62C24FFCE57}" srcOrd="0" destOrd="2" presId="urn:microsoft.com/office/officeart/2005/8/layout/vList5"/>
    <dgm:cxn modelId="{E9F6C343-8A0A-4021-B5C1-D31ACEB53A67}" type="presOf" srcId="{F208FB23-3EB3-4390-B3FD-10E02A1B6D7A}" destId="{F275991F-FBB7-4FBA-98E0-830CF69BFFDF}" srcOrd="0" destOrd="2" presId="urn:microsoft.com/office/officeart/2005/8/layout/vList5"/>
    <dgm:cxn modelId="{111E85DA-04E9-4F8C-8987-72965A80A1C8}" srcId="{8B64251B-32BD-403B-9C65-844421F28C49}" destId="{5523FF97-ADF5-4660-A354-3D376863324D}" srcOrd="1" destOrd="0" parTransId="{DC6C9A32-70BE-42E4-A2D9-52219A0A20E0}" sibTransId="{2DB813E6-54AB-4AE2-B351-5812978ACC92}"/>
    <dgm:cxn modelId="{DD615911-63EC-4768-9364-F075BB848F3A}" type="presOf" srcId="{D3C4B2AF-E84B-47FE-AF59-9C0465BA58B5}" destId="{CA120E85-457F-4A16-96D7-7B59D308A4CC}" srcOrd="0" destOrd="3" presId="urn:microsoft.com/office/officeart/2005/8/layout/vList5"/>
    <dgm:cxn modelId="{D69FD205-AC40-4103-9E4D-325CD9DDE1A0}" type="presOf" srcId="{3505DA34-1616-4B84-B473-E64A85546D30}" destId="{018A553E-C0C1-4D1A-AA73-DE4394CFF0FA}" srcOrd="0" destOrd="0" presId="urn:microsoft.com/office/officeart/2005/8/layout/vList5"/>
    <dgm:cxn modelId="{13F1CCFC-7871-45F3-B044-0103A7068CA5}" srcId="{3505DA34-1616-4B84-B473-E64A85546D30}" destId="{8B64251B-32BD-403B-9C65-844421F28C49}" srcOrd="3" destOrd="0" parTransId="{02503F5F-E282-4B5E-8938-E3238615EEBD}" sibTransId="{307A41D1-881C-487A-9B1C-CA645FC76361}"/>
    <dgm:cxn modelId="{DB75E24E-097B-4F59-9642-A89690BA938A}" srcId="{3505DA34-1616-4B84-B473-E64A85546D30}" destId="{27D1069B-CE89-4CA4-BE68-6621C1E343D7}" srcOrd="0" destOrd="0" parTransId="{A18EAAD1-32BB-43FC-A09A-DA552D73ACB5}" sibTransId="{F5A85645-1EC4-4278-BBB9-5C418B56B67A}"/>
    <dgm:cxn modelId="{721EC1FC-83E8-4DC1-8287-6ACB7D2428FA}" type="presOf" srcId="{AD5203B3-A906-4A9B-95EF-A39706BCBD4B}" destId="{2C392FA8-69C0-4B3F-8824-F62C24FFCE57}" srcOrd="0" destOrd="3" presId="urn:microsoft.com/office/officeart/2005/8/layout/vList5"/>
    <dgm:cxn modelId="{EFD174B2-D4A6-4013-A5E6-F805EFC57A94}" type="presOf" srcId="{4762FACA-E695-453D-BE13-AA413CFE8FD5}" destId="{64187BB5-3403-42BF-98C6-218265C15168}" srcOrd="0" destOrd="0" presId="urn:microsoft.com/office/officeart/2005/8/layout/vList5"/>
    <dgm:cxn modelId="{EDE95DDA-92A1-494A-AAB7-7E9963B7B871}" type="presOf" srcId="{C2735FA7-B6CC-4A39-BF21-F3F8E4E080BF}" destId="{64187BB5-3403-42BF-98C6-218265C15168}" srcOrd="0" destOrd="1" presId="urn:microsoft.com/office/officeart/2005/8/layout/vList5"/>
    <dgm:cxn modelId="{347421B2-CDC8-4837-B5F3-8B6C498A2A4A}" type="presOf" srcId="{ED24712E-22B6-4348-A0DA-C803E80BCBB0}" destId="{F275991F-FBB7-4FBA-98E0-830CF69BFFDF}" srcOrd="0" destOrd="3" presId="urn:microsoft.com/office/officeart/2005/8/layout/vList5"/>
    <dgm:cxn modelId="{9BCE8D56-2162-4485-B7C6-64693CF9E8C3}" srcId="{4A8D20D3-2B94-4EDC-BCA6-FC035D68367C}" destId="{AD5203B3-A906-4A9B-95EF-A39706BCBD4B}" srcOrd="3" destOrd="0" parTransId="{310B2E1F-C3FC-4678-AAA5-A36A67361345}" sibTransId="{48AEF417-A372-4DC3-88B0-CAEBF7D20D3C}"/>
    <dgm:cxn modelId="{F3AE8EDA-BF6E-422E-B2A1-C9F365225024}" srcId="{3505DA34-1616-4B84-B473-E64A85546D30}" destId="{3B57E542-54F8-4A70-BF8B-45DE7F3FEB69}" srcOrd="2" destOrd="0" parTransId="{66EF98A8-9965-4E94-991F-AE4E3DCED856}" sibTransId="{826C5DAA-4ECA-49A7-8C42-D9FCF1B6D2C5}"/>
    <dgm:cxn modelId="{EB669C9A-A995-4F14-8A09-BDF40400FC74}" type="presOf" srcId="{0925E0B4-5DFF-40F8-9FBE-0122762B6012}" destId="{28E0CE77-DF41-405F-8511-768706F7556C}" srcOrd="0" destOrd="0" presId="urn:microsoft.com/office/officeart/2005/8/layout/vList5"/>
    <dgm:cxn modelId="{CC026F90-B261-4642-87AC-1346256A7490}" srcId="{0925E0B4-5DFF-40F8-9FBE-0122762B6012}" destId="{B537D9E5-E98F-4C60-8AC5-C8B708098DFF}" srcOrd="2" destOrd="0" parTransId="{A0B7304E-E525-4CA6-98DF-A78D67787E7B}" sibTransId="{751B1EDA-EC51-4D65-9970-6ECB2FE6508F}"/>
    <dgm:cxn modelId="{5AA3B0C4-EA5E-430B-9000-5F6E059FC3F8}" type="presParOf" srcId="{018A553E-C0C1-4D1A-AA73-DE4394CFF0FA}" destId="{89E6A35E-0D2E-48E5-9D13-28A9ED161FB2}" srcOrd="0" destOrd="0" presId="urn:microsoft.com/office/officeart/2005/8/layout/vList5"/>
    <dgm:cxn modelId="{47D18457-BD5C-4035-AFCD-9C95445B6C08}" type="presParOf" srcId="{89E6A35E-0D2E-48E5-9D13-28A9ED161FB2}" destId="{416585A9-4181-4BEE-AD52-0C4161E78C32}" srcOrd="0" destOrd="0" presId="urn:microsoft.com/office/officeart/2005/8/layout/vList5"/>
    <dgm:cxn modelId="{3A90524D-4451-432B-B440-B84C617484A6}" type="presParOf" srcId="{89E6A35E-0D2E-48E5-9D13-28A9ED161FB2}" destId="{95E0F552-A4A6-40ED-9D2A-15E24066E109}" srcOrd="1" destOrd="0" presId="urn:microsoft.com/office/officeart/2005/8/layout/vList5"/>
    <dgm:cxn modelId="{70C6ACBD-79D0-406B-9272-8E36DBD64BB8}" type="presParOf" srcId="{018A553E-C0C1-4D1A-AA73-DE4394CFF0FA}" destId="{C9AC1690-BFC6-45C2-98BA-3F062BB3A315}" srcOrd="1" destOrd="0" presId="urn:microsoft.com/office/officeart/2005/8/layout/vList5"/>
    <dgm:cxn modelId="{35D1B18A-1DA2-4EB6-B299-759A1590E1DB}" type="presParOf" srcId="{018A553E-C0C1-4D1A-AA73-DE4394CFF0FA}" destId="{2132F1CB-29CC-4997-A137-43327C0913AB}" srcOrd="2" destOrd="0" presId="urn:microsoft.com/office/officeart/2005/8/layout/vList5"/>
    <dgm:cxn modelId="{87A2E735-780D-43BB-9A7C-0123917E465A}" type="presParOf" srcId="{2132F1CB-29CC-4997-A137-43327C0913AB}" destId="{28E0CE77-DF41-405F-8511-768706F7556C}" srcOrd="0" destOrd="0" presId="urn:microsoft.com/office/officeart/2005/8/layout/vList5"/>
    <dgm:cxn modelId="{023F945F-FEDE-4BE9-BE6E-97446C6D4B9D}" type="presParOf" srcId="{2132F1CB-29CC-4997-A137-43327C0913AB}" destId="{64187BB5-3403-42BF-98C6-218265C15168}" srcOrd="1" destOrd="0" presId="urn:microsoft.com/office/officeart/2005/8/layout/vList5"/>
    <dgm:cxn modelId="{AB5290F9-7592-49B5-96EB-78220E423CF8}" type="presParOf" srcId="{018A553E-C0C1-4D1A-AA73-DE4394CFF0FA}" destId="{2FE2A8A1-9CF8-4277-ACA7-5370AE8F73BF}" srcOrd="3" destOrd="0" presId="urn:microsoft.com/office/officeart/2005/8/layout/vList5"/>
    <dgm:cxn modelId="{8ACC747D-086D-4575-B71B-B54D14B4C68A}" type="presParOf" srcId="{018A553E-C0C1-4D1A-AA73-DE4394CFF0FA}" destId="{30E89306-EEAE-40AD-8E2E-26A17B507B6A}" srcOrd="4" destOrd="0" presId="urn:microsoft.com/office/officeart/2005/8/layout/vList5"/>
    <dgm:cxn modelId="{1CF46F30-6009-4ECB-972F-FD9044F001F6}" type="presParOf" srcId="{30E89306-EEAE-40AD-8E2E-26A17B507B6A}" destId="{C138950B-99A4-4F73-8BCC-4355750AB9D9}" srcOrd="0" destOrd="0" presId="urn:microsoft.com/office/officeart/2005/8/layout/vList5"/>
    <dgm:cxn modelId="{EA37142A-78BD-46F2-95B5-82791678E45F}" type="presParOf" srcId="{30E89306-EEAE-40AD-8E2E-26A17B507B6A}" destId="{F275991F-FBB7-4FBA-98E0-830CF69BFFDF}" srcOrd="1" destOrd="0" presId="urn:microsoft.com/office/officeart/2005/8/layout/vList5"/>
    <dgm:cxn modelId="{6C496088-B6DB-4C5F-9A0C-AA7A296E4392}" type="presParOf" srcId="{018A553E-C0C1-4D1A-AA73-DE4394CFF0FA}" destId="{A34D9A97-B9A8-4E88-A0FA-DA2C7E7AE810}" srcOrd="5" destOrd="0" presId="urn:microsoft.com/office/officeart/2005/8/layout/vList5"/>
    <dgm:cxn modelId="{000BEE28-E96E-4C8A-A14F-8B2D821BA715}" type="presParOf" srcId="{018A553E-C0C1-4D1A-AA73-DE4394CFF0FA}" destId="{A47909F6-74B1-496E-9E99-95DA959DE997}" srcOrd="6" destOrd="0" presId="urn:microsoft.com/office/officeart/2005/8/layout/vList5"/>
    <dgm:cxn modelId="{72102FD0-39D7-4507-877C-16BB74CF7BE3}" type="presParOf" srcId="{A47909F6-74B1-496E-9E99-95DA959DE997}" destId="{8327AC0F-BF3E-48D6-B946-4DE21B25B399}" srcOrd="0" destOrd="0" presId="urn:microsoft.com/office/officeart/2005/8/layout/vList5"/>
    <dgm:cxn modelId="{966B216F-7D20-4981-8E71-C96F68843E3E}" type="presParOf" srcId="{A47909F6-74B1-496E-9E99-95DA959DE997}" destId="{CA120E85-457F-4A16-96D7-7B59D308A4CC}" srcOrd="1" destOrd="0" presId="urn:microsoft.com/office/officeart/2005/8/layout/vList5"/>
    <dgm:cxn modelId="{BF6A399D-3FB7-4CF1-ADB4-F7946F7ADCFE}" type="presParOf" srcId="{018A553E-C0C1-4D1A-AA73-DE4394CFF0FA}" destId="{33413109-B1A0-4F74-BA88-5D2EA32B9DEF}" srcOrd="7" destOrd="0" presId="urn:microsoft.com/office/officeart/2005/8/layout/vList5"/>
    <dgm:cxn modelId="{E095442A-1D98-41A7-A282-5A62EDEC0A00}" type="presParOf" srcId="{018A553E-C0C1-4D1A-AA73-DE4394CFF0FA}" destId="{9B97C9D6-0570-4554-8B8C-BB876144DADB}" srcOrd="8" destOrd="0" presId="urn:microsoft.com/office/officeart/2005/8/layout/vList5"/>
    <dgm:cxn modelId="{5F51C6F4-F492-4E5D-9E8D-DCCF781D8D34}" type="presParOf" srcId="{9B97C9D6-0570-4554-8B8C-BB876144DADB}" destId="{618E6BF6-117D-49FE-9A33-0231B77E66FF}" srcOrd="0" destOrd="0" presId="urn:microsoft.com/office/officeart/2005/8/layout/vList5"/>
    <dgm:cxn modelId="{E0E7B218-4345-4174-BE5E-BC9DF18E5707}" type="presParOf" srcId="{9B97C9D6-0570-4554-8B8C-BB876144DADB}" destId="{2C392FA8-69C0-4B3F-8824-F62C24FFCE5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0.02564</cdr:y>
    </cdr:from>
    <cdr:to>
      <cdr:x>0.09051</cdr:x>
      <cdr:y>0.1462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0" y="72008"/>
          <a:ext cx="827584" cy="338554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1pPr>
          <a:lvl2pPr marL="4572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2pPr>
          <a:lvl3pPr marL="9144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3pPr>
          <a:lvl4pPr marL="13716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4pPr>
          <a:lvl5pPr marL="182880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Trebuchet MS" pitchFamily="34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th-TH" sz="1600" dirty="0" smtClean="0"/>
            <a:t>ร้อยละ</a:t>
          </a:r>
          <a:endParaRPr lang="th-TH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51734-07B6-4102-B52F-9B11F906334C}" type="datetimeFigureOut">
              <a:rPr lang="th-TH" smtClean="0"/>
              <a:pPr/>
              <a:t>16/01/62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1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0444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8D56F-726B-4FBE-974B-788BE67BC74B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99185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B5635-A052-4E75-9379-30031741BF8B}" type="datetimeFigureOut">
              <a:rPr lang="th-TH" smtClean="0"/>
              <a:pPr/>
              <a:t>16/01/62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1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444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7065D-6959-4B8C-9C96-714CAB3BFE8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90265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D377C-27F2-44E6-A634-F911E6E72F7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3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5075"/>
            <a:ext cx="4441825" cy="3332163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D377C-27F2-44E6-A634-F911E6E72F7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3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D377C-27F2-44E6-A634-F911E6E72F7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3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ย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7065D-6959-4B8C-9C96-714CAB3BFE81}" type="slidenum">
              <a:rPr lang="th-TH" smtClean="0"/>
              <a:pPr/>
              <a:t>12</a:t>
            </a:fld>
            <a:endParaRPr lang="th-T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>
          <a:xfrm>
            <a:off x="687388" y="803275"/>
            <a:ext cx="5367337" cy="4024313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2463F-96EB-48BF-8029-4BE131FB7FDA}" type="slidenum">
              <a:rPr lang="th-TH" smtClean="0"/>
              <a:pPr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29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8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34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42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79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93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53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33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624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5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286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28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52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68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40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40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41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6582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06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412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613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9136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90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940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26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610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34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5256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ชื่อเรื่อง ข้อความ 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66BCA-D3F3-4965-ABA7-8B7D8BE4920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65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5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8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41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18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91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67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9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035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047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967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989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82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494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2663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5936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ชื่อเรื่อง ข้อความ 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66BCA-D3F3-4965-ABA7-8B7D8BE4920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11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2418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08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3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017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127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975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323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3569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0291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8038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2549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9919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461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6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612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249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sp>
          <p:nvSpPr>
            <p:cNvPr id="5" name="Freeform 14"/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5"/>
            <a:ext cx="5825202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A4CD3-DF59-4617-8AE9-BB25FD1479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5DBFA-C66C-4566-9C58-7AA3757AC234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613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49079-CC11-4217-A7E7-7A9C24B38F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6A268-FED8-41A1-BC80-E996F14B297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031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1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AA2DB-3E4E-474E-82D5-06AEA825F4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EDF45-E931-45AC-B84B-DDC6E66D6296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27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AE894-5F3B-4B60-8712-CC373F2A66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DB01E-63EC-4462-89C7-34DFD518B992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1467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4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4" y="2737253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9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93" y="2737253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CE35D-49A2-485A-A14A-3B11257B29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E5B73-14B8-41F0-B95C-F7E23623ACF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790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C5843-2E18-46F6-B97C-EB0370CB790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E8450-50C2-4A98-8FD8-D7B37976352E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794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F0FD-486F-4772-A0EA-9DF2B66DD4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56051-7B29-4DCE-B41C-1EE457A6987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3628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8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6494B-DB6E-45A2-8403-F7DF460E88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37E17-B585-45C8-99C8-3A531B8B5771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3255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64064-D8C0-4F54-8441-1CC45F6D71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7140F-FEA4-45D2-8DE8-C7FE5C2CA2CD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8282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4BF15-CEF2-4935-A45C-7DD4961E1C3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C1DEA-F871-4EA3-B32D-9DF0EBEBDA54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91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186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5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D0537-0E39-4C0A-9049-651839C8B8B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90C2E-09F7-483F-B55A-9069589BB15F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5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05859-7B51-4BB2-BF62-870CB3FC7C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E46F4-AEDF-4B2B-A490-2EDF063F4ED8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819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5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26909-52A0-4C3C-B042-6E682C3680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95015-3934-4796-B29A-F66336A52ED6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666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45D92-D8D3-4E24-8DD0-5F2EF06E67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7A57-B92C-462F-9F0C-8C65FC060EA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7685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88CE-9A4A-4F18-8A65-61FC6A57B20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008E1-43EC-4B3A-9ABC-41695A076A56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2046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60" y="609601"/>
            <a:ext cx="978557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9C927-616D-4872-93C6-321E11B7D8B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B2364-1C04-4ABC-9C11-A46AECE7B4F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722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sp>
          <p:nvSpPr>
            <p:cNvPr id="5" name="Freeform 14"/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5"/>
            <a:ext cx="5825202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A4CD3-DF59-4617-8AE9-BB25FD1479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5DBFA-C66C-4566-9C58-7AA3757AC234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6487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49079-CC11-4217-A7E7-7A9C24B38F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6A268-FED8-41A1-BC80-E996F14B297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837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1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AA2DB-3E4E-474E-82D5-06AEA825F4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EDF45-E931-45AC-B84B-DDC6E66D6296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614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AE894-5F3B-4B60-8712-CC373F2A66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DB01E-63EC-4462-89C7-34DFD518B992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7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7756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3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3" y="2737253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9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92" y="2737253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CE35D-49A2-485A-A14A-3B11257B29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E5B73-14B8-41F0-B95C-F7E23623ACF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244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C5843-2E18-46F6-B97C-EB0370CB790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E8450-50C2-4A98-8FD8-D7B37976352E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970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6F0FD-486F-4772-A0EA-9DF2B66DD4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56051-7B29-4DCE-B41C-1EE457A6987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641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8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6494B-DB6E-45A2-8403-F7DF460E88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37E17-B585-45C8-99C8-3A531B8B5771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263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64064-D8C0-4F54-8441-1CC45F6D71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7140F-FEA4-45D2-8DE8-C7FE5C2CA2CD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379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4BF15-CEF2-4935-A45C-7DD4961E1C3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C1DEA-F871-4EA3-B32D-9DF0EBEBDA54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4948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4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D0537-0E39-4C0A-9049-651839C8B8B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90C2E-09F7-483F-B55A-9069589BB15F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844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05859-7B51-4BB2-BF62-870CB3FC7CD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E46F4-AEDF-4B2B-A490-2EDF063F4ED8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066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smtClean="0">
                <a:solidFill>
                  <a:srgbClr val="9FE0F5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4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26909-52A0-4C3C-B042-6E682C3680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95015-3934-4796-B29A-F66336A52ED6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798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45D92-D8D3-4E24-8DD0-5F2EF06E67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7A57-B92C-462F-9F0C-8C65FC060EA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6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938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88CE-9A4A-4F18-8A65-61FC6A57B20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008E1-43EC-4B3A-9ABC-41695A076A56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8382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9" y="609601"/>
            <a:ext cx="978557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9C927-616D-4872-93C6-321E11B7D8B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B2364-1C04-4ABC-9C11-A46AECE7B4FA}" type="slidenum">
              <a:rPr lang="en-US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5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5CBD8-4F00-4F3A-8FC8-A9DB2C95562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C3333-DF3F-4928-ABB4-6002F9797E7B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29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8B24E-032B-4B3A-B218-59CD972774FF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2BB0A-D5C1-4FF9-B735-1B9FCC8D79E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56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7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44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75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2FE97-BDF8-4142-9509-22B307C27D1C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7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F853-2F5A-4C74-B723-7B2EDDD4DC2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61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C40E-4A65-427D-A52A-62868492AB0B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16/01/62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1DA7F-8205-4DDB-80C7-D6CE2DD3E0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="" xmlns:a16="http://schemas.microsoft.com/office/drawing/2014/main" id="{39A49ED4-97C7-4872-B04C-F1BAE44FAF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71" y="38297"/>
            <a:ext cx="830523" cy="3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0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3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123" name="Title Placeholder 1"/>
          <p:cNvSpPr>
            <a:spLocks noGrp="1"/>
          </p:cNvSpPr>
          <p:nvPr>
            <p:ph type="title"/>
          </p:nvPr>
        </p:nvSpPr>
        <p:spPr bwMode="auto">
          <a:xfrm>
            <a:off x="508397" y="609600"/>
            <a:ext cx="6447234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คลิกเพื่อแก้ไขสไตล์ชื่อเรื่องต้นแบบ</a:t>
            </a:r>
            <a:endParaRPr lang="en-US" smtClean="0"/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397" y="2160593"/>
            <a:ext cx="6447234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4253" y="6042036"/>
            <a:ext cx="6834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78ACDC78-34E6-43E8-A83F-366C62F706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397" y="6042036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472" y="604203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ED97EE3-6DF4-4D2C-A280-8E483C958CD4}" type="slidenum">
              <a:rPr lang="en-US">
                <a:solidFill>
                  <a:srgbClr val="5FCBEF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8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3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123" name="Title Placeholder 1"/>
          <p:cNvSpPr>
            <a:spLocks noGrp="1"/>
          </p:cNvSpPr>
          <p:nvPr>
            <p:ph type="title"/>
          </p:nvPr>
        </p:nvSpPr>
        <p:spPr bwMode="auto">
          <a:xfrm>
            <a:off x="508397" y="609600"/>
            <a:ext cx="6447234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คลิกเพื่อแก้ไขสไตล์ชื่อเรื่องต้นแบบ</a:t>
            </a:r>
            <a:endParaRPr lang="en-US" smtClean="0"/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397" y="2160593"/>
            <a:ext cx="6447234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4252" y="6042034"/>
            <a:ext cx="6834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78ACDC78-34E6-43E8-A83F-366C62F706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1/16/2019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397" y="6042034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ED97EE3-6DF4-4D2C-A280-8E483C958CD4}" type="slidenum">
              <a:rPr lang="en-US">
                <a:solidFill>
                  <a:srgbClr val="5FCBEF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6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6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6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diagramData" Target="../diagrams/data1.xml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26" Type="http://schemas.microsoft.com/office/2007/relationships/diagramDrawing" Target="../diagrams/drawing6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5" Type="http://schemas.openxmlformats.org/officeDocument/2006/relationships/diagramColors" Target="../diagrams/colors6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29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24" Type="http://schemas.openxmlformats.org/officeDocument/2006/relationships/diagramQuickStyle" Target="../diagrams/quickStyle6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23" Type="http://schemas.openxmlformats.org/officeDocument/2006/relationships/diagramLayout" Target="../diagrams/layout6.xml"/><Relationship Id="rId28" Type="http://schemas.openxmlformats.org/officeDocument/2006/relationships/diagramLayout" Target="../diagrams/layout7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31" Type="http://schemas.microsoft.com/office/2007/relationships/diagramDrawing" Target="../diagrams/drawing7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diagramData" Target="../diagrams/data6.xml"/><Relationship Id="rId27" Type="http://schemas.openxmlformats.org/officeDocument/2006/relationships/diagramData" Target="../diagrams/data7.xml"/><Relationship Id="rId30" Type="http://schemas.openxmlformats.org/officeDocument/2006/relationships/diagramColors" Target="../diagrams/colors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ผลการค้นหารูปภาพสำหรับ วัยรุ่น"/>
          <p:cNvPicPr>
            <a:picLocks noChangeAspect="1" noChangeArrowheads="1"/>
          </p:cNvPicPr>
          <p:nvPr/>
        </p:nvPicPr>
        <p:blipFill>
          <a:blip r:embed="rId2" cstate="print"/>
          <a:srcRect b="10107"/>
          <a:stretch>
            <a:fillRect/>
          </a:stretch>
        </p:blipFill>
        <p:spPr bwMode="auto">
          <a:xfrm>
            <a:off x="0" y="0"/>
            <a:ext cx="914400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-34316" y="5565339"/>
            <a:ext cx="9178316" cy="1292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4400" b="1" dirty="0" smtClean="0">
                <a:solidFill>
                  <a:srgbClr val="0F44ED"/>
                </a:solidFill>
                <a:latin typeface="JasmineUPC" pitchFamily="18" charset="-34"/>
                <a:cs typeface="JasmineUPC" pitchFamily="18" charset="-34"/>
              </a:rPr>
              <a:t>แนวทางขับเคลื่อน </a:t>
            </a:r>
            <a:r>
              <a:rPr lang="en-US" sz="4400" b="1" dirty="0" smtClean="0">
                <a:solidFill>
                  <a:srgbClr val="0F44ED"/>
                </a:solidFill>
                <a:latin typeface="JasmineUPC" pitchFamily="18" charset="-34"/>
                <a:cs typeface="JasmineUPC" pitchFamily="18" charset="-34"/>
              </a:rPr>
              <a:t> </a:t>
            </a:r>
            <a:endParaRPr lang="th-TH" sz="4400" b="1" dirty="0" smtClean="0">
              <a:solidFill>
                <a:srgbClr val="0F44ED"/>
              </a:solidFill>
              <a:latin typeface="JasmineUPC" pitchFamily="18" charset="-34"/>
              <a:cs typeface="JasmineUPC" pitchFamily="18" charset="-34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3400" b="1" dirty="0" smtClean="0">
                <a:solidFill>
                  <a:prstClr val="black"/>
                </a:solidFill>
                <a:latin typeface="JasmineUPC" pitchFamily="18" charset="-34"/>
                <a:cs typeface="JasmineUPC" pitchFamily="18" charset="-34"/>
              </a:rPr>
              <a:t>การป้องกันและแก้ไขตั้งครรภ์ใน</a:t>
            </a:r>
            <a:r>
              <a:rPr lang="th-TH" sz="3400" b="1" dirty="0" smtClean="0">
                <a:solidFill>
                  <a:prstClr val="black"/>
                </a:solidFill>
                <a:latin typeface="JasmineUPC" pitchFamily="18" charset="-34"/>
                <a:cs typeface="JasmineUPC" pitchFamily="18" charset="-34"/>
              </a:rPr>
              <a:t>วัยรุ่นจ.ขอนแก่น</a:t>
            </a:r>
            <a:endParaRPr lang="th-TH" sz="3400" b="1" dirty="0" smtClean="0">
              <a:solidFill>
                <a:srgbClr val="0F44ED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688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0" y="1071546"/>
            <a:ext cx="3714744" cy="4286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5907816" y="807287"/>
            <a:ext cx="2726418" cy="478573"/>
          </a:xfrm>
          <a:prstGeom prst="horizontalScroll">
            <a:avLst/>
          </a:prstGeom>
          <a:solidFill>
            <a:srgbClr val="002060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738"/>
            <a:ext cx="9144000" cy="8252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774" y="3798332"/>
            <a:ext cx="901475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h-TH" sz="18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ร้อย</a:t>
            </a:r>
            <a:r>
              <a:rPr lang="th-TH" sz="18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ละของหญิงไทย</a:t>
            </a:r>
            <a:r>
              <a:rPr lang="th-TH" sz="18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อายุ </a:t>
            </a:r>
            <a:r>
              <a:rPr lang="th-TH" sz="1800" b="1" dirty="0" smtClean="0">
                <a:solidFill>
                  <a:prstClr val="black"/>
                </a:solidFill>
                <a:latin typeface="Bodoni MT Condensed"/>
                <a:cs typeface="TH SarabunPSK" pitchFamily="34" charset="-34"/>
              </a:rPr>
              <a:t>&lt;</a:t>
            </a:r>
            <a:r>
              <a:rPr lang="th-TH" sz="18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th-TH" sz="18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ปี หลังคลอดหรือหลังแท้งที่คุมกำเนิดได้รับ</a:t>
            </a:r>
            <a:r>
              <a:rPr lang="th-TH" sz="18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การคุมกำเนิด</a:t>
            </a:r>
            <a:r>
              <a:rPr lang="th-TH" sz="18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ด้วยวิธีกึ่งถาวร </a:t>
            </a:r>
            <a:r>
              <a:rPr lang="th-TH" sz="18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ปี 2561 </a:t>
            </a:r>
            <a:r>
              <a:rPr lang="th-TH" sz="18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จังหวัด</a:t>
            </a:r>
            <a:r>
              <a:rPr lang="th-TH" sz="1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ขอนแก่น แยกรายอำเภอ</a:t>
            </a:r>
            <a:endParaRPr lang="th-TH" sz="2400" b="1" dirty="0">
              <a:solidFill>
                <a:srgbClr val="FF0000"/>
              </a:solidFill>
              <a:latin typeface="TH SarabunPSK" pitchFamily="34" charset="-34"/>
              <a:ea typeface="Times New Roman" panose="02020603050405020304" pitchFamily="18" charset="0"/>
              <a:cs typeface="TH SarabunPSK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07816" y="776297"/>
            <a:ext cx="3417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เป้าหมาย ร้อยละ 80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SimSun" panose="02010600030101010101" pitchFamily="2" charset="-122"/>
              <a:cs typeface="TH SarabunPSK" pitchFamily="34" charset="-34"/>
            </a:endParaRPr>
          </a:p>
        </p:txBody>
      </p:sp>
      <p:sp>
        <p:nvSpPr>
          <p:cNvPr id="9" name="Diamond 8"/>
          <p:cNvSpPr/>
          <p:nvPr/>
        </p:nvSpPr>
        <p:spPr>
          <a:xfrm>
            <a:off x="0" y="116632"/>
            <a:ext cx="1322543" cy="567764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Diamond 9"/>
          <p:cNvSpPr/>
          <p:nvPr/>
        </p:nvSpPr>
        <p:spPr>
          <a:xfrm>
            <a:off x="737068" y="439366"/>
            <a:ext cx="1322543" cy="567764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Lenovo\Desktop\ตรากระทรวงสาธารณสุขใหม่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9" y="141612"/>
            <a:ext cx="840753" cy="84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0" y="1142984"/>
            <a:ext cx="3714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prstClr val="black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เปรียบเทียบจังหวัดขอนแก่น เขต7 ประเทศ</a:t>
            </a:r>
            <a:endParaRPr lang="th-TH" sz="2000" b="1" dirty="0">
              <a:solidFill>
                <a:prstClr val="black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27" name="Horizontal Scroll 13"/>
          <p:cNvSpPr/>
          <p:nvPr/>
        </p:nvSpPr>
        <p:spPr>
          <a:xfrm>
            <a:off x="5959314" y="1142992"/>
            <a:ext cx="2520934" cy="638661"/>
          </a:xfrm>
          <a:prstGeom prst="horizontalScroll">
            <a:avLst/>
          </a:prstGeom>
          <a:solidFill>
            <a:srgbClr val="FF0000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ectangle 4"/>
          <p:cNvSpPr/>
          <p:nvPr/>
        </p:nvSpPr>
        <p:spPr>
          <a:xfrm>
            <a:off x="5959315" y="1285868"/>
            <a:ext cx="2623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ผลลัพธ์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: </a:t>
            </a:r>
            <a:r>
              <a:rPr lang="th-TH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ร้อยละ  64.71</a:t>
            </a:r>
            <a:endParaRPr lang="en-US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ea typeface="SimSun" panose="02010600030101010101" pitchFamily="2" charset="-122"/>
              <a:cs typeface="TH Niramit AS" panose="02000506000000020004" pitchFamily="2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-14520" y="6496956"/>
            <a:ext cx="5857884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h-TH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ที่มารายงาน  (</a:t>
            </a:r>
            <a:r>
              <a:rPr lang="en-US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HDC DATA  </a:t>
            </a:r>
            <a:r>
              <a:rPr lang="th-TH" sz="1600" dirty="0" err="1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สสจ</a:t>
            </a:r>
            <a:r>
              <a:rPr lang="th-TH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.ขอนแก่น ข้อมูล ณ </a:t>
            </a:r>
            <a:r>
              <a:rPr lang="th-TH" sz="16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วันที่ </a:t>
            </a:r>
            <a:r>
              <a:rPr lang="th-TH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29 พฤศจิกายน 2561)</a:t>
            </a:r>
            <a:endParaRPr lang="en-US" sz="1600" dirty="0">
              <a:solidFill>
                <a:prstClr val="black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1031" name="Picture 7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17586">
            <a:off x="8508165" y="1387000"/>
            <a:ext cx="407057" cy="449381"/>
          </a:xfrm>
          <a:prstGeom prst="rect">
            <a:avLst/>
          </a:prstGeom>
          <a:solidFill>
            <a:srgbClr val="FF0000"/>
          </a:solidFill>
          <a:extLst/>
        </p:spPr>
      </p:pic>
      <p:graphicFrame>
        <p:nvGraphicFramePr>
          <p:cNvPr id="19" name="แผนภูมิ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3292034"/>
              </p:ext>
            </p:extLst>
          </p:nvPr>
        </p:nvGraphicFramePr>
        <p:xfrm>
          <a:off x="107504" y="1781645"/>
          <a:ext cx="8301117" cy="1829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แผนภูมิ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3965118"/>
              </p:ext>
            </p:extLst>
          </p:nvPr>
        </p:nvGraphicFramePr>
        <p:xfrm>
          <a:off x="107508" y="4149080"/>
          <a:ext cx="8850587" cy="2339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Rectangle 3"/>
          <p:cNvSpPr/>
          <p:nvPr/>
        </p:nvSpPr>
        <p:spPr>
          <a:xfrm>
            <a:off x="1995727" y="44652"/>
            <a:ext cx="71147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ร้อย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ละของหญิงไทยอายุน้อยกว่า 20 ปี หลังคลอดหรือหลังแท้งที่คุมกำเนิดได้รับ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การ       </a:t>
            </a:r>
          </a:p>
          <a:p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คุมกำเนิด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ด้วยวิธีกึ่งถาวร (ยาฝังคุมกำเนิด/ห่วง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อนามัย) ปี 2561 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จังหวัด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ขอนแก่น</a:t>
            </a:r>
            <a:endParaRPr lang="th-TH" sz="3200" b="1" dirty="0">
              <a:solidFill>
                <a:prstClr val="black"/>
              </a:solidFill>
              <a:latin typeface="TH SarabunPSK" pitchFamily="34" charset="-34"/>
              <a:ea typeface="Times New Roman" panose="02020603050405020304" pitchFamily="18" charset="0"/>
              <a:cs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0974" y="6334780"/>
            <a:ext cx="142378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+E-claim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9357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" y="0"/>
            <a:ext cx="8884694" cy="980728"/>
          </a:xfrm>
          <a:solidFill>
            <a:srgbClr val="0B99F1"/>
          </a:solidFill>
        </p:spPr>
        <p:txBody>
          <a:bodyPr/>
          <a:lstStyle/>
          <a:p>
            <a:pPr algn="ctr"/>
            <a:r>
              <a:rPr lang="th-TH" sz="3200" b="1" dirty="0" smtClean="0">
                <a:solidFill>
                  <a:srgbClr val="00277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การตั้งครรภ์แม่วัยรุ่น</a:t>
            </a:r>
            <a:r>
              <a:rPr lang="th-TH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จังหวัดขอนแก่น</a:t>
            </a:r>
            <a:r>
              <a:rPr lang="th-TH" sz="3200" b="1" dirty="0" smtClean="0">
                <a:solidFill>
                  <a:srgbClr val="00277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th-TH" sz="3200" b="1" dirty="0" smtClean="0">
                <a:solidFill>
                  <a:srgbClr val="00277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Teenage surveillance</a:t>
            </a:r>
            <a:r>
              <a:rPr lang="th-TH" sz="24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ปี 2561 </a:t>
            </a:r>
            <a:r>
              <a:rPr lang="th-TH" sz="18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(เม.ย.-พ.ค.61)</a:t>
            </a:r>
            <a:endParaRPr lang="th-TH" sz="2400" b="1" dirty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478048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h-TH" sz="20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สำรวจในโรงพยาบาลทั้งในและนอกสังกัดกระทรวงสาธารณสุข จังหวัดขอนแก่น หญิงตั้งครรภ์วัยรุ่นอายุน้อยกว่า 20 ปี เข้ารับการฝากครรภ์และหลังคลอดยินยอมตอบแบบสอบถาม จำนวน 800 คน จาก </a:t>
            </a:r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22</a:t>
            </a:r>
            <a:r>
              <a:rPr lang="th-TH" sz="20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โรงพยาบาล พบว่า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48.1 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เป็นนักเรียน/นักศึกษา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4.25 %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อายุน้อยกว่า 15 ปี 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, 95.75%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อายุ 15-19 ปี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13 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เป็นการตั้งครรภ์ครั้งที่ 2 และ 3 </a:t>
            </a:r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(104 คน)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53.7 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มาฝากครรภ์ช้ากว่า 12 สัปดาห์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57.6 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ไม่ตั้งใจในการตั้งครรภ์ครั้งนี้</a:t>
            </a:r>
          </a:p>
          <a:p>
            <a:pPr lvl="1">
              <a:spcBef>
                <a:spcPts val="0"/>
              </a:spcBef>
              <a:buFont typeface="Wingdings" pitchFamily="2" charset="2"/>
              <a:buChar char="v"/>
            </a:pP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50.5 </a:t>
            </a:r>
            <a:r>
              <a:rPr lang="en-US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% </a:t>
            </a:r>
            <a:r>
              <a:rPr lang="th-TH" sz="2000" dirty="0" smtClean="0">
                <a:solidFill>
                  <a:schemeClr val="tx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ไม่ได้คุมกำเนิดชนิดใดเลย</a:t>
            </a:r>
          </a:p>
          <a:p>
            <a:pPr>
              <a:spcBef>
                <a:spcPts val="0"/>
              </a:spcBef>
              <a:buNone/>
            </a:pPr>
            <a:endParaRPr lang="th-TH" sz="2000" dirty="0" smtClean="0">
              <a:solidFill>
                <a:schemeClr val="tx1"/>
              </a:solidFill>
              <a:latin typeface="CordiaUPC" pitchFamily="34" charset="-34"/>
              <a:ea typeface="Tahoma" pitchFamily="34" charset="0"/>
              <a:cs typeface="CordiaUPC" pitchFamily="34" charset="-34"/>
            </a:endParaRPr>
          </a:p>
          <a:p>
            <a:pPr>
              <a:spcBef>
                <a:spcPts val="0"/>
              </a:spcBef>
              <a:buNone/>
            </a:pPr>
            <a:r>
              <a:rPr lang="th-TH" sz="2000" dirty="0" smtClean="0">
                <a:solidFill>
                  <a:schemeClr val="tx1"/>
                </a:solidFill>
                <a:latin typeface="CordiaUPC" pitchFamily="34" charset="-34"/>
                <a:ea typeface="Tahoma" pitchFamily="34" charset="0"/>
                <a:cs typeface="CordiaUPC" pitchFamily="34" charset="-34"/>
              </a:rPr>
              <a:t>        -</a:t>
            </a:r>
          </a:p>
          <a:p>
            <a:pPr>
              <a:spcBef>
                <a:spcPts val="0"/>
              </a:spcBef>
              <a:buNone/>
            </a:pPr>
            <a:endParaRPr lang="th-TH" sz="1800" dirty="0" smtClean="0">
              <a:solidFill>
                <a:schemeClr val="tx1"/>
              </a:solidFill>
              <a:latin typeface="CordiaUPC" pitchFamily="34" charset="-34"/>
              <a:ea typeface="Tahoma" pitchFamily="34" charset="0"/>
              <a:cs typeface="CordiaUPC" pitchFamily="34" charset="-34"/>
            </a:endParaRPr>
          </a:p>
          <a:p>
            <a:endParaRPr lang="th-TH" sz="26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593" y="6488668"/>
            <a:ext cx="4180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600" b="1" dirty="0" smtClean="0">
                <a:solidFill>
                  <a:srgbClr val="0B58F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ที่มา </a:t>
            </a:r>
            <a:r>
              <a:rPr lang="en-US" sz="1600" b="1" dirty="0" smtClean="0">
                <a:solidFill>
                  <a:srgbClr val="0B58F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th-TH" sz="1600" b="1" dirty="0" smtClean="0">
                <a:solidFill>
                  <a:srgbClr val="0B58F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สำนักงานสาธารณสุขจังหวัดขอนแก่น</a:t>
            </a:r>
            <a:endParaRPr lang="th-TH" sz="1600" b="1" dirty="0">
              <a:solidFill>
                <a:srgbClr val="0B58F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8" y="4508479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800" b="1" dirty="0" smtClean="0">
                <a:solidFill>
                  <a:prstClr val="white"/>
                </a:solidFill>
              </a:rPr>
              <a:t>(342 คน) </a:t>
            </a:r>
            <a:endParaRPr lang="th-TH" sz="1800" b="1" dirty="0">
              <a:solidFill>
                <a:prstClr val="white"/>
              </a:solidFill>
            </a:endParaRPr>
          </a:p>
        </p:txBody>
      </p:sp>
      <p:graphicFrame>
        <p:nvGraphicFramePr>
          <p:cNvPr id="7" name="แผนภูมิ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365124"/>
              </p:ext>
            </p:extLst>
          </p:nvPr>
        </p:nvGraphicFramePr>
        <p:xfrm>
          <a:off x="0" y="3861048"/>
          <a:ext cx="9144000" cy="2996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ชื่อเรื่อง 1"/>
          <p:cNvSpPr txBox="1">
            <a:spLocks/>
          </p:cNvSpPr>
          <p:nvPr/>
        </p:nvSpPr>
        <p:spPr bwMode="auto">
          <a:xfrm>
            <a:off x="0" y="3501008"/>
            <a:ext cx="9144000" cy="432048"/>
          </a:xfrm>
          <a:prstGeom prst="rect">
            <a:avLst/>
          </a:prstGeom>
          <a:solidFill>
            <a:srgbClr val="0B99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ร้อยละแม่วัยรุ่นที่มาฝากครรภ์และตรวจหลังคลอดจำแนกตาม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การคุมกำเนิดในการตั้งครรภ์ครั้งนี้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 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ปี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 2018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/>
            </a:r>
            <a:b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</a:br>
            <a:endParaRPr kumimoji="0" lang="th-TH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339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" y="0"/>
            <a:ext cx="9143999" cy="1052736"/>
          </a:xfrm>
          <a:solidFill>
            <a:srgbClr val="0B99F1"/>
          </a:solidFill>
        </p:spPr>
        <p:txBody>
          <a:bodyPr/>
          <a:lstStyle/>
          <a:p>
            <a:pPr algn="ctr"/>
            <a:r>
              <a:rPr lang="th-TH" sz="4000" b="1" dirty="0" smtClean="0">
                <a:solidFill>
                  <a:srgbClr val="00277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การแท้งใน</a:t>
            </a:r>
            <a:r>
              <a:rPr lang="th-TH" sz="4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จังหวัดขอนแก่น</a:t>
            </a:r>
            <a:r>
              <a:rPr lang="th-TH" sz="4000" b="1" dirty="0" smtClean="0">
                <a:solidFill>
                  <a:srgbClr val="00277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th-TH" sz="4000" b="1" dirty="0" smtClean="0">
                <a:solidFill>
                  <a:srgbClr val="00277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Abortion </a:t>
            </a:r>
            <a:r>
              <a:rPr lang="en-US" sz="28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surveillance</a:t>
            </a:r>
            <a:r>
              <a:rPr lang="en-US" sz="2800" b="1" dirty="0" smtClean="0">
                <a:solidFill>
                  <a:srgbClr val="FFFF00"/>
                </a:solidFill>
              </a:rPr>
              <a:t> Thailand</a:t>
            </a:r>
            <a:r>
              <a:rPr lang="th-TH" sz="2800" b="1" dirty="0" smtClean="0">
                <a:solidFill>
                  <a:srgbClr val="FFFF00"/>
                </a:solidFill>
              </a:rPr>
              <a:t> </a:t>
            </a:r>
            <a:r>
              <a:rPr lang="th-TH" sz="28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ปี 2560</a:t>
            </a:r>
            <a:r>
              <a:rPr lang="th-TH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(เม.ย.-พ.ค.60)</a:t>
            </a:r>
            <a:endParaRPr lang="th-TH" sz="3200" b="1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0" y="1556792"/>
            <a:ext cx="3923928" cy="547260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h-TH" sz="18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สำรวจในโรงพยาบาลทั้งในและนอกสังกัดกระทรวงสาธารณสุข จังหวัดขอนแก่น</a:t>
            </a:r>
          </a:p>
          <a:p>
            <a:pPr>
              <a:spcBef>
                <a:spcPts val="0"/>
              </a:spcBef>
            </a:pPr>
            <a:r>
              <a:rPr lang="th-TH" sz="18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ผู้ป่วยแท้งเข้ารับการรักษาและยินยอมตอบแบบสอบถาม จาก </a:t>
            </a:r>
            <a:r>
              <a:rPr lang="th-TH" sz="1800" b="1" dirty="0" smtClean="0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18</a:t>
            </a:r>
            <a:r>
              <a:rPr lang="th-TH" sz="18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โรงพยาบาล</a:t>
            </a:r>
          </a:p>
          <a:p>
            <a:r>
              <a:rPr lang="th-TH" sz="18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จำนวน </a:t>
            </a:r>
            <a:r>
              <a:rPr lang="th-TH" sz="1800" b="1" dirty="0" smtClean="0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294</a:t>
            </a:r>
            <a:r>
              <a:rPr lang="th-TH" sz="1800" b="1" dirty="0" smtClean="0"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ราย</a:t>
            </a:r>
          </a:p>
          <a:p>
            <a:pPr lvl="1"/>
            <a:r>
              <a:rPr lang="th-TH" sz="1800" b="1" dirty="0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แท้งเอง  ร้อยละ 33</a:t>
            </a:r>
          </a:p>
          <a:p>
            <a:pPr lvl="1"/>
            <a:r>
              <a:rPr lang="th-TH" sz="1800" b="1" dirty="0" smtClean="0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ทำแท้ง  ร้อยละ  67</a:t>
            </a:r>
          </a:p>
          <a:p>
            <a:pPr lvl="2">
              <a:spcBef>
                <a:spcPts val="0"/>
              </a:spcBef>
            </a:pPr>
            <a:r>
              <a:rPr lang="th-TH" sz="1600" b="1" dirty="0" smtClean="0">
                <a:solidFill>
                  <a:srgbClr val="002776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ทำแท้งที่มีเหตุผลด้านสุขภาพ  </a:t>
            </a:r>
            <a:r>
              <a:rPr lang="th-TH" sz="1600" b="1" dirty="0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ร้อยละ 18.7</a:t>
            </a:r>
          </a:p>
          <a:p>
            <a:pPr lvl="2">
              <a:spcBef>
                <a:spcPts val="0"/>
              </a:spcBef>
              <a:buNone/>
            </a:pPr>
            <a:r>
              <a:rPr lang="th-TH" sz="1600" b="1" dirty="0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(การตั้งครรภ์เป็นอันตรายต่อชีวิตมารดา</a:t>
            </a:r>
            <a:r>
              <a:rPr lang="en-US" sz="1600" b="1" dirty="0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/DFIU/ </a:t>
            </a:r>
          </a:p>
          <a:p>
            <a:pPr lvl="2">
              <a:spcBef>
                <a:spcPts val="0"/>
              </a:spcBef>
              <a:buNone/>
            </a:pPr>
            <a:r>
              <a:rPr lang="en-US" sz="1600" b="1" dirty="0" err="1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Bligted</a:t>
            </a:r>
            <a:r>
              <a:rPr lang="en-US" sz="1600" b="1" dirty="0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Ovum</a:t>
            </a:r>
            <a:r>
              <a:rPr lang="th-TH" sz="1600" b="1" dirty="0" smtClean="0">
                <a:solidFill>
                  <a:srgbClr val="300977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)</a:t>
            </a:r>
          </a:p>
          <a:p>
            <a:pPr lvl="2">
              <a:spcBef>
                <a:spcPts val="0"/>
              </a:spcBef>
            </a:pPr>
            <a:r>
              <a:rPr lang="th-TH" sz="1600" b="1" dirty="0" smtClean="0">
                <a:solidFill>
                  <a:srgbClr val="002776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ทำแท้งที่มีเหตุผลด้านเศรษฐกิจ/สังคม/ครอบครัว  </a:t>
            </a:r>
            <a:r>
              <a:rPr lang="th-TH" sz="1600" b="1" dirty="0" smtClean="0">
                <a:solidFill>
                  <a:srgbClr val="FF0000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ร้อยละ 81.3(ปัญหาค่าใช้จ่ายเลี้ยงดูบุตร/ตั้งครรภ์เป็นอุปสรรคต่ออาชีพ/ยังไม่พร้อมแต่งงาน/ยังเรียนไม่จบ/ฝ่ายชายไม่รับผิดชอบ)</a:t>
            </a:r>
            <a:endParaRPr lang="th-TH" sz="1600" b="1" dirty="0">
              <a:solidFill>
                <a:srgbClr val="FF0000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 l="13555" t="3563" r="15052" b="2923"/>
          <a:stretch>
            <a:fillRect/>
          </a:stretch>
        </p:blipFill>
        <p:spPr bwMode="auto">
          <a:xfrm>
            <a:off x="4141339" y="1628800"/>
            <a:ext cx="5002661" cy="368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283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008623"/>
              </p:ext>
            </p:extLst>
          </p:nvPr>
        </p:nvGraphicFramePr>
        <p:xfrm>
          <a:off x="-1" y="548679"/>
          <a:ext cx="9144002" cy="6319082"/>
        </p:xfrm>
        <a:graphic>
          <a:graphicData uri="http://schemas.openxmlformats.org/drawingml/2006/table">
            <a:tbl>
              <a:tblPr/>
              <a:tblGrid>
                <a:gridCol w="1484274"/>
                <a:gridCol w="1287601"/>
                <a:gridCol w="1253185"/>
                <a:gridCol w="1057269"/>
                <a:gridCol w="1277302"/>
                <a:gridCol w="2784371"/>
              </a:tblGrid>
              <a:tr h="1470692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หน่วยงาน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จำนวนวัยรุ่นที่มา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รับคำปรึกษา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ทั้งหมด(คน)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จำนวนวัยรุ่นรับ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คำปรึกษาตั้งครรภ์ไม่พร้อม(คน)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เลือกตั้งครรภ์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ต่อ(คน)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ส่งต่อยุติการตั้งครรภ์</a:t>
                      </a:r>
                    </a:p>
                    <a:p>
                      <a:pPr algn="ctr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(คน)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เครือข่ายยุติการตั้งครรภ์ที่ปลอดภัย </a:t>
                      </a:r>
                      <a:endParaRPr lang="th-TH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algn="ctr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R-SA)Referral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system for safe Abortion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72393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ขอนแก่น</a:t>
                      </a:r>
                    </a:p>
                    <a:p>
                      <a:pPr algn="l" fontAlgn="ctr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คลินิกวัยรุ่น)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34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34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รพ.พิมาย</a:t>
                      </a:r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จ.นครราชสีมา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239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2393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ขอนแก่น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OSCC)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49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รพ.ขอนแก่น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2784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2393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ศรี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นครินทร์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รพ.ศรีนครินทร์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893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58079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ชุม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แพ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58079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น้ำ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พอง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19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19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17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239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รพ.คลองตัน กทม.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58079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พล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58079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รพ.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พระ</a:t>
                      </a:r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ยืน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คลินิก </a:t>
                      </a:r>
                      <a:r>
                        <a:rPr lang="th-TH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สวท</a:t>
                      </a:r>
                      <a:r>
                        <a:rPr lang="th-T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เวชกรรมขอนแก่น</a:t>
                      </a:r>
                    </a:p>
                  </a:txBody>
                  <a:tcPr marL="4715" marR="4715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2393">
                <a:tc>
                  <a:txBody>
                    <a:bodyPr/>
                    <a:lstStyle/>
                    <a:p>
                      <a:pPr algn="l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</a:p>
                  </a:txBody>
                  <a:tcPr marL="4715" marR="4715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169</a:t>
                      </a:r>
                    </a:p>
                  </a:txBody>
                  <a:tcPr marL="4715" marR="4715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140</a:t>
                      </a:r>
                    </a:p>
                  </a:txBody>
                  <a:tcPr marL="4715" marR="4715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(52.1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%</a:t>
                      </a:r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(47.85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%</a:t>
                      </a:r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4715" marR="4715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สี่เหลี่ยมผืนผ้า 2"/>
          <p:cNvSpPr/>
          <p:nvPr/>
        </p:nvSpPr>
        <p:spPr>
          <a:xfrm>
            <a:off x="0" y="548"/>
            <a:ext cx="9144000" cy="52322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 defTabSz="457200" eaLnBrk="0" fontAlgn="b" hangingPunct="0">
              <a:spcBef>
                <a:spcPct val="0"/>
              </a:spcBef>
              <a:spcAft>
                <a:spcPct val="0"/>
              </a:spcAft>
            </a:pPr>
            <a:r>
              <a:rPr lang="th-TH" b="1" dirty="0" smtClean="0">
                <a:solidFill>
                  <a:srgbClr val="000000"/>
                </a:solidFill>
                <a:latin typeface="TH SarabunPSK"/>
                <a:cs typeface="+mj-cs"/>
              </a:rPr>
              <a:t>ข้อมูลให้บริการ</a:t>
            </a:r>
            <a:r>
              <a:rPr lang="th-TH" b="1" dirty="0">
                <a:solidFill>
                  <a:srgbClr val="000000"/>
                </a:solidFill>
                <a:latin typeface="TH SarabunPSK"/>
                <a:cs typeface="+mj-cs"/>
              </a:rPr>
              <a:t>วัยรุ่น อายุต่ำกว่า 20 ปี </a:t>
            </a:r>
            <a:r>
              <a:rPr lang="th-TH" b="1" dirty="0">
                <a:solidFill>
                  <a:srgbClr val="FF0000"/>
                </a:solidFill>
                <a:latin typeface="TH SarabunPSK"/>
                <a:cs typeface="+mj-cs"/>
              </a:rPr>
              <a:t>จังหวัดขอนแก่น ปี พ.ศ.</a:t>
            </a:r>
            <a:r>
              <a:rPr lang="th-TH" sz="2000" b="1" dirty="0">
                <a:solidFill>
                  <a:srgbClr val="FF0000"/>
                </a:solidFill>
                <a:latin typeface="TH SarabunPSK"/>
                <a:cs typeface="+mj-cs"/>
              </a:rPr>
              <a:t>2561 </a:t>
            </a:r>
            <a:r>
              <a:rPr lang="th-TH" sz="2000" b="1" dirty="0" smtClean="0">
                <a:solidFill>
                  <a:srgbClr val="FF0000"/>
                </a:solidFill>
                <a:latin typeface="TH SarabunPSK"/>
                <a:cs typeface="+mj-cs"/>
              </a:rPr>
              <a:t>(ต.ค.60-ส.ค.61)</a:t>
            </a:r>
            <a:endParaRPr lang="th-TH" b="1" dirty="0">
              <a:solidFill>
                <a:srgbClr val="FF0000"/>
              </a:solidFill>
              <a:latin typeface="TH SarabunPSK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71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ผลการค้นหารูปภาพสำหรับ สายด่วน 16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16" y="3550178"/>
            <a:ext cx="711024" cy="632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Naphatcha NN\00_ปีงบประมาณ 2559\02_โครงการยุติการตั้งครรภ์\01_ทะเบียนแพทย์อาสา\011แพทย์อาสา+เบิกยา_8 ตค 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71" y="-904"/>
            <a:ext cx="2832496" cy="685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ตัวแทนเนื้อหา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8898791"/>
              </p:ext>
            </p:extLst>
          </p:nvPr>
        </p:nvGraphicFramePr>
        <p:xfrm>
          <a:off x="3203848" y="404663"/>
          <a:ext cx="4563054" cy="3889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7BD999-C1F0-440E-8FD2-97AE88E81FB4}"/>
              </a:ext>
            </a:extLst>
          </p:cNvPr>
          <p:cNvSpPr txBox="1"/>
          <p:nvPr/>
        </p:nvSpPr>
        <p:spPr>
          <a:xfrm>
            <a:off x="3573591" y="63330"/>
            <a:ext cx="5066732" cy="107721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th-TH" sz="4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เครือข่ายอาสา </a:t>
            </a:r>
            <a:r>
              <a:rPr lang="en-US" sz="40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RSA</a:t>
            </a:r>
            <a:endParaRPr lang="th-TH" sz="4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</a:rPr>
              <a:t>(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</a:rPr>
              <a:t>eferral System for 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</a:rPr>
              <a:t>afe 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sz="2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</a:rPr>
              <a:t>bortion)</a:t>
            </a:r>
            <a:endParaRPr lang="th-TH" sz="24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55645" y="3632041"/>
            <a:ext cx="865775" cy="638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2987824" y="4869164"/>
            <a:ext cx="6059690" cy="2031325"/>
          </a:xfrm>
          <a:prstGeom prst="rect">
            <a:avLst/>
          </a:prstGeom>
          <a:ln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th-TH" sz="14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กิจกรรม ปี 2562</a:t>
            </a:r>
          </a:p>
          <a:p>
            <a:pPr marL="342900" indent="-342900">
              <a:buFontTx/>
              <a:buAutoNum type="arabicParenR"/>
            </a:pP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แสวงหาหน่วยบริการ และอาสา </a:t>
            </a:r>
            <a:r>
              <a:rPr lang="en-US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RSA</a:t>
            </a:r>
            <a:endParaRPr lang="th-TH" sz="14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Tx/>
              <a:buAutoNum type="arabicParenR"/>
            </a:pP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จัดประชุมสามัญประจำปี </a:t>
            </a:r>
          </a:p>
          <a:p>
            <a:pPr marL="342900" indent="-342900">
              <a:buFontTx/>
              <a:buAutoNum type="arabicParenR"/>
            </a:pP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จัดประชุมวิชาการ </a:t>
            </a:r>
            <a:r>
              <a:rPr lang="en-US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RSA </a:t>
            </a: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รายภูมิภาค</a:t>
            </a:r>
          </a:p>
          <a:p>
            <a:pPr marL="342900" indent="-342900">
              <a:buFontTx/>
              <a:buAutoNum type="arabicParenR"/>
            </a:pPr>
            <a:r>
              <a:rPr lang="th-TH" sz="1400" b="1" spc="-4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สนับสนุนให้เครือข่าย </a:t>
            </a:r>
            <a:r>
              <a:rPr lang="en-US" sz="1400" b="1" spc="-4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R-SA </a:t>
            </a:r>
            <a:r>
              <a:rPr lang="th-TH" sz="1400" b="1" spc="-40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ในระดับภูมิภาค จัดเวทีแลกเปลี่ยนการดำเนินงาน </a:t>
            </a:r>
          </a:p>
          <a:p>
            <a:pPr marL="342900" indent="-342900">
              <a:buFontTx/>
              <a:buAutoNum type="arabicParenR"/>
            </a:pP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จัดการเยี่ยมหน่วยบริการใหม่และหน่วยบริการเดิม </a:t>
            </a:r>
          </a:p>
          <a:p>
            <a:pPr marL="342900" indent="-342900">
              <a:buFontTx/>
              <a:buAutoNum type="arabicParenR"/>
            </a:pP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จัดการแลกเปลี่ยนทางวิชาการ / เสวนากรณีศึกษา</a:t>
            </a:r>
          </a:p>
          <a:p>
            <a:pPr marL="342900" indent="-342900">
              <a:buFontTx/>
              <a:buAutoNum type="arabicParenR"/>
            </a:pP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จัดส่งสมาชิกในเครือข่ายอาสา</a:t>
            </a:r>
            <a:r>
              <a:rPr lang="en-US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RSA </a:t>
            </a:r>
            <a:r>
              <a:rPr lang="th-TH" sz="1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เข้ารับการพัฒนาศักยภาพ</a:t>
            </a:r>
          </a:p>
        </p:txBody>
      </p:sp>
      <p:pic>
        <p:nvPicPr>
          <p:cNvPr id="7" name="Picture 2" descr="à¸à¸¥à¸à¸²à¸£à¸à¹à¸à¸«à¸²à¸£à¸¹à¸à¸ à¸²à¸à¸ªà¸³à¸«à¸£à¸±à¸ medab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347" y="3751089"/>
            <a:ext cx="702078" cy="4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ผลการค้นหารูปภาพสำหรับ ห่วงอนามัย copper T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r="6578" b="14131"/>
          <a:stretch/>
        </p:blipFill>
        <p:spPr bwMode="auto">
          <a:xfrm rot="21092078">
            <a:off x="6727462" y="4008060"/>
            <a:ext cx="200672" cy="38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ผลการค้นหารูปภาพสำหรับ ห่วงอนามัย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4" r="10472"/>
          <a:stretch/>
        </p:blipFill>
        <p:spPr bwMode="auto">
          <a:xfrm>
            <a:off x="6427817" y="3990489"/>
            <a:ext cx="279287" cy="47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การฝังยาคุมกำเนิด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26"/>
          <a:stretch/>
        </p:blipFill>
        <p:spPr bwMode="auto">
          <a:xfrm>
            <a:off x="6106957" y="3660730"/>
            <a:ext cx="415524" cy="50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à¸à¸¥à¸à¸²à¸£à¸à¹à¸à¸«à¸²à¸£à¸¹à¸à¸ à¸²à¸à¸ªà¸³à¸«à¸£à¸±à¸ à¸¢à¸²à¸à¸±à¸ 1 à¸«à¸¥à¸­à¸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54" y="3660856"/>
            <a:ext cx="485501" cy="32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à¸à¸¥à¸à¸²à¸£à¸à¹à¸à¸«à¸²à¸£à¸¹à¸à¸ à¸²à¸à¸ªà¸³à¸«à¸£à¸±à¸ à¸à¸£à¸°à¸à¸­à¸à¸à¸¹à¸à¸ªà¸¹à¸à¸à¸²à¸à¸²à¸¨ MVA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5" t="7396" r="6853" b="8288"/>
          <a:stretch/>
        </p:blipFill>
        <p:spPr bwMode="auto">
          <a:xfrm>
            <a:off x="3883541" y="3717032"/>
            <a:ext cx="575891" cy="56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860743" y="4375005"/>
            <a:ext cx="20554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ขึ้นทะเบียนใช้ยา 10</a:t>
            </a:r>
            <a:r>
              <a:rPr lang="en-US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 </a:t>
            </a:r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แห่ง </a:t>
            </a:r>
          </a:p>
          <a:p>
            <a:pPr algn="ctr"/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และเบิกยา 9</a:t>
            </a:r>
            <a:r>
              <a:rPr lang="en-US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แห่ง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25401" y="4393835"/>
            <a:ext cx="24337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แพทย์ </a:t>
            </a:r>
            <a:r>
              <a:rPr lang="en-US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RSA 122 </a:t>
            </a:r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คน </a:t>
            </a:r>
          </a:p>
          <a:p>
            <a:pPr algn="ctr"/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สหวิชาชีพ </a:t>
            </a:r>
            <a:r>
              <a:rPr lang="en-US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RSA 321 </a:t>
            </a:r>
            <a:r>
              <a:rPr lang="th-TH" sz="1100" b="1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คน</a:t>
            </a:r>
          </a:p>
        </p:txBody>
      </p:sp>
    </p:spTree>
    <p:extLst>
      <p:ext uri="{BB962C8B-B14F-4D97-AF65-F5344CB8AC3E}">
        <p14:creationId xmlns:p14="http://schemas.microsoft.com/office/powerpoint/2010/main" val="37392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-com0604\Desktop\61-12-13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611"/>
            <a:ext cx="9144000" cy="539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58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5" t="9698" r="19908" b="11423"/>
          <a:stretch/>
        </p:blipFill>
        <p:spPr bwMode="auto">
          <a:xfrm>
            <a:off x="0" y="172226"/>
            <a:ext cx="9144000" cy="654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25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ตัวแทนเนื้อหา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33015"/>
              </p:ext>
            </p:extLst>
          </p:nvPr>
        </p:nvGraphicFramePr>
        <p:xfrm>
          <a:off x="35496" y="44628"/>
          <a:ext cx="9001000" cy="681337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9001000"/>
              </a:tblGrid>
              <a:tr h="6813375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h-TH" sz="40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ea typeface="Tahoma" panose="020B0604030504040204" pitchFamily="34" charset="0"/>
                          <a:cs typeface="TH SarabunPSK" pitchFamily="34" charset="-34"/>
                        </a:rPr>
                        <a:t>  </a:t>
                      </a:r>
                      <a:endParaRPr lang="th-TH" sz="4000" b="1" i="1" dirty="0" smtClean="0">
                        <a:solidFill>
                          <a:schemeClr val="tx1"/>
                        </a:solidFill>
                        <a:latin typeface="TH SarabunPSK" pitchFamily="34" charset="-34"/>
                        <a:ea typeface="Tahoma" panose="020B0604030504040204" pitchFamily="34" charset="0"/>
                        <a:cs typeface="TH SarabunPSK" pitchFamily="34" charset="-34"/>
                      </a:endParaRPr>
                    </a:p>
                  </a:txBody>
                  <a:tcPr marL="64168" marR="64168" marT="0" marB="0"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-35103" y="990440"/>
            <a:ext cx="9179103" cy="241912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90000"/>
              </a:lnSpc>
              <a:defRPr/>
            </a:pPr>
            <a:r>
              <a:rPr lang="th-TH" b="1" i="1" u="sng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จัดทำแผนปฏิบัติการระดับจังหวัดให้สอดคล้องกับยุทธศาสตร์</a:t>
            </a:r>
            <a:r>
              <a:rPr lang="th-TH" b="1" i="1" u="sng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ชาติ</a:t>
            </a:r>
          </a:p>
          <a:p>
            <a:pPr marL="0" lvl="1">
              <a:lnSpc>
                <a:spcPct val="90000"/>
              </a:lnSpc>
              <a:defRPr/>
            </a:pPr>
            <a:r>
              <a:rPr lang="th-TH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จังหวัด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คณะอนุกรรมการป้องกันและแก้ไขปัญหาการตั้งครรภ์ในวัยรุ่น ประชุมปีละ 2 ครั้ง</a:t>
            </a:r>
          </a:p>
          <a:p>
            <a:pPr marL="0" lvl="1">
              <a:lnSpc>
                <a:spcPct val="90000"/>
              </a:lnSpc>
              <a:defRPr/>
            </a:pP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       โดย</a:t>
            </a:r>
            <a:r>
              <a:rPr lang="th-TH" b="1" dirty="0" smtClean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ผู้ว่าราชการจังหวัดเป็นประธาน</a:t>
            </a:r>
          </a:p>
          <a:p>
            <a:pPr marL="0" lvl="1">
              <a:lnSpc>
                <a:spcPct val="90000"/>
              </a:lnSpc>
              <a:defRPr/>
            </a:pPr>
            <a:r>
              <a:rPr lang="th-TH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อำเภอ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คณะกรรมการอำเภออนามัยการเจริญพันธุ์ โดย</a:t>
            </a:r>
            <a:r>
              <a:rPr lang="th-TH" b="1" dirty="0" smtClean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นายอำเภอเป็นประธาน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th-TH" b="1" i="1" dirty="0" err="1" smtClean="0">
                <a:latin typeface="TH SarabunPSK" pitchFamily="34" charset="-34"/>
                <a:cs typeface="TH SarabunPSK" pitchFamily="34" charset="-34"/>
              </a:rPr>
              <a:t>พชอ.</a:t>
            </a:r>
            <a:endParaRPr lang="th-TH" b="1" i="1" dirty="0" smtClean="0">
              <a:latin typeface="TH SarabunPSK" pitchFamily="34" charset="-34"/>
              <a:cs typeface="TH SarabunPSK" pitchFamily="34" charset="-34"/>
            </a:endParaRPr>
          </a:p>
          <a:p>
            <a:pPr marL="0" lvl="1">
              <a:lnSpc>
                <a:spcPct val="90000"/>
              </a:lnSpc>
              <a:defRPr/>
            </a:pPr>
            <a:r>
              <a:rPr lang="th-TH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ตำบล</a:t>
            </a: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ราชการส่วนท้องถิ่น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มีอำนาจหน้าที่ดำเนินการให้วัยรุ่นในเขตราชการ ส่วนท้องถิ่นได้รับสิทธิ </a:t>
            </a:r>
            <a:r>
              <a:rPr lang="th-TH" b="1" i="1" dirty="0" smtClean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ตามมาตรา 5 </a:t>
            </a:r>
            <a:r>
              <a:rPr lang="th-TH" b="1" i="1" dirty="0" smtClean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th-TH" b="1" i="1" dirty="0" err="1" smtClean="0">
                <a:latin typeface="TH SarabunPSK" pitchFamily="34" charset="-34"/>
                <a:cs typeface="TH SarabunPSK" pitchFamily="34" charset="-34"/>
              </a:rPr>
              <a:t>พชต</a:t>
            </a:r>
            <a:endParaRPr lang="th-TH" sz="2400" b="1" i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5085184"/>
            <a:ext cx="9144000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ยุทธศาสตร์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การป้องกันและแก้ไขปัญหาการตั้งครรภ์ในวัยรุ่นระดับชาติ พ.ศ.๒๕๖๐-๒๕๖๙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บทบาท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หน้าที่ของหน่วยงานตาม</a:t>
            </a:r>
            <a:r>
              <a:rPr lang="th-TH" sz="2400" b="1" dirty="0">
                <a:solidFill>
                  <a:srgbClr val="FF3300"/>
                </a:solidFill>
                <a:latin typeface="TH SarabunPSK" pitchFamily="34" charset="-34"/>
                <a:cs typeface="TH SarabunPSK" pitchFamily="34" charset="-34"/>
              </a:rPr>
              <a:t>กฎกระทรวง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(สถานศึกษา สถานบริการ สถานประกอบกิจการ หน่วยงานด้านสวัสดิการสังคม องค์กรปกครองส่วนท้องถิ่น สภาเด็กและ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เยาวชน เครือข่าย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รัฐและเอกชน)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เครือข่าย</a:t>
            </a: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สนับสนุน ประสานงาน ในการดำเนินงาน หรือในกรณีที่มีข้อร้องเรียน 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="" xmlns:a16="http://schemas.microsoft.com/office/drawing/2014/main" id="{D5FE3974-A4ED-4ACA-9767-6214B8968938}"/>
              </a:ext>
            </a:extLst>
          </p:cNvPr>
          <p:cNvSpPr/>
          <p:nvPr/>
        </p:nvSpPr>
        <p:spPr>
          <a:xfrm>
            <a:off x="0" y="-1"/>
            <a:ext cx="9144000" cy="990441"/>
          </a:xfrm>
          <a:prstGeom prst="rect">
            <a:avLst/>
          </a:prstGeom>
          <a:solidFill>
            <a:srgbClr val="244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ขับเคลื่อนการดำเนินงาน</a:t>
            </a:r>
            <a:r>
              <a:rPr lang="th-TH" sz="3200" b="1" dirty="0" smtClean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ตาม </a:t>
            </a:r>
          </a:p>
          <a:p>
            <a:pPr lvl="0" algn="ctr">
              <a:defRPr/>
            </a:pPr>
            <a:r>
              <a:rPr lang="th-TH" sz="3200" b="1" dirty="0" err="1" smtClean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พรบ.</a:t>
            </a:r>
            <a:r>
              <a:rPr lang="th-TH" sz="3200" b="1" dirty="0" smtClean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การ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ป้องกันและแก้ไขปัญหาการ</a:t>
            </a:r>
            <a:r>
              <a:rPr lang="th-TH" sz="3200" b="1" dirty="0" smtClean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ตั้งครรภ์ใน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วัยรุ่น พ.ศ. </a:t>
            </a:r>
            <a:r>
              <a:rPr lang="th-TH" sz="4400" b="1" dirty="0">
                <a:solidFill>
                  <a:prstClr val="white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2559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1619672" y="3501008"/>
            <a:ext cx="6912768" cy="1323439"/>
          </a:xfrm>
          <a:prstGeom prst="rect">
            <a:avLst/>
          </a:prstGeom>
          <a:solidFill>
            <a:srgbClr val="CC99FF"/>
          </a:solidFill>
        </p:spPr>
        <p:txBody>
          <a:bodyPr wrap="square">
            <a:spAutoFit/>
          </a:bodyPr>
          <a:lstStyle/>
          <a:p>
            <a:r>
              <a:rPr lang="th-TH" sz="2000" dirty="0" smtClean="0">
                <a:cs typeface="+mj-cs"/>
              </a:rPr>
              <a:t>“วัยรุ่นมีสิทธิตัดสินใจด้วยตนเองและมีสิทธิได้รับข้อมูล ข่าวสารและความรู้ ได้รับการบริการอนามัยการเจริญพันธุ์ได้รับการรักษาความลับและความเป็นส่วนตัว ได้รับการจัดสวัสดิการสังคมอย่างเสมอภาคและไม่ถูกเลือกปฏิบัติ และได้รับสิทธิอื่นใดที่เป็นไปเพื่อประโยชน์ ตามพระราชบัญญัตินี้อย่างถูกต้อง ครบถ้วน และเพียงพอ” </a:t>
            </a:r>
            <a:endParaRPr lang="th-TH" sz="2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520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9051" r="19301" b="11208"/>
          <a:stretch/>
        </p:blipFill>
        <p:spPr bwMode="auto">
          <a:xfrm>
            <a:off x="5364088" y="1124744"/>
            <a:ext cx="346404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2" t="9483" r="19180" b="11638"/>
          <a:stretch/>
        </p:blipFill>
        <p:spPr bwMode="auto">
          <a:xfrm>
            <a:off x="4987348" y="3717032"/>
            <a:ext cx="4156652" cy="2925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687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h-TH" sz="2800" b="1" dirty="0" smtClean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กฎกระทรวงกำหนดประเภทของสถานบริการและการดำเนินการของ</a:t>
            </a:r>
            <a:r>
              <a:rPr lang="th-TH" sz="2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สถานบริการสาธารณสุข</a:t>
            </a:r>
            <a:r>
              <a:rPr lang="th-TH" sz="2800" b="1" dirty="0" smtClean="0">
                <a:solidFill>
                  <a:schemeClr val="accent1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ในการป้องกันและแก้ไขปัญหาการตั้งครรภ์ในวัยรุ่น พ.ศ. ....(กฎกระทรวงยังไม่ออก)</a:t>
            </a:r>
            <a:endParaRPr lang="th-TH" sz="2800" b="1" dirty="0">
              <a:solidFill>
                <a:schemeClr val="accent1">
                  <a:lumMod val="50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2448" t="18329" r="13391" b="1938"/>
          <a:stretch>
            <a:fillRect/>
          </a:stretch>
        </p:blipFill>
        <p:spPr bwMode="auto">
          <a:xfrm>
            <a:off x="1" y="1439378"/>
            <a:ext cx="4932039" cy="458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460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591177640"/>
              </p:ext>
            </p:extLst>
          </p:nvPr>
        </p:nvGraphicFramePr>
        <p:xfrm>
          <a:off x="2971812" y="1371600"/>
          <a:ext cx="129539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ไดอะแกรม 4"/>
          <p:cNvGraphicFramePr/>
          <p:nvPr>
            <p:extLst>
              <p:ext uri="{D42A27DB-BD31-4B8C-83A1-F6EECF244321}">
                <p14:modId xmlns:p14="http://schemas.microsoft.com/office/powerpoint/2010/main" val="1605455303"/>
              </p:ext>
            </p:extLst>
          </p:nvPr>
        </p:nvGraphicFramePr>
        <p:xfrm>
          <a:off x="1752600" y="1371600"/>
          <a:ext cx="1066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ไดอะแกรม 5"/>
          <p:cNvGraphicFramePr/>
          <p:nvPr>
            <p:extLst>
              <p:ext uri="{D42A27DB-BD31-4B8C-83A1-F6EECF244321}">
                <p14:modId xmlns:p14="http://schemas.microsoft.com/office/powerpoint/2010/main" val="236269450"/>
              </p:ext>
            </p:extLst>
          </p:nvPr>
        </p:nvGraphicFramePr>
        <p:xfrm>
          <a:off x="381001" y="1371600"/>
          <a:ext cx="1219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7" name="ไดอะแกรม 6"/>
          <p:cNvGraphicFramePr/>
          <p:nvPr>
            <p:extLst>
              <p:ext uri="{D42A27DB-BD31-4B8C-83A1-F6EECF244321}">
                <p14:modId xmlns:p14="http://schemas.microsoft.com/office/powerpoint/2010/main" val="3491776465"/>
              </p:ext>
            </p:extLst>
          </p:nvPr>
        </p:nvGraphicFramePr>
        <p:xfrm>
          <a:off x="5943602" y="1371600"/>
          <a:ext cx="160712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8" name="ไดอะแกรม 7"/>
          <p:cNvGraphicFramePr/>
          <p:nvPr>
            <p:extLst>
              <p:ext uri="{D42A27DB-BD31-4B8C-83A1-F6EECF244321}">
                <p14:modId xmlns:p14="http://schemas.microsoft.com/office/powerpoint/2010/main" val="2734185648"/>
              </p:ext>
            </p:extLst>
          </p:nvPr>
        </p:nvGraphicFramePr>
        <p:xfrm>
          <a:off x="4343402" y="1371600"/>
          <a:ext cx="160712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9" name="ไดอะแกรม 8"/>
          <p:cNvGraphicFramePr/>
          <p:nvPr>
            <p:extLst>
              <p:ext uri="{D42A27DB-BD31-4B8C-83A1-F6EECF244321}">
                <p14:modId xmlns:p14="http://schemas.microsoft.com/office/powerpoint/2010/main" val="3377786840"/>
              </p:ext>
            </p:extLst>
          </p:nvPr>
        </p:nvGraphicFramePr>
        <p:xfrm>
          <a:off x="7543811" y="1371600"/>
          <a:ext cx="144780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10" name="สี่เหลี่ยมผืนผ้า 9"/>
          <p:cNvSpPr/>
          <p:nvPr/>
        </p:nvSpPr>
        <p:spPr>
          <a:xfrm>
            <a:off x="403310" y="609600"/>
            <a:ext cx="853470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"/>
            <a:r>
              <a:rPr lang="th-TH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glow rad="127000">
                    <a:srgbClr val="002060"/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กรอบการจัดการการป้องกันแก้ไขการตั้งครรภ์วัยรุ่น</a:t>
            </a:r>
            <a:endParaRPr lang="en-US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glow rad="127000">
                  <a:srgbClr val="002060"/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1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697015"/>
              </p:ext>
            </p:extLst>
          </p:nvPr>
        </p:nvGraphicFramePr>
        <p:xfrm>
          <a:off x="5908873" y="2109192"/>
          <a:ext cx="1060129" cy="146377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60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67539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608">
                <a:tc>
                  <a:txBody>
                    <a:bodyPr/>
                    <a:lstStyle/>
                    <a:p>
                      <a:pPr algn="ctr" latinLnBrk="1"/>
                      <a:r>
                        <a:rPr lang="th-TH" altLang="ko-KR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เลขานุการ</a:t>
                      </a:r>
                      <a:endParaRPr lang="ko-KR" alt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500462"/>
              </p:ext>
            </p:extLst>
          </p:nvPr>
        </p:nvGraphicFramePr>
        <p:xfrm>
          <a:off x="2229452" y="1909817"/>
          <a:ext cx="1215881" cy="180496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158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303162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18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CIPO1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ngsanaUPC" pitchFamily="18" charset="-34"/>
                        <a:cs typeface="AngsanaUPC" pitchFamily="18" charset="-34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415680"/>
              </p:ext>
            </p:extLst>
          </p:nvPr>
        </p:nvGraphicFramePr>
        <p:xfrm>
          <a:off x="3814765" y="979707"/>
          <a:ext cx="1261292" cy="187323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2612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98867">
                <a:tc>
                  <a:txBody>
                    <a:bodyPr/>
                    <a:lstStyle/>
                    <a:p>
                      <a:pPr>
                        <a:lnSpc>
                          <a:spcPct val="0"/>
                        </a:lnSpc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363">
                <a:tc>
                  <a:txBody>
                    <a:bodyPr/>
                    <a:lstStyle/>
                    <a:p>
                      <a:pPr algn="ctr" latinLnBrk="1"/>
                      <a:r>
                        <a:rPr lang="th-TH" altLang="ko-K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ประธาน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ngsanaUPC" pitchFamily="18" charset="-34"/>
                        <a:cs typeface="AngsanaUPC" pitchFamily="18" charset="-34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6" name="Picture 2" descr="C:\Users\COM\Desktop\รูป CIPO\รอง กมลา.jpg"/>
          <p:cNvPicPr>
            <a:picLocks noChangeAspect="1" noChangeArrowheads="1"/>
          </p:cNvPicPr>
          <p:nvPr/>
        </p:nvPicPr>
        <p:blipFill>
          <a:blip r:embed="rId2" cstate="print"/>
          <a:srcRect l="8810" r="5905" b="8616"/>
          <a:stretch>
            <a:fillRect/>
          </a:stretch>
        </p:blipFill>
        <p:spPr bwMode="auto">
          <a:xfrm>
            <a:off x="3814765" y="979709"/>
            <a:ext cx="1261292" cy="1431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COM\Desktop\รูป CIPO\หน.จิรประภา.jpg"/>
          <p:cNvPicPr>
            <a:picLocks noChangeAspect="1" noChangeArrowheads="1"/>
          </p:cNvPicPr>
          <p:nvPr/>
        </p:nvPicPr>
        <p:blipFill>
          <a:blip r:embed="rId3" cstate="print"/>
          <a:srcRect l="4762" t="3608" r="4762" b="6192"/>
          <a:stretch>
            <a:fillRect/>
          </a:stretch>
        </p:blipFill>
        <p:spPr bwMode="auto">
          <a:xfrm>
            <a:off x="5911376" y="2109192"/>
            <a:ext cx="1060128" cy="1126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1" y="0"/>
            <a:ext cx="9144000" cy="72008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altLang="ko-KR" sz="3200" b="1" cap="all" dirty="0" smtClean="0">
                <a:ln w="9000" cmpd="sng">
                  <a:solidFill>
                    <a:srgbClr val="EEECE1">
                      <a:lumMod val="25000"/>
                    </a:srgbClr>
                  </a:solidFill>
                  <a:prstDash val="solid"/>
                </a:ln>
                <a:solidFill>
                  <a:srgbClr val="EEECE1">
                    <a:lumMod val="2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คณะกรรมการพัฒนาการแก้ไขปัญหาการตั้งครรภ์ในวัยรุ่น</a:t>
            </a:r>
            <a:endParaRPr lang="ko-KR" altLang="en-US" sz="3200" b="1" cap="all" dirty="0">
              <a:ln w="9000" cmpd="sng">
                <a:solidFill>
                  <a:srgbClr val="EEECE1">
                    <a:lumMod val="25000"/>
                  </a:srgbClr>
                </a:solidFill>
                <a:prstDash val="solid"/>
              </a:ln>
              <a:solidFill>
                <a:srgbClr val="EEECE1">
                  <a:lumMod val="25000"/>
                </a:srgbClr>
              </a:solidFill>
              <a:effectLst>
                <a:reflection blurRad="12700" stA="28000" endPos="45000" dist="1000" dir="5400000" sy="-100000" algn="bl" rotWithShape="0"/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AutoShape 2" descr="https://apis.mail.yahoo.com/ws/v3/mailboxes/@.id==VjN-l-fLw6vRpVB5aJ4nlGXtjtpvGHn4R1h7fHdsy2L2Lc32lZ7ydcEF0zMAmY_qm7rMGl2LEeEb8L4Fd0GBJs5fOA/messages/@.id==ALFnnuBOs3VaW_l4GQay2NcM6GQ/content/parts/@.id==2/thumbnail?appId=YMailNorrin"/>
          <p:cNvSpPr>
            <a:spLocks noChangeAspect="1" noChangeArrowheads="1"/>
          </p:cNvSpPr>
          <p:nvPr/>
        </p:nvSpPr>
        <p:spPr bwMode="auto">
          <a:xfrm>
            <a:off x="142876" y="-2416175"/>
            <a:ext cx="3671888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pic>
        <p:nvPicPr>
          <p:cNvPr id="1030" name="Picture 6" descr="C:\Users\Manoi\Desktop\IMG_23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t="4971"/>
          <a:stretch/>
        </p:blipFill>
        <p:spPr bwMode="auto">
          <a:xfrm>
            <a:off x="3715552" y="4840137"/>
            <a:ext cx="1383012" cy="13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Hp-com0604\Desktop\S__115589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770599"/>
            <a:ext cx="1112398" cy="13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p-com0604\Desktop\S__1071516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9" t="8092" r="16253"/>
          <a:stretch/>
        </p:blipFill>
        <p:spPr bwMode="auto">
          <a:xfrm>
            <a:off x="7860474" y="4762360"/>
            <a:ext cx="1104014" cy="133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Hp-com0604\Desktop\กิตติมา ก้านจักร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65" y="4754050"/>
            <a:ext cx="1008357" cy="135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à¸à¸¥à¸à¸²à¸£à¸à¹à¸à¸«à¸²à¸£à¸¹à¸à¸ à¸²à¸à¸ªà¸³à¸«à¸£à¸±à¸ à¸ªà¸ªà¸­.à¸¡à¸±à¸à¸à¸²à¸à¸µà¸£à¸µ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sp>
        <p:nvSpPr>
          <p:cNvPr id="9" name="AutoShape 8" descr="à¸à¸¥à¸à¸²à¸£à¸à¹à¸à¸«à¸²à¸£à¸¹à¸à¸ à¸²à¸à¸ªà¸³à¸«à¸£à¸±à¸ à¸ªà¸ªà¸­.à¸¡à¸±à¸à¸à¸²à¸à¸µà¸£à¸µ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sp>
        <p:nvSpPr>
          <p:cNvPr id="10" name="AutoShape 10" descr="à¸à¸¥à¸à¸²à¸£à¸à¹à¸à¸«à¸²à¸£à¸¹à¸à¸ à¸²à¸à¸ªà¸³à¸«à¸£à¸±à¸ à¸ªà¸ªà¸­.à¸¡à¸±à¸à¸à¸²à¸à¸µà¸£à¸µ"/>
          <p:cNvSpPr>
            <a:spLocks noChangeAspect="1" noChangeArrowheads="1"/>
          </p:cNvSpPr>
          <p:nvPr/>
        </p:nvSpPr>
        <p:spPr bwMode="auto">
          <a:xfrm>
            <a:off x="495300" y="92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pic>
        <p:nvPicPr>
          <p:cNvPr id="6155" name="Picture 11" descr="C:\Users\Hp-com0604\Desktop\สสอ.กมล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448" y="1909814"/>
            <a:ext cx="1262432" cy="132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C:\Users\Hp-com0604\Desktop\S__10649706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9" r="19422"/>
          <a:stretch/>
        </p:blipFill>
        <p:spPr bwMode="auto">
          <a:xfrm flipH="1">
            <a:off x="6322702" y="4773168"/>
            <a:ext cx="1332188" cy="139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Hp-com0604\Desktop\53806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6" t="3012" r="11839"/>
          <a:stretch/>
        </p:blipFill>
        <p:spPr bwMode="auto">
          <a:xfrm>
            <a:off x="2538227" y="4740271"/>
            <a:ext cx="1276541" cy="145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Hp-com0604\Desktop\S__47939586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"/>
          <a:stretch/>
        </p:blipFill>
        <p:spPr bwMode="auto">
          <a:xfrm>
            <a:off x="5030445" y="4840138"/>
            <a:ext cx="1269853" cy="13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6" t="12736" r="22579" b="6250"/>
          <a:stretch/>
        </p:blipFill>
        <p:spPr bwMode="auto">
          <a:xfrm>
            <a:off x="-28066" y="0"/>
            <a:ext cx="9172066" cy="7097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1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 txBox="1">
            <a:spLocks/>
          </p:cNvSpPr>
          <p:nvPr/>
        </p:nvSpPr>
        <p:spPr>
          <a:xfrm>
            <a:off x="1" y="-1"/>
            <a:ext cx="9144000" cy="4933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altLang="ko-KR" sz="3200" b="1" cap="all" dirty="0">
                <a:ln w="9000" cmpd="sng">
                  <a:solidFill>
                    <a:srgbClr val="EEECE1">
                      <a:lumMod val="25000"/>
                    </a:srgbClr>
                  </a:solidFill>
                  <a:prstDash val="solid"/>
                </a:ln>
                <a:solidFill>
                  <a:srgbClr val="EEECE1">
                    <a:lumMod val="2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คณะกรรมการพัฒนาการแก้ไขปัญหาการตั้งครรภ์ในวัยรุ่น</a:t>
            </a:r>
            <a:endParaRPr lang="ko-KR" altLang="en-US" sz="3200" b="1" cap="all" dirty="0">
              <a:ln w="9000" cmpd="sng">
                <a:solidFill>
                  <a:srgbClr val="EEECE1">
                    <a:lumMod val="25000"/>
                  </a:srgbClr>
                </a:solidFill>
                <a:prstDash val="solid"/>
              </a:ln>
              <a:solidFill>
                <a:srgbClr val="EEECE1">
                  <a:lumMod val="25000"/>
                </a:srgbClr>
              </a:solidFill>
              <a:effectLst>
                <a:reflection blurRad="12700" stA="28000" endPos="45000" dist="1000" dir="5400000" sy="-100000" algn="bl" rotWithShape="0"/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AutoShape 2" descr="https://apis.mail.yahoo.com/ws/v3/mailboxes/@.id==VjN-l-fLw6vRpVB5aJ4nlGXtjtpvGHn4R1h7fHdsy2L2Lc32lZ7ydcEF0zMAmY_qm7rMGl2LEeEb8L4Fd0GBJs5fOA/messages/@.id==ALFnnuBOs3VaW_l4GQay2NcM6GQ/content/parts/@.id==2/thumbnail?appId=YMailNorrin"/>
          <p:cNvSpPr>
            <a:spLocks noChangeAspect="1" noChangeArrowheads="1"/>
          </p:cNvSpPr>
          <p:nvPr/>
        </p:nvSpPr>
        <p:spPr bwMode="auto">
          <a:xfrm>
            <a:off x="142876" y="-2416175"/>
            <a:ext cx="3671888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sp>
        <p:nvSpPr>
          <p:cNvPr id="6" name="AutoShape 6" descr="à¸à¸¥à¸à¸²à¸£à¸à¹à¸à¸«à¸²à¸£à¸¹à¸à¸ à¸²à¸à¸ªà¸³à¸«à¸£à¸±à¸ à¸ªà¸ªà¸­.à¸¡à¸±à¸à¸à¸²à¸à¸µà¸£à¸µ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sp>
        <p:nvSpPr>
          <p:cNvPr id="9" name="AutoShape 8" descr="à¸à¸¥à¸à¸²à¸£à¸à¹à¸à¸«à¸²à¸£à¸¹à¸à¸ à¸²à¸à¸ªà¸³à¸«à¸£à¸±à¸ à¸ªà¸ªà¸­.à¸¡à¸±à¸à¸à¸²à¸à¸µà¸£à¸µ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sp>
        <p:nvSpPr>
          <p:cNvPr id="10" name="AutoShape 10" descr="à¸à¸¥à¸à¸²à¸£à¸à¹à¸à¸«à¸²à¸£à¸¹à¸à¸ à¸²à¸à¸ªà¸³à¸«à¸£à¸±à¸ à¸ªà¸ªà¸­.à¸¡à¸±à¸à¸à¸²à¸à¸µà¸£à¸µ"/>
          <p:cNvSpPr>
            <a:spLocks noChangeAspect="1" noChangeArrowheads="1"/>
          </p:cNvSpPr>
          <p:nvPr/>
        </p:nvSpPr>
        <p:spPr bwMode="auto">
          <a:xfrm>
            <a:off x="495300" y="92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36" y="493397"/>
            <a:ext cx="9165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  <a:tabLst>
                <a:tab pos="-90170" algn="l"/>
              </a:tabLst>
            </a:pPr>
            <a:r>
              <a:rPr lang="th-TH" sz="2400" b="1" i="1" u="sng" dirty="0" smtClean="0">
                <a:solidFill>
                  <a:srgbClr val="00B050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ประชุมครั้งที่ ๑/๒๕๖๒ </a:t>
            </a:r>
            <a:r>
              <a:rPr lang="th-TH" sz="2400" b="1" i="1" u="sng" dirty="0">
                <a:solidFill>
                  <a:srgbClr val="00B050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วันที่ ๑๓ ธันวาคม </a:t>
            </a:r>
            <a:r>
              <a:rPr lang="th-TH" sz="2400" b="1" i="1" u="sng" dirty="0" smtClean="0">
                <a:solidFill>
                  <a:srgbClr val="00B050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๒๕๖๒ </a:t>
            </a:r>
            <a:r>
              <a:rPr lang="th-TH" sz="2000" dirty="0" smtClean="0">
                <a:latin typeface="TH SarabunPSK" pitchFamily="34" charset="-34"/>
                <a:ea typeface="Calibri"/>
                <a:cs typeface="TH SarabunPSK" pitchFamily="34" charset="-34"/>
              </a:rPr>
              <a:t> มติให้พื้นที่ </a:t>
            </a:r>
            <a:r>
              <a:rPr lang="th-TH" sz="2000" dirty="0">
                <a:latin typeface="TH SarabunPSK" pitchFamily="34" charset="-34"/>
                <a:ea typeface="Calibri"/>
                <a:cs typeface="TH SarabunPSK" pitchFamily="34" charset="-34"/>
              </a:rPr>
              <a:t>อำเภอชุมแพ </a:t>
            </a:r>
            <a:r>
              <a:rPr lang="th-TH" sz="2000" dirty="0" err="1">
                <a:latin typeface="TH SarabunPSK" pitchFamily="34" charset="-34"/>
                <a:ea typeface="Calibri"/>
                <a:cs typeface="TH SarabunPSK" pitchFamily="34" charset="-34"/>
              </a:rPr>
              <a:t>กระนวน</a:t>
            </a:r>
            <a:r>
              <a:rPr lang="th-TH" sz="2000" dirty="0">
                <a:latin typeface="TH SarabunPSK" pitchFamily="34" charset="-34"/>
                <a:ea typeface="Calibri"/>
                <a:cs typeface="TH SarabunPSK" pitchFamily="34" charset="-34"/>
              </a:rPr>
              <a:t> บ้านไผ่ </a:t>
            </a:r>
            <a:r>
              <a:rPr lang="th-TH" sz="2000" dirty="0" err="1">
                <a:latin typeface="TH SarabunPSK" pitchFamily="34" charset="-34"/>
                <a:ea typeface="Calibri"/>
                <a:cs typeface="TH SarabunPSK" pitchFamily="34" charset="-34"/>
              </a:rPr>
              <a:t>ซำ</a:t>
            </a:r>
            <a:r>
              <a:rPr lang="th-TH" sz="2000" dirty="0">
                <a:latin typeface="TH SarabunPSK" pitchFamily="34" charset="-34"/>
                <a:ea typeface="Calibri"/>
                <a:cs typeface="TH SarabunPSK" pitchFamily="34" charset="-34"/>
              </a:rPr>
              <a:t>สูง และภูผาม่าน </a:t>
            </a:r>
            <a:r>
              <a:rPr lang="th-TH" sz="2000" dirty="0" smtClean="0">
                <a:latin typeface="TH SarabunPSK" pitchFamily="34" charset="-34"/>
                <a:ea typeface="Calibri"/>
                <a:cs typeface="TH SarabunPSK" pitchFamily="34" charset="-34"/>
              </a:rPr>
              <a:t>นำเสนอสภาพ</a:t>
            </a:r>
            <a:r>
              <a:rPr lang="th-TH" sz="2000" dirty="0">
                <a:latin typeface="TH SarabunPSK" pitchFamily="34" charset="-34"/>
                <a:ea typeface="Calibri"/>
                <a:cs typeface="TH SarabunPSK" pitchFamily="34" charset="-34"/>
              </a:rPr>
              <a:t>ปัญหา</a:t>
            </a:r>
            <a:r>
              <a:rPr lang="th-TH" sz="2000" dirty="0" smtClean="0">
                <a:latin typeface="TH SarabunPSK" pitchFamily="34" charset="-34"/>
                <a:ea typeface="Calibri"/>
                <a:cs typeface="TH SarabunPSK" pitchFamily="34" charset="-34"/>
              </a:rPr>
              <a:t>ภาพรวมอำเภอ</a:t>
            </a:r>
            <a:r>
              <a:rPr lang="th-TH" sz="2000" dirty="0">
                <a:latin typeface="TH SarabunPSK" pitchFamily="34" charset="-34"/>
                <a:ea typeface="Calibri"/>
                <a:cs typeface="TH SarabunPSK" pitchFamily="34" charset="-34"/>
              </a:rPr>
              <a:t>และแยกราย</a:t>
            </a:r>
            <a:r>
              <a:rPr lang="th-TH" sz="2000" dirty="0" smtClean="0">
                <a:latin typeface="TH SarabunPSK" pitchFamily="34" charset="-34"/>
                <a:ea typeface="Calibri"/>
                <a:cs typeface="TH SarabunPSK" pitchFamily="34" charset="-34"/>
              </a:rPr>
              <a:t>ตำบล ผล</a:t>
            </a:r>
            <a:r>
              <a:rPr lang="th-TH" sz="2000" dirty="0">
                <a:latin typeface="TH SarabunPSK" pitchFamily="34" charset="-34"/>
                <a:ea typeface="Calibri"/>
                <a:cs typeface="TH SarabunPSK" pitchFamily="34" charset="-34"/>
              </a:rPr>
              <a:t>การ</a:t>
            </a:r>
            <a:r>
              <a:rPr lang="th-TH" sz="2000" dirty="0" smtClean="0">
                <a:latin typeface="TH SarabunPSK" pitchFamily="34" charset="-34"/>
                <a:ea typeface="Calibri"/>
                <a:cs typeface="TH SarabunPSK" pitchFamily="34" charset="-34"/>
              </a:rPr>
              <a:t>ดำเนินงาน แนวทางแก้ไข ปัญหาอุปสรรค</a:t>
            </a:r>
            <a:endParaRPr lang="th-TH" dirty="0"/>
          </a:p>
        </p:txBody>
      </p:sp>
      <p:pic>
        <p:nvPicPr>
          <p:cNvPr id="1026" name="Picture 2" descr="C:\Users\Hp-com0604\Desktop\38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58" y="1262838"/>
            <a:ext cx="3231438" cy="242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-com0604\Desktop\38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1268760"/>
            <a:ext cx="3288669" cy="246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100003" y="3685736"/>
            <a:ext cx="88010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b="1" i="1" u="sng" dirty="0" smtClean="0">
                <a:solidFill>
                  <a:srgbClr val="00B050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ประชุมครั้ง</a:t>
            </a:r>
            <a:r>
              <a:rPr lang="th-TH" sz="2400" b="1" i="1" u="sng" dirty="0">
                <a:solidFill>
                  <a:srgbClr val="00B050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ที่ ๒ / ๒๕๖๒  วันที่ ๒๔ ธันวาคม ๒๕๖๒ </a:t>
            </a:r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ประชุม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วิเคราะห์สภาพปัญหา ร่วมระดมสมองร่วมหาแนวทางการดำเนินงานแก้ไข</a:t>
            </a:r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ปัญหาการป้องกันและแก้ไขการตั้งครรภ์ในวัยรุ่นและ</a:t>
            </a:r>
            <a:r>
              <a:rPr lang="th-TH" sz="2000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ประเด็นขับเคลื่อนปี  ๒๕๖๒ ผู้ร่วมประชุมประกอบด้วย ผู้รับผิดชอบงานอนามัยเจริญพันธุ์วัยรุ่นจากโรงพยาบาล และสาธารณสุขอำเภอทุก</a:t>
            </a:r>
            <a:r>
              <a:rPr lang="th-TH" sz="2000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อำเภอ</a:t>
            </a:r>
            <a:endParaRPr lang="th-TH" dirty="0">
              <a:solidFill>
                <a:prstClr val="black"/>
              </a:solidFill>
            </a:endParaRPr>
          </a:p>
        </p:txBody>
      </p:sp>
      <p:pic>
        <p:nvPicPr>
          <p:cNvPr id="1028" name="Picture 4" descr="C:\Users\Hp-com0604\Desktop\5694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60" y="4664759"/>
            <a:ext cx="2905711" cy="217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p-com0604\Desktop\372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08411"/>
            <a:ext cx="2847519" cy="213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5229200"/>
            <a:ext cx="1584325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86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057116"/>
              </p:ext>
            </p:extLst>
          </p:nvPr>
        </p:nvGraphicFramePr>
        <p:xfrm>
          <a:off x="0" y="-2"/>
          <a:ext cx="9144000" cy="6915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674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i="1" dirty="0" smtClean="0"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สถานการณ์และสภาพปัญหา</a:t>
                      </a:r>
                      <a:endParaRPr lang="th-T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ปัญหา</a:t>
                      </a:r>
                      <a:r>
                        <a:rPr lang="en-US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</a:t>
                      </a:r>
                      <a:r>
                        <a:rPr lang="th-TH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อุปสรรค</a:t>
                      </a:r>
                      <a:endParaRPr lang="th-TH" dirty="0"/>
                    </a:p>
                  </a:txBody>
                  <a:tcPr/>
                </a:tc>
              </a:tr>
              <a:tr h="856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ส่วนใหญ่อยู่กับปู่ย่า ตายาย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เด็กตั้งครรภ์ในโรงเรียนตาม </a:t>
                      </a:r>
                      <a:r>
                        <a:rPr lang="th-TH" sz="240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พรบ.</a:t>
                      </a: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เรียนต่อได้ แต่ส่วนใหญ่ถูกบีบต้องออกจากโรงเรียนไม่ได้เรียนต่อ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756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ครอบครัวแตกแยก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เด็กยังไม่ไว้ใจครู/ครูไม่มีประสบการณ์การสอนเพศศึกษา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856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มีแฟนอายุใกล้เคียงกัน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วัยรุ่นใช้ยาคุมกำเนิดไม่ถูกวิธีและไม่เข้าถึงการคุมกำเนิดชนิดกึ่งถาวร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666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ปัญหาซ้ำซ้อน ท้อง ติด</a:t>
                      </a:r>
                      <a:r>
                        <a:rPr lang="th-TH" sz="2400" dirty="0" err="1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ยาเสพติด</a:t>
                      </a: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ติดเอดส์ บุหรี่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วัยรุ่นปกปิดการตั้งครรภ์ มาฝากครรภ์ช้า 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856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ดื่มและเที่ยวกลางคืน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ยังไม่มีการบูร</a:t>
                      </a:r>
                      <a:r>
                        <a:rPr lang="th-TH" sz="240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ณา</a:t>
                      </a: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การงานวัยรุ่นร่วมกันและยังไม่มีการส่งต่อข้อมูลซึ่งกันและกันระหว่างโรงพยาบาลและ รพ.สต.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856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คุมกำเนิดไม่มีประสิทธิภาพ  ขาดความรู้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ยังไม่มีระบบการส่งต่อ </a:t>
                      </a:r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case </a:t>
                      </a: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ระหว่างรพ.สต</a:t>
                      </a:r>
                      <a:r>
                        <a:rPr lang="en-US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.</a:t>
                      </a: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เครือข่ายกับคลินิกวัยรุ่นอย่างเป็นรูปธรรม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75673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ว่างงาน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ยังไม่มีแนวทางการติดตามผลวัยรุ่นภายหลังเข้ามารับบริการที่คลินิก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756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ไม่นิยมใช้ถุงยางอนามัย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การทำงานในประเด็นปัญหาวัยรุ่นยังแยกส่วนไม่</a:t>
                      </a:r>
                      <a:r>
                        <a:rPr lang="th-TH" sz="2400" dirty="0" err="1" smtClean="0">
                          <a:latin typeface="TH SarabunPSK" pitchFamily="34" charset="-34"/>
                          <a:cs typeface="TH SarabunPSK" pitchFamily="34" charset="-34"/>
                        </a:rPr>
                        <a:t>บูรณา</a:t>
                      </a:r>
                      <a:r>
                        <a:rPr lang="th-TH" sz="2400" dirty="0" smtClean="0">
                          <a:latin typeface="TH SarabunPSK" pitchFamily="34" charset="-34"/>
                          <a:cs typeface="TH SarabunPSK" pitchFamily="34" charset="-34"/>
                        </a:rPr>
                        <a:t>การ 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4756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ลูกผู้ชายไม่จำเป็นต้องสอนเรื่องเพศโตขึ้นก็รู้เอง</a:t>
                      </a:r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/>
          <p:nvPr/>
        </p:nvSpPr>
        <p:spPr>
          <a:xfrm>
            <a:off x="6361" y="0"/>
            <a:ext cx="9137639" cy="8640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th-TH" sz="4400" b="1" i="1" kern="0" dirty="0" smtClean="0">
                <a:solidFill>
                  <a:srgbClr val="00B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      วัยรุ่นขอนแก่น </a:t>
            </a:r>
            <a:r>
              <a:rPr lang="en-US" sz="4400" b="1" i="1" kern="0" dirty="0" smtClean="0">
                <a:gradFill>
                  <a:gsLst>
                    <a:gs pos="0">
                      <a:srgbClr val="203864"/>
                    </a:gs>
                    <a:gs pos="50000">
                      <a:srgbClr val="4472C4"/>
                    </a:gs>
                    <a:gs pos="100000">
                      <a:srgbClr val="8FAADC"/>
                    </a:gs>
                  </a:gsLst>
                  <a:lin ang="5400000" scaled="0"/>
                </a:gra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“</a:t>
            </a:r>
            <a:r>
              <a:rPr lang="en-US" sz="4000" i="1" kern="0" dirty="0" smtClean="0">
                <a:gradFill>
                  <a:gsLst>
                    <a:gs pos="0">
                      <a:srgbClr val="203864"/>
                    </a:gs>
                    <a:gs pos="50000">
                      <a:srgbClr val="4472C4"/>
                    </a:gs>
                    <a:gs pos="100000">
                      <a:srgbClr val="8FAADC"/>
                    </a:gs>
                  </a:gsLst>
                  <a:lin ang="5400000" scaled="0"/>
                </a:gra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latin typeface="TH SarabunPSK"/>
                <a:ea typeface="Calibri"/>
                <a:cs typeface="Cordia New"/>
              </a:rPr>
              <a:t> </a:t>
            </a:r>
            <a:r>
              <a:rPr lang="th-TH" sz="4400" b="1" i="1" kern="0" dirty="0"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ไม่เสพ</a:t>
            </a:r>
            <a:r>
              <a:rPr lang="th-TH" sz="4400" b="1" i="1" kern="0" dirty="0">
                <a:gradFill>
                  <a:gsLst>
                    <a:gs pos="0">
                      <a:srgbClr val="203864"/>
                    </a:gs>
                    <a:gs pos="50000">
                      <a:srgbClr val="4472C4"/>
                    </a:gs>
                    <a:gs pos="100000">
                      <a:srgbClr val="8FAADC"/>
                    </a:gs>
                  </a:gsLst>
                  <a:lin ang="5400000" scaled="0"/>
                </a:gra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 </a:t>
            </a:r>
            <a:r>
              <a:rPr lang="th-TH" sz="4400" b="1" i="1" kern="0" dirty="0">
                <a:solidFill>
                  <a:srgbClr val="00B0F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ไม่ท้อง</a:t>
            </a:r>
            <a:r>
              <a:rPr lang="th-TH" sz="4400" b="1" i="1" kern="0" dirty="0">
                <a:gradFill>
                  <a:gsLst>
                    <a:gs pos="0">
                      <a:srgbClr val="203864"/>
                    </a:gs>
                    <a:gs pos="50000">
                      <a:srgbClr val="4472C4"/>
                    </a:gs>
                    <a:gs pos="100000">
                      <a:srgbClr val="8FAADC"/>
                    </a:gs>
                  </a:gsLst>
                  <a:lin ang="5400000" scaled="0"/>
                </a:gra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 </a:t>
            </a:r>
            <a:r>
              <a:rPr lang="th-TH" sz="4400" b="1" i="1" kern="0" dirty="0">
                <a:solidFill>
                  <a:srgbClr val="FFFF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ไม่ติดเชื้อ</a:t>
            </a:r>
            <a:r>
              <a:rPr lang="th-TH" sz="4400" b="1" i="1" kern="0" dirty="0">
                <a:gradFill>
                  <a:gsLst>
                    <a:gs pos="0">
                      <a:srgbClr val="203864"/>
                    </a:gs>
                    <a:gs pos="50000">
                      <a:srgbClr val="4472C4"/>
                    </a:gs>
                    <a:gs pos="100000">
                      <a:srgbClr val="8FAADC"/>
                    </a:gs>
                  </a:gsLst>
                  <a:lin ang="5400000" scaled="0"/>
                </a:gra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 </a:t>
            </a:r>
            <a:r>
              <a:rPr lang="th-TH" sz="4400" b="1" i="1" kern="0" dirty="0"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ไม่</a:t>
            </a:r>
            <a:r>
              <a:rPr lang="th-TH" sz="4400" b="1" i="1" kern="0" dirty="0" smtClean="0"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รุนแรง</a:t>
            </a:r>
            <a:r>
              <a:rPr lang="en-US" sz="4400" b="1" i="1" kern="0" dirty="0" smtClean="0">
                <a:gradFill>
                  <a:gsLst>
                    <a:gs pos="0">
                      <a:srgbClr val="203864"/>
                    </a:gs>
                    <a:gs pos="50000">
                      <a:srgbClr val="4472C4"/>
                    </a:gs>
                    <a:gs pos="100000">
                      <a:srgbClr val="8FAADC"/>
                    </a:gs>
                  </a:gsLst>
                  <a:lin ang="5400000" scaled="0"/>
                </a:gra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reflection blurRad="6350" stA="53000" endA="300" endPos="35500" dir="5400000" sy="-90000" algn="bl"/>
                </a:effectLst>
                <a:ea typeface="Calibri"/>
                <a:cs typeface="TH SarabunPSK"/>
              </a:rPr>
              <a:t>”</a:t>
            </a:r>
            <a:endParaRPr lang="en-US" sz="1800" i="1" kern="0" dirty="0">
              <a:solidFill>
                <a:sysClr val="windowText" lastClr="000000"/>
              </a:solidFill>
              <a:ea typeface="Calibri"/>
              <a:cs typeface="Cordia New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1375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ไดอะแกรม 11"/>
          <p:cNvGraphicFramePr/>
          <p:nvPr>
            <p:extLst>
              <p:ext uri="{D42A27DB-BD31-4B8C-83A1-F6EECF244321}">
                <p14:modId xmlns:p14="http://schemas.microsoft.com/office/powerpoint/2010/main" val="969946596"/>
              </p:ext>
            </p:extLst>
          </p:nvPr>
        </p:nvGraphicFramePr>
        <p:xfrm>
          <a:off x="0" y="908720"/>
          <a:ext cx="914400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901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h-TH" b="1" i="1" u="sng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มติประเด็นขับเคลื่อน </a:t>
            </a:r>
            <a:r>
              <a:rPr lang="en-US" sz="4800" b="1" i="1" u="sng" dirty="0" err="1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Cipo</a:t>
            </a:r>
            <a:r>
              <a:rPr lang="en-US" b="1" i="1" u="sng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 </a:t>
            </a:r>
            <a:r>
              <a:rPr lang="th-TH" b="1" i="1" u="sng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การตั้งครรภ์วัยรุ่น ปี ๒๕๖๒</a:t>
            </a:r>
            <a:r>
              <a:rPr lang="en-US" b="1" i="1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/>
            </a:r>
            <a:br>
              <a:rPr lang="en-US" b="1" i="1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</a:b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79512" y="2132856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๑.</a:t>
            </a: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ลด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การตั้งครรภ์ซ้ำในหญิงอายุน้อยกว่า ๒๐ ปี </a:t>
            </a:r>
            <a:r>
              <a:rPr lang="th-TH" b="1" i="1" dirty="0" smtClean="0">
                <a:solidFill>
                  <a:srgbClr val="00B05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เป้าหมายไม่เกินร้อยละ ๑๔</a:t>
            </a:r>
          </a:p>
          <a:p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๒.</a:t>
            </a:r>
            <a:r>
              <a:rPr lang="th-TH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ทุกโรงพยาบาล</a:t>
            </a:r>
            <a:r>
              <a:rPr lang="th-TH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สำรองเวชภัณฑ์คุมกำเนิดและบริการฝังยาคุมกำเนิดกึ่งถาวร</a:t>
            </a:r>
          </a:p>
          <a:p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๓.</a:t>
            </a: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คืนข้อมูล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ตามรายงาน 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HDC data 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Times New Roman"/>
                <a:cs typeface="TH SarabunPSK" pitchFamily="34" charset="-34"/>
              </a:rPr>
              <a:t>ผู้บริหาร</a:t>
            </a:r>
            <a:endParaRPr lang="en-US" b="1" dirty="0" smtClean="0">
              <a:solidFill>
                <a:prstClr val="black"/>
              </a:solidFill>
              <a:latin typeface="TH SarabunPSK" pitchFamily="34" charset="-34"/>
              <a:ea typeface="Times New Roman"/>
              <a:cs typeface="TH SarabunPSK" pitchFamily="34" charset="-34"/>
            </a:endParaRPr>
          </a:p>
          <a:p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๔.</a:t>
            </a:r>
            <a:r>
              <a:rPr lang="en-US" b="1" dirty="0" smtClean="0">
                <a:solidFill>
                  <a:srgbClr val="FF0000"/>
                </a:solidFill>
                <a:latin typeface="TH SarabunPSK" pitchFamily="34" charset="-34"/>
                <a:ea typeface="Calibri"/>
              </a:rPr>
              <a:t>MOU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เครือข่ายเพื่อป้องกันและแก้ไขปัญหาการตั้งครรภ์ในวัยรุ่นซึ่งจำเป็นต้อง</a:t>
            </a:r>
            <a:r>
              <a:rPr lang="th-TH" b="1" dirty="0" err="1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บูรณา</a:t>
            </a:r>
            <a:endParaRPr lang="th-TH" b="1" dirty="0" smtClean="0">
              <a:solidFill>
                <a:prstClr val="black"/>
              </a:solidFill>
              <a:latin typeface="TH SarabunPSK" pitchFamily="34" charset="-34"/>
              <a:ea typeface="Calibri"/>
              <a:cs typeface="TH SarabunPSK" pitchFamily="34" charset="-34"/>
            </a:endParaRPr>
          </a:p>
          <a:p>
            <a:r>
              <a:rPr lang="th-TH" b="1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 การและสร้างเครือข่ายไม่แยกส่วน(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Teenage Pregnancy, OSCC, </a:t>
            </a:r>
            <a:r>
              <a:rPr lang="th-TH" b="1" dirty="0" err="1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ยาเสพ</a:t>
            </a:r>
            <a:r>
              <a:rPr lang="th-TH" b="1" dirty="0" err="1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ติด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,</a:t>
            </a:r>
          </a:p>
          <a:p>
            <a:r>
              <a:rPr lang="en-US" b="1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 TO Be NO 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๑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,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สุขภาพจิต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,,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บุหรี่</a:t>
            </a:r>
            <a:r>
              <a:rPr lang="en-US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,</a:t>
            </a:r>
            <a:r>
              <a:rPr lang="th-TH" b="1" dirty="0" smtClean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 แอลกอฮอล์)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5815"/>
            <a:ext cx="8229600" cy="830897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/>
              <a:t>แผนปฏิบัติการ ปี 2562</a:t>
            </a:r>
            <a:endParaRPr lang="th-TH" sz="3600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90465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dirty="0">
                <a:ea typeface="Cordia New"/>
                <a:cs typeface="TH SarabunPSK"/>
              </a:rPr>
              <a:t>ประชุมเชิงปฏิบัติการจัดทำแผน</a:t>
            </a:r>
            <a:r>
              <a:rPr lang="th-TH" sz="2400" dirty="0" err="1">
                <a:ea typeface="Cordia New"/>
                <a:cs typeface="TH SarabunPSK"/>
              </a:rPr>
              <a:t>บูรณา</a:t>
            </a:r>
            <a:r>
              <a:rPr lang="th-TH" sz="2400" dirty="0">
                <a:ea typeface="Cordia New"/>
                <a:cs typeface="TH SarabunPSK"/>
              </a:rPr>
              <a:t>การระดับจังหวัดเพื่อการดำเนินงาน</a:t>
            </a:r>
            <a:r>
              <a:rPr lang="th-TH" sz="2400" dirty="0" smtClean="0">
                <a:ea typeface="Cordia New"/>
                <a:cs typeface="TH SarabunPSK"/>
              </a:rPr>
              <a:t>ป้องกันและ</a:t>
            </a:r>
            <a:r>
              <a:rPr lang="th-TH" sz="2400" dirty="0">
                <a:ea typeface="Cordia New"/>
                <a:cs typeface="TH SarabunPSK"/>
              </a:rPr>
              <a:t>แก้ไขปัญหาการตั้งครรภ์ในวัยรุ่น จังหวัดขอนแก่น ปี </a:t>
            </a:r>
            <a:r>
              <a:rPr lang="th-TH" sz="2400" dirty="0" smtClean="0">
                <a:ea typeface="Cordia New"/>
                <a:cs typeface="TH SarabunPSK"/>
              </a:rPr>
              <a:t>2562 ใน</a:t>
            </a:r>
            <a:r>
              <a:rPr lang="th-TH" sz="2400" dirty="0">
                <a:ea typeface="Cordia New"/>
                <a:cs typeface="TH SarabunPSK"/>
              </a:rPr>
              <a:t>วันที่ </a:t>
            </a:r>
            <a:r>
              <a:rPr lang="th-TH" sz="2400" dirty="0" smtClean="0">
                <a:ea typeface="Cordia New"/>
                <a:cs typeface="TH SarabunPSK"/>
              </a:rPr>
              <a:t>1 </a:t>
            </a:r>
            <a:r>
              <a:rPr lang="th-TH" sz="2400" dirty="0">
                <a:ea typeface="Cordia New"/>
                <a:cs typeface="TH SarabunPSK"/>
              </a:rPr>
              <a:t>กุมภาพันธ์ </a:t>
            </a:r>
            <a:r>
              <a:rPr lang="th-TH" sz="2400" dirty="0" smtClean="0">
                <a:ea typeface="Cordia New"/>
                <a:cs typeface="TH SarabunPSK"/>
              </a:rPr>
              <a:t>2562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ประชุมคณะอนุกรรมการ</a:t>
            </a: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ป้องกันและแก้ไขปัญหาการตั้งครรภ์ในวัยรุ่น ประชุมปีละ 2 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ครั้ง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ประชุมคณะกรรมการพัฒนาการแก้ไขปัญหาการตั้งครรภ์ในวัยรุ่น(</a:t>
            </a:r>
            <a:r>
              <a:rPr lang="en-US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CIPO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endParaRPr lang="th-TH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ordia New"/>
              <a:cs typeface="TH SarabunPSK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spc="-60" dirty="0" smtClean="0">
                <a:latin typeface="TH SarabunPSK" pitchFamily="34" charset="-34"/>
                <a:ea typeface="Calibri"/>
                <a:cs typeface="TH SarabunPSK" pitchFamily="34" charset="-34"/>
              </a:rPr>
              <a:t>โครงการร่วมกับมูลนิธิพัฒนาเครือข่ายเอดส์(เอดส์</a:t>
            </a:r>
            <a:r>
              <a:rPr lang="th-TH" sz="2400" spc="-60" dirty="0" err="1" smtClean="0">
                <a:latin typeface="TH SarabunPSK" pitchFamily="34" charset="-34"/>
                <a:ea typeface="Calibri"/>
                <a:cs typeface="TH SarabunPSK" pitchFamily="34" charset="-34"/>
              </a:rPr>
              <a:t>เนท</a:t>
            </a:r>
            <a:r>
              <a:rPr lang="th-TH" sz="2400" spc="-60" dirty="0" smtClean="0">
                <a:latin typeface="TH SarabunPSK" pitchFamily="34" charset="-34"/>
                <a:ea typeface="Calibri"/>
                <a:cs typeface="TH SarabunPSK" pitchFamily="34" charset="-34"/>
              </a:rPr>
              <a:t>) และ </a:t>
            </a:r>
            <a:r>
              <a:rPr lang="th-TH" sz="2400" spc="-60" dirty="0" err="1" smtClean="0">
                <a:latin typeface="TH SarabunPSK" pitchFamily="34" charset="-34"/>
                <a:ea typeface="Calibri"/>
                <a:cs typeface="TH SarabunPSK" pitchFamily="34" charset="-34"/>
              </a:rPr>
              <a:t>สปสช</a:t>
            </a:r>
            <a:r>
              <a:rPr lang="th-TH" sz="2400" spc="-60" dirty="0" smtClean="0">
                <a:latin typeface="TH SarabunPSK" pitchFamily="34" charset="-34"/>
                <a:ea typeface="Calibri"/>
                <a:cs typeface="TH SarabunPSK" pitchFamily="34" charset="-34"/>
              </a:rPr>
              <a:t>.เขต 7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โครงการ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บริการ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ให้คำปรึกษาแนะนำการป้องกัน</a:t>
            </a:r>
            <a:r>
              <a:rPr lang="th-TH" sz="2400" dirty="0">
                <a:latin typeface="TH SarabunPSK" pitchFamily="34" charset="-34"/>
                <a:cs typeface="TH SarabunPSK" pitchFamily="34" charset="-34"/>
              </a:rPr>
              <a:t>และการจัดการตั้งครรภ์ในวัยรุ่น และการตั้งครรภ์ที่ไม่พึงประสงค์ การวางแผนครอบครัว อนามัยเจริญพันธุ์ ในโรงเรียน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พื้นที่ จังหวัดขอนแก่น ร่วม 3 อำเภอ ได้แก่ อำเภอบ้านฝาง พระยืน และชุมแพ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spc="-60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โครงการร่วมกับมูลนิธิพัฒนาเครือข่ายเอดส์(เอดส์</a:t>
            </a:r>
            <a:r>
              <a:rPr lang="th-TH" sz="2400" spc="-60" dirty="0" err="1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เนท</a:t>
            </a:r>
            <a:r>
              <a:rPr lang="th-TH" sz="2400" spc="-60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) และ </a:t>
            </a:r>
            <a:r>
              <a:rPr lang="th-TH" sz="2400" spc="-60" dirty="0" err="1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สปสช</a:t>
            </a:r>
            <a:r>
              <a:rPr lang="th-TH" sz="2400" spc="-60" dirty="0">
                <a:solidFill>
                  <a:prstClr val="black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.เขต 7 </a:t>
            </a: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โครงการบริการให้คำปรึกษาแนะนำการป้องกันและการจัดการตั้งครรภ์ในวัยรุ่น และการตั้งครรภ์ที่ไม่พึงประสงค์ การวางแผนครอบครัว อนามัยเจริญ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พันธุ์ ในสถานประกอบการ 2 แห่ง ได้แก่ บริษัท </a:t>
            </a:r>
            <a:r>
              <a:rPr lang="en-US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CP ALL 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PANASONIC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ประชุมเชิงปฏิบัติการเก็บรวบรวมข้อมูลเฝ้าระวังการแท้งประเทศไทย พ.ศ.2562 วันที่ 20 กุมภาพันธุ์ 2562</a:t>
            </a:r>
          </a:p>
          <a:p>
            <a:pPr lvl="0">
              <a:lnSpc>
                <a:spcPct val="115000"/>
              </a:lnSpc>
            </a:pP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ประชุมเชิงปฏิบัติการเก็บรวบรวมข้อมูลเฝ้า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ระวังการตั้งครรภ์วัยรุ่น พ.ศ.</a:t>
            </a: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2562 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(มีนาคม 2562)</a:t>
            </a:r>
            <a:endParaRPr lang="th-TH" sz="2400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โครงการส่งเสริมสุขภาพหญิงวัยเจริญพันธุ์สาวไทยแก้มแดง ในสถานประกอบการ ได้แก่ </a:t>
            </a: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บริษัท </a:t>
            </a:r>
            <a:r>
              <a:rPr lang="en-US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CP </a:t>
            </a:r>
            <a:r>
              <a:rPr lang="en-US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ALL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ประชุมเชิงปฏิบัติการเรื่องการยุติการตั้งครรภ์ที่ปลอดภัยถู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กกฎหมาย</a:t>
            </a: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และระบบส่งต่อการช่วยเหลือและสื่อสาร </a:t>
            </a:r>
            <a:r>
              <a:rPr lang="th-TH" sz="2400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พรบ</a:t>
            </a:r>
            <a:r>
              <a:rPr lang="th-TH" sz="24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. ป้องกันและแก้ไขการตั้งครรภ์ใน</a:t>
            </a:r>
            <a:r>
              <a:rPr lang="th-TH" sz="2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วัยรุ่น พ.ศ.2559 จังหวัดขอนแก่น (เมษายน 2562)</a:t>
            </a:r>
            <a:endParaRPr lang="en-US" sz="2400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th-TH" sz="2400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US" sz="2400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th-TH" sz="2400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US" sz="2400" dirty="0">
              <a:latin typeface="TH SarabunPSK" pitchFamily="34" charset="-34"/>
              <a:ea typeface="Calibri"/>
              <a:cs typeface="TH SarabunPSK" pitchFamily="34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525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แผนผังลำดับงาน: ป้อนข้อมูลด้วยตนเอง 7">
            <a:extLst>
              <a:ext uri="{FF2B5EF4-FFF2-40B4-BE49-F238E27FC236}">
                <a16:creationId xmlns="" xmlns:a16="http://schemas.microsoft.com/office/drawing/2014/main" id="{6DCEF8A6-845E-4249-B303-6E81A55A798E}"/>
              </a:ext>
            </a:extLst>
          </p:cNvPr>
          <p:cNvSpPr/>
          <p:nvPr/>
        </p:nvSpPr>
        <p:spPr>
          <a:xfrm rot="21324688" flipH="1">
            <a:off x="1964102" y="3097025"/>
            <a:ext cx="4002279" cy="757451"/>
          </a:xfrm>
          <a:prstGeom prst="flowChartManualInp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100"/>
          </a:p>
        </p:txBody>
      </p:sp>
      <p:grpSp>
        <p:nvGrpSpPr>
          <p:cNvPr id="2" name="กลุ่ม 2">
            <a:extLst>
              <a:ext uri="{FF2B5EF4-FFF2-40B4-BE49-F238E27FC236}">
                <a16:creationId xmlns="" xmlns:a16="http://schemas.microsoft.com/office/drawing/2014/main" id="{7226C67E-DC8E-448A-9E8A-0CA3D13EBCF1}"/>
              </a:ext>
            </a:extLst>
          </p:cNvPr>
          <p:cNvGrpSpPr/>
          <p:nvPr/>
        </p:nvGrpSpPr>
        <p:grpSpPr>
          <a:xfrm>
            <a:off x="2056485" y="1600208"/>
            <a:ext cx="5031041" cy="3986815"/>
            <a:chOff x="948340" y="1660501"/>
            <a:chExt cx="6708054" cy="3986814"/>
          </a:xfrm>
        </p:grpSpPr>
        <p:sp>
          <p:nvSpPr>
            <p:cNvPr id="11" name="แผนผังลำดับงาน: ป้อนข้อมูลด้วยตนเอง 10">
              <a:extLst>
                <a:ext uri="{FF2B5EF4-FFF2-40B4-BE49-F238E27FC236}">
                  <a16:creationId xmlns="" xmlns:a16="http://schemas.microsoft.com/office/drawing/2014/main" id="{35FEE78D-DEB6-4D91-ACDF-8B3B4815FF31}"/>
                </a:ext>
              </a:extLst>
            </p:cNvPr>
            <p:cNvSpPr/>
            <p:nvPr/>
          </p:nvSpPr>
          <p:spPr>
            <a:xfrm rot="243007" flipH="1">
              <a:off x="1822583" y="4165720"/>
              <a:ext cx="5512464" cy="757451"/>
            </a:xfrm>
            <a:prstGeom prst="flowChartManualInpu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100"/>
            </a:p>
          </p:txBody>
        </p:sp>
        <p:grpSp>
          <p:nvGrpSpPr>
            <p:cNvPr id="3" name="กลุ่ม 1">
              <a:extLst>
                <a:ext uri="{FF2B5EF4-FFF2-40B4-BE49-F238E27FC236}">
                  <a16:creationId xmlns="" xmlns:a16="http://schemas.microsoft.com/office/drawing/2014/main" id="{B2078B58-25AC-4B36-A3D5-C2ECF0422AE9}"/>
                </a:ext>
              </a:extLst>
            </p:cNvPr>
            <p:cNvGrpSpPr/>
            <p:nvPr/>
          </p:nvGrpSpPr>
          <p:grpSpPr>
            <a:xfrm>
              <a:off x="948340" y="1660501"/>
              <a:ext cx="6708054" cy="3986814"/>
              <a:chOff x="948340" y="1660501"/>
              <a:chExt cx="6708054" cy="3986814"/>
            </a:xfrm>
          </p:grpSpPr>
          <p:sp>
            <p:nvSpPr>
              <p:cNvPr id="15" name="แผนผังลำดับงาน: ป้อนข้อมูลด้วยตนเอง 14">
                <a:extLst>
                  <a:ext uri="{FF2B5EF4-FFF2-40B4-BE49-F238E27FC236}">
                    <a16:creationId xmlns="" xmlns:a16="http://schemas.microsoft.com/office/drawing/2014/main" id="{0E92464B-32BC-4227-A91A-EBBF7E92AD0E}"/>
                  </a:ext>
                </a:extLst>
              </p:cNvPr>
              <p:cNvSpPr/>
              <p:nvPr/>
            </p:nvSpPr>
            <p:spPr>
              <a:xfrm>
                <a:off x="1392205" y="1660501"/>
                <a:ext cx="4391168" cy="757451"/>
              </a:xfrm>
              <a:prstGeom prst="flowChartManualInpu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13" name="แผนผังลำดับงาน: ป้อนข้อมูลด้วยตนเอง 12">
                <a:extLst>
                  <a:ext uri="{FF2B5EF4-FFF2-40B4-BE49-F238E27FC236}">
                    <a16:creationId xmlns="" xmlns:a16="http://schemas.microsoft.com/office/drawing/2014/main" id="{BD135E16-217E-4775-9D82-5D2DED218433}"/>
                  </a:ext>
                </a:extLst>
              </p:cNvPr>
              <p:cNvSpPr/>
              <p:nvPr/>
            </p:nvSpPr>
            <p:spPr>
              <a:xfrm rot="285885">
                <a:off x="2535498" y="4889864"/>
                <a:ext cx="3446913" cy="757451"/>
              </a:xfrm>
              <a:prstGeom prst="flowChartManualInpu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12" name="แผนผังลำดับงาน: ป้อนข้อมูลด้วยตนเอง 11">
                <a:extLst>
                  <a:ext uri="{FF2B5EF4-FFF2-40B4-BE49-F238E27FC236}">
                    <a16:creationId xmlns="" xmlns:a16="http://schemas.microsoft.com/office/drawing/2014/main" id="{5B5E4E99-F85F-4060-83BD-8314A7AC139B}"/>
                  </a:ext>
                </a:extLst>
              </p:cNvPr>
              <p:cNvSpPr/>
              <p:nvPr/>
            </p:nvSpPr>
            <p:spPr>
              <a:xfrm>
                <a:off x="2011405" y="4564169"/>
                <a:ext cx="4539587" cy="757451"/>
              </a:xfrm>
              <a:prstGeom prst="flowChartManualInpu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9" name="แผนผังลำดับงาน: ป้อนข้อมูลด้วยตนเอง 8">
                <a:extLst>
                  <a:ext uri="{FF2B5EF4-FFF2-40B4-BE49-F238E27FC236}">
                    <a16:creationId xmlns="" xmlns:a16="http://schemas.microsoft.com/office/drawing/2014/main" id="{47E7C609-EBB4-444A-B950-F0E874AE05B2}"/>
                  </a:ext>
                </a:extLst>
              </p:cNvPr>
              <p:cNvSpPr/>
              <p:nvPr/>
            </p:nvSpPr>
            <p:spPr>
              <a:xfrm>
                <a:off x="1392205" y="3747083"/>
                <a:ext cx="6264189" cy="757451"/>
              </a:xfrm>
              <a:prstGeom prst="flowChartManualInpu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5" name="แผนผังลำดับงาน: ป้อนข้อมูลด้วยตนเอง 4">
                <a:extLst>
                  <a:ext uri="{FF2B5EF4-FFF2-40B4-BE49-F238E27FC236}">
                    <a16:creationId xmlns="" xmlns:a16="http://schemas.microsoft.com/office/drawing/2014/main" id="{B462DFDB-D808-4664-8779-0B0D497EC327}"/>
                  </a:ext>
                </a:extLst>
              </p:cNvPr>
              <p:cNvSpPr/>
              <p:nvPr/>
            </p:nvSpPr>
            <p:spPr>
              <a:xfrm>
                <a:off x="1813019" y="2025968"/>
                <a:ext cx="5353335" cy="757451"/>
              </a:xfrm>
              <a:prstGeom prst="flowChartManualInpu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6" name="แผนผังลำดับงาน: ป้อนข้อมูลด้วยตนเอง 5">
                <a:extLst>
                  <a:ext uri="{FF2B5EF4-FFF2-40B4-BE49-F238E27FC236}">
                    <a16:creationId xmlns="" xmlns:a16="http://schemas.microsoft.com/office/drawing/2014/main" id="{48A4D0C0-31F6-4761-B3E5-944C318BD809}"/>
                  </a:ext>
                </a:extLst>
              </p:cNvPr>
              <p:cNvSpPr/>
              <p:nvPr/>
            </p:nvSpPr>
            <p:spPr>
              <a:xfrm flipH="1">
                <a:off x="1525137" y="2599898"/>
                <a:ext cx="5353335" cy="757451"/>
              </a:xfrm>
              <a:prstGeom prst="flowChartManualInpu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7" name="แผนผังลำดับงาน: ป้อนข้อมูลด้วยตนเอง 6">
                <a:extLst>
                  <a:ext uri="{FF2B5EF4-FFF2-40B4-BE49-F238E27FC236}">
                    <a16:creationId xmlns="" xmlns:a16="http://schemas.microsoft.com/office/drawing/2014/main" id="{5D21DA90-34F2-4846-B5FF-A2204F41D203}"/>
                  </a:ext>
                </a:extLst>
              </p:cNvPr>
              <p:cNvSpPr/>
              <p:nvPr/>
            </p:nvSpPr>
            <p:spPr>
              <a:xfrm>
                <a:off x="3541595" y="3096336"/>
                <a:ext cx="3656028" cy="757451"/>
              </a:xfrm>
              <a:prstGeom prst="flowChartManualInpu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10" name="แผนผังลำดับงาน: ป้อนข้อมูลด้วยตนเอง 9">
                <a:extLst>
                  <a:ext uri="{FF2B5EF4-FFF2-40B4-BE49-F238E27FC236}">
                    <a16:creationId xmlns="" xmlns:a16="http://schemas.microsoft.com/office/drawing/2014/main" id="{02FE828C-7CC3-400C-89E4-87D84EECD5E8}"/>
                  </a:ext>
                </a:extLst>
              </p:cNvPr>
              <p:cNvSpPr/>
              <p:nvPr/>
            </p:nvSpPr>
            <p:spPr>
              <a:xfrm>
                <a:off x="1158420" y="3956666"/>
                <a:ext cx="4539587" cy="757451"/>
              </a:xfrm>
              <a:prstGeom prst="flowChartManualInpu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2100"/>
              </a:p>
            </p:txBody>
          </p:sp>
          <p:sp>
            <p:nvSpPr>
              <p:cNvPr id="14" name="กล่องข้อความ 13">
                <a:extLst>
                  <a:ext uri="{FF2B5EF4-FFF2-40B4-BE49-F238E27FC236}">
                    <a16:creationId xmlns="" xmlns:a16="http://schemas.microsoft.com/office/drawing/2014/main" id="{E2283332-D993-4358-960C-675D61F1CDFA}"/>
                  </a:ext>
                </a:extLst>
              </p:cNvPr>
              <p:cNvSpPr txBox="1"/>
              <p:nvPr/>
            </p:nvSpPr>
            <p:spPr>
              <a:xfrm>
                <a:off x="948340" y="2330354"/>
                <a:ext cx="5629294" cy="3277819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35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</a:rPr>
                  <a:t>Thank</a:t>
                </a:r>
                <a:endParaRPr lang="th-TH" sz="1035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endParaRPr>
              </a:p>
            </p:txBody>
          </p:sp>
        </p:grpSp>
        <p:sp>
          <p:nvSpPr>
            <p:cNvPr id="25" name="กล่องข้อความ 24">
              <a:extLst>
                <a:ext uri="{FF2B5EF4-FFF2-40B4-BE49-F238E27FC236}">
                  <a16:creationId xmlns="" xmlns:a16="http://schemas.microsoft.com/office/drawing/2014/main" id="{B4DA048C-3492-47B6-AB30-DA394730AEF7}"/>
                </a:ext>
              </a:extLst>
            </p:cNvPr>
            <p:cNvSpPr txBox="1"/>
            <p:nvPr/>
          </p:nvSpPr>
          <p:spPr>
            <a:xfrm rot="168266">
              <a:off x="2923874" y="3654907"/>
              <a:ext cx="4195476" cy="1419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625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You</a:t>
              </a:r>
              <a:endParaRPr lang="th-TH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</p:grp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B2CD8-80FC-4159-ABE4-78B8263C138E}" type="slidenum">
              <a:rPr lang="th-TH" smtClean="0"/>
              <a:pPr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554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026" name="Picture 2" descr="à¹à¸à¸ à¸²à¸à¸­à¸²à¸à¸à¸°à¸¡à¸µ à¸«à¸à¸¶à¹à¸à¸à¸à¸à¸¶à¹à¸à¹à¸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7" t="9701" r="19059" b="6250"/>
          <a:stretch/>
        </p:blipFill>
        <p:spPr bwMode="auto">
          <a:xfrm>
            <a:off x="24167" y="0"/>
            <a:ext cx="91438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0" t="65769" r="59409" b="18320"/>
          <a:stretch/>
        </p:blipFill>
        <p:spPr bwMode="auto">
          <a:xfrm>
            <a:off x="2267744" y="4506306"/>
            <a:ext cx="1522647" cy="129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0" t="27923" r="20255" b="18181"/>
          <a:stretch/>
        </p:blipFill>
        <p:spPr bwMode="auto">
          <a:xfrm>
            <a:off x="4596083" y="2581365"/>
            <a:ext cx="4547919" cy="384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7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4" t="17888" r="18938" b="6250"/>
          <a:stretch/>
        </p:blipFill>
        <p:spPr bwMode="auto">
          <a:xfrm>
            <a:off x="2571" y="0"/>
            <a:ext cx="91414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7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9915" r="19302" b="7973"/>
          <a:stretch/>
        </p:blipFill>
        <p:spPr bwMode="auto">
          <a:xfrm>
            <a:off x="28007" y="35966"/>
            <a:ext cx="9115993" cy="6796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02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9487" y="1176021"/>
            <a:ext cx="3714744" cy="4286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5148064" y="600406"/>
            <a:ext cx="3528392" cy="500066"/>
          </a:xfrm>
          <a:prstGeom prst="horizontalScroll">
            <a:avLst/>
          </a:prstGeom>
          <a:solidFill>
            <a:srgbClr val="002060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89460"/>
            <a:ext cx="9144000" cy="6523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47667" y="85138"/>
            <a:ext cx="75963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    </a:t>
            </a:r>
            <a:r>
              <a:rPr lang="th-TH" sz="30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อัตรา</a:t>
            </a:r>
            <a:r>
              <a:rPr lang="th-TH" sz="3000" b="1" dirty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การคลอดมีชีพในหญิงอายุ 15-19 </a:t>
            </a:r>
            <a:r>
              <a:rPr lang="th-TH" sz="30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ปี ปี 2561 จังหวัดขอนแก่น</a:t>
            </a:r>
            <a:endParaRPr lang="th-TH" sz="3000" b="1" dirty="0">
              <a:solidFill>
                <a:prstClr val="black"/>
              </a:solidFill>
              <a:latin typeface="TH SarabunPSK" pitchFamily="34" charset="-34"/>
              <a:ea typeface="Times New Roman" panose="02020603050405020304" pitchFamily="18" charset="0"/>
              <a:cs typeface="TH SarabunPSK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20072" y="620688"/>
            <a:ext cx="36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เป้าหมาย ไม่</a:t>
            </a:r>
            <a:r>
              <a:rPr lang="th-TH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เกิน 40 ต่อพันประชากร/ </a:t>
            </a:r>
            <a:r>
              <a:rPr lang="th-TH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ปี62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=38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SimSun" panose="02010600030101010101" pitchFamily="2" charset="-122"/>
              <a:cs typeface="TH SarabunPSK" pitchFamily="34" charset="-34"/>
            </a:endParaRPr>
          </a:p>
        </p:txBody>
      </p:sp>
      <p:sp>
        <p:nvSpPr>
          <p:cNvPr id="9" name="Diamond 8"/>
          <p:cNvSpPr/>
          <p:nvPr/>
        </p:nvSpPr>
        <p:spPr>
          <a:xfrm>
            <a:off x="0" y="116632"/>
            <a:ext cx="1322543" cy="567764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Diamond 9"/>
          <p:cNvSpPr/>
          <p:nvPr/>
        </p:nvSpPr>
        <p:spPr>
          <a:xfrm>
            <a:off x="737069" y="439366"/>
            <a:ext cx="1322543" cy="567764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Lenovo\Desktop\ตรากระทรวงสาธารณสุขใหม่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9" y="141612"/>
            <a:ext cx="840753" cy="84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" y="1172131"/>
            <a:ext cx="3861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เปรียบเทียบจังหวัดขอนแก่น เขต7 ประเทศ</a:t>
            </a:r>
          </a:p>
        </p:txBody>
      </p:sp>
      <p:sp>
        <p:nvSpPr>
          <p:cNvPr id="27" name="Horizontal Scroll 13"/>
          <p:cNvSpPr/>
          <p:nvPr/>
        </p:nvSpPr>
        <p:spPr>
          <a:xfrm>
            <a:off x="5820702" y="1071012"/>
            <a:ext cx="2520934" cy="638661"/>
          </a:xfrm>
          <a:prstGeom prst="horizontalScroll">
            <a:avLst/>
          </a:prstGeom>
          <a:solidFill>
            <a:srgbClr val="006666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32" name="Rectangle 4"/>
          <p:cNvSpPr/>
          <p:nvPr/>
        </p:nvSpPr>
        <p:spPr>
          <a:xfrm>
            <a:off x="6000760" y="1103355"/>
            <a:ext cx="2623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ผลลัพธ์</a:t>
            </a:r>
            <a:r>
              <a:rPr lang="en-US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: </a:t>
            </a:r>
            <a:r>
              <a:rPr lang="th-TH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 31.19 ต่อพันประชากร</a:t>
            </a:r>
            <a:endParaRPr lang="en-US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ea typeface="SimSun" panose="02010600030101010101" pitchFamily="2" charset="-122"/>
              <a:cs typeface="TH Niramit AS" panose="02000506000000020004" pitchFamily="2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79747" y="6359558"/>
            <a:ext cx="5857884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ที่มารายงาน </a:t>
            </a:r>
            <a:r>
              <a:rPr lang="th-TH" sz="20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(</a:t>
            </a:r>
            <a:r>
              <a:rPr lang="en-US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HDC Adjust </a:t>
            </a:r>
            <a:r>
              <a:rPr lang="th-TH" sz="2000" dirty="0" err="1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สสจ</a:t>
            </a:r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.ขอนแก่น ข้อมูล ณ วันที่ </a:t>
            </a:r>
            <a:r>
              <a:rPr lang="th-TH" sz="20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29 พฤศจิกายน </a:t>
            </a:r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2561)</a:t>
            </a:r>
            <a:endParaRPr lang="en-US" sz="2000" dirty="0">
              <a:solidFill>
                <a:prstClr val="black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1031" name="Picture 7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2649">
            <a:off x="8206129" y="1101298"/>
            <a:ext cx="535034" cy="46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0" y="1633788"/>
            <a:ext cx="9144000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600" dirty="0">
                <a:solidFill>
                  <a:prstClr val="black"/>
                </a:solidFill>
              </a:rPr>
              <a:t>อัตราการคลอดมีชีพในหญิงอายุ 15-19 ปี พ.ศ.2561 เปรียบเทียบข้อมูล </a:t>
            </a:r>
            <a:r>
              <a:rPr lang="en-US" sz="1600" dirty="0">
                <a:solidFill>
                  <a:prstClr val="black"/>
                </a:solidFill>
              </a:rPr>
              <a:t>HDC &amp;</a:t>
            </a:r>
            <a:r>
              <a:rPr lang="th-TH" sz="1600" dirty="0">
                <a:solidFill>
                  <a:prstClr val="black"/>
                </a:solidFill>
              </a:rPr>
              <a:t>ปรับข้อมูลตามทะเบียนเกิด </a:t>
            </a:r>
          </a:p>
        </p:txBody>
      </p:sp>
      <p:graphicFrame>
        <p:nvGraphicFramePr>
          <p:cNvPr id="22" name="แผนภูมิ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1753293"/>
              </p:ext>
            </p:extLst>
          </p:nvPr>
        </p:nvGraphicFramePr>
        <p:xfrm>
          <a:off x="19488" y="1803065"/>
          <a:ext cx="9107866" cy="2304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แผนภูมิ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732862"/>
              </p:ext>
            </p:extLst>
          </p:nvPr>
        </p:nvGraphicFramePr>
        <p:xfrm>
          <a:off x="-250961" y="4233038"/>
          <a:ext cx="9645921" cy="2383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-16647" y="4006714"/>
            <a:ext cx="9144000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600" dirty="0">
                <a:solidFill>
                  <a:prstClr val="black"/>
                </a:solidFill>
              </a:rPr>
              <a:t>อัตราการคลอดมีชีพในหญิงอายุ 15-19 ปี พ.ศ.2561 </a:t>
            </a:r>
            <a:r>
              <a:rPr lang="th-TH" sz="2000" b="1" dirty="0" smtClean="0">
                <a:solidFill>
                  <a:srgbClr val="FF0000"/>
                </a:solidFill>
              </a:rPr>
              <a:t>จังหวัดขอนแก่น แยก</a:t>
            </a:r>
            <a:r>
              <a:rPr lang="th-TH" sz="2000" b="1" dirty="0">
                <a:solidFill>
                  <a:srgbClr val="FF0000"/>
                </a:solidFill>
              </a:rPr>
              <a:t>รายอำเภอ</a:t>
            </a:r>
          </a:p>
        </p:txBody>
      </p:sp>
    </p:spTree>
    <p:extLst>
      <p:ext uri="{BB962C8B-B14F-4D97-AF65-F5344CB8AC3E}">
        <p14:creationId xmlns:p14="http://schemas.microsoft.com/office/powerpoint/2010/main" val="234803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1442794" y="6457890"/>
            <a:ext cx="5857884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ที่มารายงาน </a:t>
            </a:r>
            <a:r>
              <a:rPr lang="th-TH" sz="20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(</a:t>
            </a:r>
            <a:r>
              <a:rPr lang="en-US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HDC Adjust </a:t>
            </a:r>
            <a:r>
              <a:rPr lang="th-TH" sz="2000" dirty="0" err="1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สสจ</a:t>
            </a:r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.ขอนแก่น ข้อมูล ณ วันที่ </a:t>
            </a:r>
            <a:r>
              <a:rPr lang="th-TH" sz="20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29 พฤศจิกายน </a:t>
            </a:r>
            <a:r>
              <a:rPr lang="th-TH" sz="2000" dirty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2561)</a:t>
            </a:r>
            <a:endParaRPr lang="en-US" sz="2000" dirty="0">
              <a:solidFill>
                <a:prstClr val="black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10618" y="0"/>
            <a:ext cx="9144000" cy="6221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                </a:t>
            </a:r>
            <a:r>
              <a:rPr lang="th-TH" sz="30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อัตรา</a:t>
            </a:r>
            <a:r>
              <a:rPr lang="th-TH" sz="3000" b="1" dirty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การคลอดมีชีพในหญิงอายุ </a:t>
            </a:r>
            <a:r>
              <a:rPr lang="th-TH" sz="30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10-14 </a:t>
            </a:r>
            <a:r>
              <a:rPr lang="th-TH" sz="3000" b="1" dirty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ปี </a:t>
            </a:r>
            <a:r>
              <a:rPr lang="th-TH" sz="3000" b="1" dirty="0" smtClean="0">
                <a:solidFill>
                  <a:prstClr val="black"/>
                </a:solidFill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ปี 2561 จังหวัดขอนแก่น</a:t>
            </a:r>
            <a:endParaRPr lang="th-TH" sz="3000" dirty="0">
              <a:solidFill>
                <a:prstClr val="white"/>
              </a:solidFill>
            </a:endParaRPr>
          </a:p>
        </p:txBody>
      </p:sp>
      <p:sp>
        <p:nvSpPr>
          <p:cNvPr id="9" name="Diamond 8"/>
          <p:cNvSpPr/>
          <p:nvPr/>
        </p:nvSpPr>
        <p:spPr>
          <a:xfrm>
            <a:off x="0" y="116632"/>
            <a:ext cx="1322543" cy="567764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iamond 9"/>
          <p:cNvSpPr/>
          <p:nvPr/>
        </p:nvSpPr>
        <p:spPr>
          <a:xfrm>
            <a:off x="781527" y="261298"/>
            <a:ext cx="1322543" cy="567764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2" descr="C:\Users\Lenovo\Desktop\ตรากระทรวงสาธารณสุขใหม่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75" y="123891"/>
            <a:ext cx="840753" cy="84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24797" y="1612841"/>
            <a:ext cx="9144000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600" dirty="0">
                <a:solidFill>
                  <a:prstClr val="black"/>
                </a:solidFill>
              </a:rPr>
              <a:t>อัตราการคลอดมีชีพในหญิงอายุ </a:t>
            </a:r>
            <a:r>
              <a:rPr lang="th-TH" sz="1600" dirty="0" smtClean="0">
                <a:solidFill>
                  <a:prstClr val="black"/>
                </a:solidFill>
              </a:rPr>
              <a:t>10-14 </a:t>
            </a:r>
            <a:r>
              <a:rPr lang="th-TH" sz="1600" dirty="0">
                <a:solidFill>
                  <a:prstClr val="black"/>
                </a:solidFill>
              </a:rPr>
              <a:t>ปี พ.ศ.2561 เปรียบเทียบข้อมูล </a:t>
            </a:r>
            <a:r>
              <a:rPr lang="en-US" sz="1600" dirty="0">
                <a:solidFill>
                  <a:prstClr val="black"/>
                </a:solidFill>
              </a:rPr>
              <a:t>HDC &amp;</a:t>
            </a:r>
            <a:r>
              <a:rPr lang="th-TH" sz="1600" dirty="0">
                <a:solidFill>
                  <a:prstClr val="black"/>
                </a:solidFill>
              </a:rPr>
              <a:t>ปรับข้อมูลตามทะเบียนเกิด </a:t>
            </a:r>
          </a:p>
        </p:txBody>
      </p:sp>
      <p:sp>
        <p:nvSpPr>
          <p:cNvPr id="16" name="Rounded Rectangle 17"/>
          <p:cNvSpPr/>
          <p:nvPr/>
        </p:nvSpPr>
        <p:spPr>
          <a:xfrm>
            <a:off x="-1" y="1127061"/>
            <a:ext cx="3714744" cy="4286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842" y="1136616"/>
            <a:ext cx="3861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เปรียบเทียบจังหวัดขอนแก่น เขต7 ประเทศ</a:t>
            </a:r>
          </a:p>
        </p:txBody>
      </p:sp>
      <p:sp>
        <p:nvSpPr>
          <p:cNvPr id="18" name="Horizontal Scroll 13"/>
          <p:cNvSpPr/>
          <p:nvPr/>
        </p:nvSpPr>
        <p:spPr>
          <a:xfrm>
            <a:off x="5220072" y="548680"/>
            <a:ext cx="3615107" cy="500066"/>
          </a:xfrm>
          <a:prstGeom prst="horizontalScroll">
            <a:avLst/>
          </a:prstGeom>
          <a:solidFill>
            <a:srgbClr val="002060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9" name="Rectangle 4"/>
          <p:cNvSpPr/>
          <p:nvPr/>
        </p:nvSpPr>
        <p:spPr>
          <a:xfrm>
            <a:off x="5292080" y="545180"/>
            <a:ext cx="36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เป้าหมาย ไม่</a:t>
            </a:r>
            <a:r>
              <a:rPr lang="th-TH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เกิน 1.4 ต่อพันประชากร/</a:t>
            </a:r>
            <a:r>
              <a:rPr lang="th-TH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ปี62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=</a:t>
            </a:r>
            <a:r>
              <a:rPr lang="th-TH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1.3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SimSun" panose="02010600030101010101" pitchFamily="2" charset="-122"/>
              <a:cs typeface="TH SarabunPSK" pitchFamily="34" charset="-34"/>
            </a:endParaRPr>
          </a:p>
        </p:txBody>
      </p:sp>
      <p:sp>
        <p:nvSpPr>
          <p:cNvPr id="23" name="Horizontal Scroll 13"/>
          <p:cNvSpPr/>
          <p:nvPr/>
        </p:nvSpPr>
        <p:spPr>
          <a:xfrm>
            <a:off x="5906331" y="974183"/>
            <a:ext cx="2520934" cy="638661"/>
          </a:xfrm>
          <a:prstGeom prst="horizontalScroll">
            <a:avLst/>
          </a:prstGeom>
          <a:solidFill>
            <a:srgbClr val="006666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ผลลัพธ์ </a:t>
            </a:r>
            <a:r>
              <a:rPr lang="en-US" sz="1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sz="1800" b="1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1.1 ต่อพันประชากร</a:t>
            </a:r>
            <a:endParaRPr lang="th-TH" sz="18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6" name="แผนภูมิ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77248"/>
              </p:ext>
            </p:extLst>
          </p:nvPr>
        </p:nvGraphicFramePr>
        <p:xfrm>
          <a:off x="23842" y="1951398"/>
          <a:ext cx="9144000" cy="2053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16086" y="2136443"/>
            <a:ext cx="745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>
                <a:solidFill>
                  <a:srgbClr val="FF0000"/>
                </a:solidFill>
              </a:rPr>
              <a:t>(50 คน)</a:t>
            </a:r>
            <a:endParaRPr lang="th-TH" sz="1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7375" y="2002177"/>
            <a:ext cx="745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>
                <a:solidFill>
                  <a:srgbClr val="FF0000"/>
                </a:solidFill>
              </a:rPr>
              <a:t>(68 คน)</a:t>
            </a:r>
            <a:endParaRPr lang="th-TH" sz="1400" dirty="0">
              <a:solidFill>
                <a:srgbClr val="FF0000"/>
              </a:solidFill>
            </a:endParaRPr>
          </a:p>
        </p:txBody>
      </p:sp>
      <p:graphicFrame>
        <p:nvGraphicFramePr>
          <p:cNvPr id="27" name="แผนภูมิ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3387526"/>
              </p:ext>
            </p:extLst>
          </p:nvPr>
        </p:nvGraphicFramePr>
        <p:xfrm>
          <a:off x="-24796" y="4293104"/>
          <a:ext cx="9421333" cy="2164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-16647" y="4006714"/>
            <a:ext cx="9144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600" dirty="0">
                <a:solidFill>
                  <a:prstClr val="black"/>
                </a:solidFill>
              </a:rPr>
              <a:t>อัตราการคลอดมีชีพในหญิงอายุ </a:t>
            </a:r>
            <a:r>
              <a:rPr lang="th-TH" sz="1600" dirty="0" smtClean="0">
                <a:solidFill>
                  <a:prstClr val="black"/>
                </a:solidFill>
              </a:rPr>
              <a:t>10-14 </a:t>
            </a:r>
            <a:r>
              <a:rPr lang="th-TH" sz="1600" dirty="0">
                <a:solidFill>
                  <a:prstClr val="black"/>
                </a:solidFill>
              </a:rPr>
              <a:t>ปี พ.ศ.2561 </a:t>
            </a:r>
            <a:r>
              <a:rPr lang="th-TH" sz="1800" b="1" dirty="0" smtClean="0">
                <a:solidFill>
                  <a:srgbClr val="FF0000"/>
                </a:solidFill>
              </a:rPr>
              <a:t>จังหวัดขอนแก่น แยก</a:t>
            </a:r>
            <a:r>
              <a:rPr lang="th-TH" sz="1800" b="1" dirty="0">
                <a:solidFill>
                  <a:srgbClr val="FF0000"/>
                </a:solidFill>
              </a:rPr>
              <a:t>รายอำเภอ</a:t>
            </a:r>
            <a:endParaRPr lang="th-TH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6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27351" y="978049"/>
            <a:ext cx="3714744" cy="4286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white"/>
              </a:solidFill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5897766" y="592985"/>
            <a:ext cx="2726418" cy="478573"/>
          </a:xfrm>
          <a:prstGeom prst="horizontalScroll">
            <a:avLst/>
          </a:prstGeom>
          <a:solidFill>
            <a:srgbClr val="002060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967" y="0"/>
            <a:ext cx="9144000" cy="6221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5658" y="131209"/>
            <a:ext cx="798834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0" fontAlgn="base" hangingPunct="0">
              <a:spcBef>
                <a:spcPct val="0"/>
              </a:spcBef>
            </a:pPr>
            <a:r>
              <a:rPr lang="th-TH" sz="29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 ร้อย</a:t>
            </a:r>
            <a:r>
              <a:rPr lang="th-TH" sz="29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ละของการตั้งครรภ์ซ้ำในหญิงอายุต่ำกว่า 20 </a:t>
            </a:r>
            <a:r>
              <a:rPr lang="th-TH" sz="29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ปี ปี 2561จังหวัดขอนแก่น </a:t>
            </a:r>
            <a:endParaRPr lang="th-TH" sz="2900" b="1" dirty="0">
              <a:solidFill>
                <a:prstClr val="black"/>
              </a:solidFill>
              <a:latin typeface="TH SarabunPSK" pitchFamily="34" charset="-34"/>
              <a:ea typeface="Times New Roman" panose="02020603050405020304" pitchFamily="18" charset="0"/>
              <a:cs typeface="TH SarabunPSK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07816" y="516387"/>
            <a:ext cx="3417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0" fontAlgn="base" hangingPunct="0">
              <a:spcBef>
                <a:spcPct val="0"/>
              </a:spcBef>
            </a:pPr>
            <a:r>
              <a:rPr lang="th-TH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imes New Roman" panose="02020603050405020304" pitchFamily="18" charset="0"/>
                <a:cs typeface="TH SarabunPSK" pitchFamily="34" charset="-34"/>
              </a:rPr>
              <a:t>เป้าหมาย ไม่เกินร้อยละ 10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SimSun" panose="02010600030101010101" pitchFamily="2" charset="-122"/>
              <a:cs typeface="TH SarabunPSK" pitchFamily="34" charset="-34"/>
            </a:endParaRPr>
          </a:p>
        </p:txBody>
      </p:sp>
      <p:sp>
        <p:nvSpPr>
          <p:cNvPr id="9" name="Diamond 8"/>
          <p:cNvSpPr/>
          <p:nvPr/>
        </p:nvSpPr>
        <p:spPr>
          <a:xfrm>
            <a:off x="0" y="116632"/>
            <a:ext cx="1322543" cy="567764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Diamond 9"/>
          <p:cNvSpPr/>
          <p:nvPr/>
        </p:nvSpPr>
        <p:spPr>
          <a:xfrm>
            <a:off x="737071" y="439366"/>
            <a:ext cx="1322543" cy="567764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1" name="Picture 2" descr="C:\Users\Lenovo\Desktop\ตรากระทรวงสาธารณสุขใหม่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9" y="141612"/>
            <a:ext cx="840753" cy="84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0" y="998005"/>
            <a:ext cx="3714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2000" b="1" dirty="0" smtClean="0">
                <a:solidFill>
                  <a:prstClr val="black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เปรียบเทียบจังหวัดขอนแก่น เขต7 ประเทศ</a:t>
            </a:r>
            <a:endParaRPr lang="th-TH" sz="2000" b="1" dirty="0">
              <a:solidFill>
                <a:prstClr val="black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27" name="Horizontal Scroll 13"/>
          <p:cNvSpPr/>
          <p:nvPr/>
        </p:nvSpPr>
        <p:spPr>
          <a:xfrm>
            <a:off x="5897766" y="933627"/>
            <a:ext cx="2520934" cy="638661"/>
          </a:xfrm>
          <a:prstGeom prst="horizontalScroll">
            <a:avLst/>
          </a:prstGeom>
          <a:solidFill>
            <a:srgbClr val="FF0000"/>
          </a:solidFill>
          <a:ln>
            <a:solidFill>
              <a:srgbClr val="9F5F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white"/>
              </a:solidFill>
            </a:endParaRPr>
          </a:p>
        </p:txBody>
      </p:sp>
      <p:sp>
        <p:nvSpPr>
          <p:cNvPr id="32" name="Rectangle 4"/>
          <p:cNvSpPr/>
          <p:nvPr/>
        </p:nvSpPr>
        <p:spPr>
          <a:xfrm>
            <a:off x="5907817" y="1110629"/>
            <a:ext cx="2623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0" fontAlgn="base" hangingPunct="0">
              <a:spcBef>
                <a:spcPct val="0"/>
              </a:spcBef>
            </a:pPr>
            <a:r>
              <a:rPr lang="th-TH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ผลลัพธ์</a:t>
            </a: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: </a:t>
            </a:r>
            <a:r>
              <a:rPr lang="th-TH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ea typeface="Times New Roman" panose="02020603050405020304" pitchFamily="18" charset="0"/>
                <a:cs typeface="TH Niramit AS" panose="02000506000000020004" pitchFamily="2" charset="-34"/>
              </a:rPr>
              <a:t>ร้อยละ  16.19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ea typeface="SimSun" panose="02010600030101010101" pitchFamily="2" charset="-122"/>
              <a:cs typeface="TH Niramit AS" panose="02000506000000020004" pitchFamily="2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55658" y="6460043"/>
            <a:ext cx="4742108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ที่มารายงาน  (</a:t>
            </a:r>
            <a:r>
              <a:rPr lang="en-US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HDC Data </a:t>
            </a:r>
            <a:r>
              <a:rPr lang="th-TH" sz="1600" dirty="0" err="1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สสจ</a:t>
            </a:r>
            <a:r>
              <a:rPr lang="th-TH" sz="1600" dirty="0" smtClean="0">
                <a:solidFill>
                  <a:prstClr val="black"/>
                </a:solidFill>
                <a:latin typeface="TH Sarabun New" pitchFamily="34" charset="-34"/>
                <a:cs typeface="TH Sarabun New" pitchFamily="34" charset="-34"/>
              </a:rPr>
              <a:t>.ขอนแก่น ข้อมูล ณ  วันที่  29  พฤศจิกายน 2561)</a:t>
            </a:r>
            <a:endParaRPr lang="en-US" sz="1600" dirty="0">
              <a:solidFill>
                <a:prstClr val="black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1031" name="Picture 7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29126">
            <a:off x="8506787" y="1109102"/>
            <a:ext cx="425667" cy="46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2949" y="1466824"/>
            <a:ext cx="586481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ร้อยละของการตั้งครรภ์ซ้ำในหญิงอายุต่ำกว่า 20 ปี พ.ศ. 2557-2561</a:t>
            </a:r>
            <a:endParaRPr lang="th-TH" sz="24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2" name="แผนภูมิ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076685"/>
              </p:ext>
            </p:extLst>
          </p:nvPr>
        </p:nvGraphicFramePr>
        <p:xfrm>
          <a:off x="248868" y="1871207"/>
          <a:ext cx="8686666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แผนภูมิ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059245"/>
              </p:ext>
            </p:extLst>
          </p:nvPr>
        </p:nvGraphicFramePr>
        <p:xfrm>
          <a:off x="52967" y="4293096"/>
          <a:ext cx="9272409" cy="233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879" y="4031009"/>
            <a:ext cx="849303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1600" b="1" dirty="0" smtClean="0">
                <a:latin typeface="TH SarabunPSK" pitchFamily="34" charset="-34"/>
              </a:rPr>
              <a:t>ร้อยละ</a:t>
            </a:r>
            <a:r>
              <a:rPr lang="th-TH" sz="1600" b="1" dirty="0">
                <a:solidFill>
                  <a:prstClr val="black"/>
                </a:solidFill>
                <a:latin typeface="TH SarabunPSK" pitchFamily="34" charset="-34"/>
              </a:rPr>
              <a:t>ของการตั้งครรภ์ซ้ำในหญิงอายุต่ำกว่า 20 ปี พ.ศ. </a:t>
            </a:r>
            <a:r>
              <a:rPr lang="th-TH" sz="1600" b="1" dirty="0" smtClean="0">
                <a:solidFill>
                  <a:prstClr val="black"/>
                </a:solidFill>
                <a:latin typeface="TH SarabunPSK" pitchFamily="34" charset="-34"/>
              </a:rPr>
              <a:t>2561 </a:t>
            </a:r>
            <a:r>
              <a:rPr lang="th-TH" sz="1800" b="1" dirty="0" smtClean="0">
                <a:solidFill>
                  <a:srgbClr val="FF0000"/>
                </a:solidFill>
                <a:latin typeface="TH SarabunPSK" pitchFamily="34" charset="-34"/>
              </a:rPr>
              <a:t>จังหวัดขอนแก่นแยกรายอำเภอ</a:t>
            </a:r>
            <a:endParaRPr lang="th-TH" sz="1800" b="1" dirty="0">
              <a:solidFill>
                <a:srgbClr val="FF0000"/>
              </a:solidFill>
              <a:latin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9059" y="6429265"/>
            <a:ext cx="195117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000" dirty="0" smtClean="0"/>
              <a:t>แม่ตาย+</a:t>
            </a:r>
            <a:r>
              <a:rPr lang="th-TH" sz="2000" dirty="0" err="1" smtClean="0"/>
              <a:t>ยาเสพติด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17352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7.xml><?xml version="1.0" encoding="utf-8"?>
<a:theme xmlns:a="http://schemas.openxmlformats.org/drawingml/2006/main" name="1_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8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2746</TotalTime>
  <Words>2209</Words>
  <Application>Microsoft Office PowerPoint</Application>
  <PresentationFormat>นำเสนอทางหน้าจอ (4:3)</PresentationFormat>
  <Paragraphs>290</Paragraphs>
  <Slides>25</Slides>
  <Notes>5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7</vt:i4>
      </vt:variant>
      <vt:variant>
        <vt:lpstr>ชื่อเรื่องภาพนิ่ง</vt:lpstr>
      </vt:variant>
      <vt:variant>
        <vt:i4>25</vt:i4>
      </vt:variant>
    </vt:vector>
  </HeadingPairs>
  <TitlesOfParts>
    <vt:vector size="32" baseType="lpstr">
      <vt:lpstr>1_ชุดรูปแบบของ Office</vt:lpstr>
      <vt:lpstr>ชุดรูปแบบของ Office</vt:lpstr>
      <vt:lpstr>2_ชุดรูปแบบของ Office</vt:lpstr>
      <vt:lpstr>3_ชุดรูปแบบของ Office</vt:lpstr>
      <vt:lpstr>4_ชุดรูปแบบของ Office</vt:lpstr>
      <vt:lpstr>เหลี่ยมเพชร</vt:lpstr>
      <vt:lpstr>1_เหลี่ยมเพชร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การตั้งครรภ์แม่วัยรุ่นจังหวัดขอนแก่น Teenage surveillance ปี 2561 (เม.ย.-พ.ค.61)</vt:lpstr>
      <vt:lpstr>การแท้งในจังหวัดขอนแก่น Abortion surveillance Thailand ปี 2560(เม.ย.-พ.ค.60)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ฎกระทรวงกำหนดประเภทของสถานบริการและการดำเนินการของสถานบริการสาธารณสุขในการป้องกันและแก้ไขปัญหาการตั้งครรภ์ในวัยรุ่น พ.ศ. ....(กฎกระทรวงยังไม่ออก)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มติประเด็นขับเคลื่อน Cipo การตั้งครรภ์วัยรุ่น ปี ๒๕๖๒ </vt:lpstr>
      <vt:lpstr>แผนปฏิบัติการ ปี 2562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Hp-com0604</dc:creator>
  <cp:lastModifiedBy>Hp-com0604</cp:lastModifiedBy>
  <cp:revision>334</cp:revision>
  <cp:lastPrinted>2018-12-27T01:52:27Z</cp:lastPrinted>
  <dcterms:created xsi:type="dcterms:W3CDTF">2018-10-09T06:25:44Z</dcterms:created>
  <dcterms:modified xsi:type="dcterms:W3CDTF">2019-01-16T09:17:05Z</dcterms:modified>
</cp:coreProperties>
</file>