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9" r:id="rId2"/>
    <p:sldId id="736" r:id="rId3"/>
    <p:sldId id="260" r:id="rId4"/>
    <p:sldId id="261" r:id="rId5"/>
    <p:sldId id="735" r:id="rId6"/>
    <p:sldId id="459" r:id="rId7"/>
    <p:sldId id="737" r:id="rId8"/>
    <p:sldId id="738" r:id="rId9"/>
    <p:sldId id="739" r:id="rId10"/>
    <p:sldId id="740" r:id="rId11"/>
    <p:sldId id="741" r:id="rId12"/>
    <p:sldId id="742" r:id="rId13"/>
    <p:sldId id="743" r:id="rId14"/>
    <p:sldId id="744" r:id="rId15"/>
    <p:sldId id="745" r:id="rId16"/>
    <p:sldId id="746" r:id="rId17"/>
    <p:sldId id="646" r:id="rId18"/>
    <p:sldId id="747" r:id="rId19"/>
    <p:sldId id="748" r:id="rId20"/>
    <p:sldId id="749" r:id="rId21"/>
    <p:sldId id="75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38"/>
    <a:srgbClr val="8E3D78"/>
    <a:srgbClr val="FC3D69"/>
    <a:srgbClr val="C93C71"/>
    <a:srgbClr val="4B356D"/>
    <a:srgbClr val="3EC3D3"/>
    <a:srgbClr val="FEEE75"/>
    <a:srgbClr val="94D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0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จำนวนสมาชิก (คน)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2-8EA2-4CB5-B0E1-8A2C8189B569}"/>
              </c:ext>
            </c:extLst>
          </c:dPt>
          <c:dPt>
            <c:idx val="1"/>
            <c:bubble3D val="0"/>
            <c:spPr>
              <a:solidFill>
                <a:srgbClr val="FC3D69"/>
              </a:solidFill>
            </c:spPr>
            <c:extLst>
              <c:ext xmlns:c16="http://schemas.microsoft.com/office/drawing/2014/chart" uri="{C3380CC4-5D6E-409C-BE32-E72D297353CC}">
                <c16:uniqueId val="{00000000-8EA2-4CB5-B0E1-8A2C8189B56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8EA2-4CB5-B0E1-8A2C8189B569}"/>
              </c:ext>
            </c:extLst>
          </c:dPt>
          <c:dPt>
            <c:idx val="3"/>
            <c:bubble3D val="0"/>
            <c:spPr>
              <a:solidFill>
                <a:srgbClr val="4B356D"/>
              </a:solidFill>
            </c:spPr>
            <c:extLst>
              <c:ext xmlns:c16="http://schemas.microsoft.com/office/drawing/2014/chart" uri="{C3380CC4-5D6E-409C-BE32-E72D297353CC}">
                <c16:uniqueId val="{00000003-8EA2-4CB5-B0E1-8A2C8189B5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ร้อยเอ็ด</c:v>
                </c:pt>
                <c:pt idx="1">
                  <c:v>ขอนแก่น</c:v>
                </c:pt>
                <c:pt idx="2">
                  <c:v>มหาสารคาม</c:v>
                </c:pt>
                <c:pt idx="3">
                  <c:v>กาฬสินธุ์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344498</c:v>
                </c:pt>
                <c:pt idx="1">
                  <c:v>461587</c:v>
                </c:pt>
                <c:pt idx="2" formatCode="General">
                  <c:v>219510</c:v>
                </c:pt>
                <c:pt idx="3" formatCode="General">
                  <c:v>101517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E5-42FC-9B0A-0EC25174E42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  <c:txPr>
        <a:bodyPr/>
        <a:lstStyle/>
        <a:p>
          <a:pPr>
            <a:defRPr>
              <a:solidFill>
                <a:schemeClr val="tx1">
                  <a:lumMod val="75000"/>
                  <a:lumOff val="25000"/>
                </a:schemeClr>
              </a:solidFill>
              <a:effectLst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400" b="1">
          <a:latin typeface="TH SarabunPSK" panose="020B0500040200020003" pitchFamily="34" charset="-34"/>
          <a:cs typeface="TH SarabunPSK" panose="020B0500040200020003" pitchFamily="34" charset="-34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ชุดข้อมูล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3-AED1-4525-AE16-F1CAA12253B6}"/>
              </c:ext>
            </c:extLst>
          </c:dPt>
          <c:dPt>
            <c:idx val="1"/>
            <c:invertIfNegative val="0"/>
            <c:bubble3D val="0"/>
            <c:spPr>
              <a:solidFill>
                <a:srgbClr val="FC3D69"/>
              </a:solidFill>
            </c:spPr>
            <c:extLst>
              <c:ext xmlns:c16="http://schemas.microsoft.com/office/drawing/2014/chart" uri="{C3380CC4-5D6E-409C-BE32-E72D297353CC}">
                <c16:uniqueId val="{00000002-AED1-4525-AE16-F1CAA12253B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AED1-4525-AE16-F1CAA12253B6}"/>
              </c:ext>
            </c:extLst>
          </c:dPt>
          <c:dPt>
            <c:idx val="3"/>
            <c:invertIfNegative val="0"/>
            <c:bubble3D val="0"/>
            <c:spPr>
              <a:solidFill>
                <a:srgbClr val="4B356D"/>
              </a:solidFill>
            </c:spPr>
            <c:extLst>
              <c:ext xmlns:c16="http://schemas.microsoft.com/office/drawing/2014/chart" uri="{C3380CC4-5D6E-409C-BE32-E72D297353CC}">
                <c16:uniqueId val="{00000000-AED1-4525-AE16-F1CAA12253B6}"/>
              </c:ext>
            </c:extLst>
          </c:dPt>
          <c:cat>
            <c:strRef>
              <c:f>Sheet1!$A$2:$A$5</c:f>
              <c:strCache>
                <c:ptCount val="4"/>
                <c:pt idx="0">
                  <c:v>ร้อยเอ็ด</c:v>
                </c:pt>
                <c:pt idx="1">
                  <c:v>ขอนแก่น</c:v>
                </c:pt>
                <c:pt idx="2">
                  <c:v>มหาสารคาม</c:v>
                </c:pt>
                <c:pt idx="3">
                  <c:v>กาฬสินธุ์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3404</c:v>
                </c:pt>
                <c:pt idx="1">
                  <c:v>4252</c:v>
                </c:pt>
                <c:pt idx="2">
                  <c:v>462</c:v>
                </c:pt>
                <c:pt idx="3">
                  <c:v>647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4B-4BBE-9319-0C6E6908A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2275496"/>
        <c:axId val="302275888"/>
      </c:barChart>
      <c:catAx>
        <c:axId val="3022754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pPr>
            <a:endParaRPr lang="en-US"/>
          </a:p>
        </c:txPr>
        <c:crossAx val="302275888"/>
        <c:crosses val="autoZero"/>
        <c:auto val="1"/>
        <c:lblAlgn val="ctr"/>
        <c:lblOffset val="100"/>
        <c:noMultiLvlLbl val="0"/>
      </c:catAx>
      <c:valAx>
        <c:axId val="302275888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302275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image" Target="../media/image20.jpeg"/><Relationship Id="rId4" Type="http://schemas.openxmlformats.org/officeDocument/2006/relationships/image" Target="../media/image2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image" Target="../media/image20.jpeg"/><Relationship Id="rId4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A4F131-BF04-4AFA-80F6-C93EA55A312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12F5A0-6193-4A4F-86D2-38769D508FD8}">
      <dgm:prSet phldrT="[ข้อความ]"/>
      <dgm:spPr>
        <a:solidFill>
          <a:srgbClr val="8E3D78"/>
        </a:solidFill>
      </dgm:spPr>
      <dgm:t>
        <a:bodyPr/>
        <a:lstStyle/>
        <a:p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ศูนย์อนามัยที่</a:t>
          </a:r>
          <a:r>
            <a:rPr lang="en-US" dirty="0">
              <a:latin typeface="TH SarabunPSK" panose="020B0500040200020003" pitchFamily="34" charset="-34"/>
              <a:cs typeface="TH SarabunPSK" panose="020B0500040200020003" pitchFamily="34" charset="-34"/>
            </a:rPr>
            <a:t> 7</a:t>
          </a: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  </a:t>
          </a:r>
          <a:endParaRPr lang="en-US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7E9789E-FA5C-4E35-823A-B15BDDB72B69}" type="parTrans" cxnId="{2FC0F36D-F282-4BF7-B726-7578F86F643D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E716347-5266-47AA-8DF0-5BE4FC2428E7}" type="sibTrans" cxnId="{2FC0F36D-F282-4BF7-B726-7578F86F643D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1890E59-B32F-4B4A-8C41-53F91F221F72}">
      <dgm:prSet phldrT="[ข้อความ]"/>
      <dgm:spPr>
        <a:solidFill>
          <a:srgbClr val="FC3D69"/>
        </a:solidFill>
      </dgm:spPr>
      <dgm:t>
        <a:bodyPr/>
        <a:lstStyle/>
        <a:p>
          <a:pPr>
            <a:buNone/>
          </a:pP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สำนักงานป้องกันควบคุมโรคที่ </a:t>
          </a:r>
          <a:r>
            <a:rPr lang="en-US" dirty="0"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</a:p>
      </dgm:t>
    </dgm:pt>
    <dgm:pt modelId="{5487B7FC-B402-437B-868B-DB635CF8F168}" type="parTrans" cxnId="{4AB5C782-0034-4573-B0D5-4A3D43D6376E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E154200-ED2A-48AD-842A-49F4AA60F09E}" type="sibTrans" cxnId="{4AB5C782-0034-4573-B0D5-4A3D43D6376E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08C043C-DE2E-4EBD-AA2F-CCEAAEB0911E}">
      <dgm:prSet phldrT="[ข้อความ]"/>
      <dgm:spPr>
        <a:solidFill>
          <a:srgbClr val="006738"/>
        </a:solidFill>
      </dgm:spPr>
      <dgm:t>
        <a:bodyPr/>
        <a:lstStyle/>
        <a:p>
          <a:pPr>
            <a:buNone/>
          </a:pP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ศูนย์สุขภาพจิตที่</a:t>
          </a:r>
          <a:r>
            <a:rPr lang="en-US" dirty="0">
              <a:latin typeface="TH SarabunPSK" panose="020B0500040200020003" pitchFamily="34" charset="-34"/>
              <a:cs typeface="TH SarabunPSK" panose="020B0500040200020003" pitchFamily="34" charset="-34"/>
            </a:rPr>
            <a:t> 7</a:t>
          </a:r>
        </a:p>
      </dgm:t>
    </dgm:pt>
    <dgm:pt modelId="{E5793DBA-2C7A-4A4C-8E7D-342AF9128D51}" type="parTrans" cxnId="{E21610E1-35FC-4651-811C-9F73E8F76278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11783A6-3D49-442B-9733-57538A020E17}" type="sibTrans" cxnId="{E21610E1-35FC-4651-811C-9F73E8F76278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09690D9-C231-4F00-A1D9-2869A927FF1F}" type="pres">
      <dgm:prSet presAssocID="{B8A4F131-BF04-4AFA-80F6-C93EA55A312B}" presName="linear" presStyleCnt="0">
        <dgm:presLayoutVars>
          <dgm:dir/>
          <dgm:resizeHandles val="exact"/>
        </dgm:presLayoutVars>
      </dgm:prSet>
      <dgm:spPr/>
    </dgm:pt>
    <dgm:pt modelId="{75385A2F-ADDE-4582-B8D4-735DFFD50612}" type="pres">
      <dgm:prSet presAssocID="{7E12F5A0-6193-4A4F-86D2-38769D508FD8}" presName="comp" presStyleCnt="0"/>
      <dgm:spPr/>
    </dgm:pt>
    <dgm:pt modelId="{C0929257-C5A9-4458-94A4-944ACDCA5567}" type="pres">
      <dgm:prSet presAssocID="{7E12F5A0-6193-4A4F-86D2-38769D508FD8}" presName="box" presStyleLbl="node1" presStyleIdx="0" presStyleCnt="3"/>
      <dgm:spPr/>
    </dgm:pt>
    <dgm:pt modelId="{464D9114-1994-4561-A085-2E561BDF3AA5}" type="pres">
      <dgm:prSet presAssocID="{7E12F5A0-6193-4A4F-86D2-38769D508FD8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57B7B6B1-9165-4546-A536-F4B9D7FDBBFC}" type="pres">
      <dgm:prSet presAssocID="{7E12F5A0-6193-4A4F-86D2-38769D508FD8}" presName="text" presStyleLbl="node1" presStyleIdx="0" presStyleCnt="3">
        <dgm:presLayoutVars>
          <dgm:bulletEnabled val="1"/>
        </dgm:presLayoutVars>
      </dgm:prSet>
      <dgm:spPr/>
    </dgm:pt>
    <dgm:pt modelId="{ADD4CDDD-E4F0-4D0E-A6B6-0632BD462E77}" type="pres">
      <dgm:prSet presAssocID="{CE716347-5266-47AA-8DF0-5BE4FC2428E7}" presName="spacer" presStyleCnt="0"/>
      <dgm:spPr/>
    </dgm:pt>
    <dgm:pt modelId="{4269C066-6D6A-46D8-A0D3-8084480CB6A4}" type="pres">
      <dgm:prSet presAssocID="{A1890E59-B32F-4B4A-8C41-53F91F221F72}" presName="comp" presStyleCnt="0"/>
      <dgm:spPr/>
    </dgm:pt>
    <dgm:pt modelId="{10794125-CD8B-4D54-93FC-BD5D630E2410}" type="pres">
      <dgm:prSet presAssocID="{A1890E59-B32F-4B4A-8C41-53F91F221F72}" presName="box" presStyleLbl="node1" presStyleIdx="1" presStyleCnt="3"/>
      <dgm:spPr/>
    </dgm:pt>
    <dgm:pt modelId="{850AA253-CE00-488F-B313-F331450C706E}" type="pres">
      <dgm:prSet presAssocID="{A1890E59-B32F-4B4A-8C41-53F91F221F72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21EFC3DF-DE6A-491C-A67C-3CBAE88ACD37}" type="pres">
      <dgm:prSet presAssocID="{A1890E59-B32F-4B4A-8C41-53F91F221F72}" presName="text" presStyleLbl="node1" presStyleIdx="1" presStyleCnt="3">
        <dgm:presLayoutVars>
          <dgm:bulletEnabled val="1"/>
        </dgm:presLayoutVars>
      </dgm:prSet>
      <dgm:spPr/>
    </dgm:pt>
    <dgm:pt modelId="{D8537EF2-C283-47C9-B02E-7949C3B2E4C2}" type="pres">
      <dgm:prSet presAssocID="{CE154200-ED2A-48AD-842A-49F4AA60F09E}" presName="spacer" presStyleCnt="0"/>
      <dgm:spPr/>
    </dgm:pt>
    <dgm:pt modelId="{D2286A87-EE0C-44E4-89A7-DCA785DF64BD}" type="pres">
      <dgm:prSet presAssocID="{208C043C-DE2E-4EBD-AA2F-CCEAAEB0911E}" presName="comp" presStyleCnt="0"/>
      <dgm:spPr/>
    </dgm:pt>
    <dgm:pt modelId="{904E7521-A383-47A2-8333-1EBABC9C9B39}" type="pres">
      <dgm:prSet presAssocID="{208C043C-DE2E-4EBD-AA2F-CCEAAEB0911E}" presName="box" presStyleLbl="node1" presStyleIdx="2" presStyleCnt="3"/>
      <dgm:spPr/>
    </dgm:pt>
    <dgm:pt modelId="{D78B1A3B-2CEE-436F-A06F-2E453288792E}" type="pres">
      <dgm:prSet presAssocID="{208C043C-DE2E-4EBD-AA2F-CCEAAEB0911E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14000" b="-14000"/>
          </a:stretch>
        </a:blipFill>
      </dgm:spPr>
    </dgm:pt>
    <dgm:pt modelId="{F78E34F7-0610-4058-8985-B09F79D0F7AC}" type="pres">
      <dgm:prSet presAssocID="{208C043C-DE2E-4EBD-AA2F-CCEAAEB0911E}" presName="text" presStyleLbl="node1" presStyleIdx="2" presStyleCnt="3">
        <dgm:presLayoutVars>
          <dgm:bulletEnabled val="1"/>
        </dgm:presLayoutVars>
      </dgm:prSet>
      <dgm:spPr/>
    </dgm:pt>
  </dgm:ptLst>
  <dgm:cxnLst>
    <dgm:cxn modelId="{26E8A728-320F-470C-951F-74113CBBC2BF}" type="presOf" srcId="{A1890E59-B32F-4B4A-8C41-53F91F221F72}" destId="{10794125-CD8B-4D54-93FC-BD5D630E2410}" srcOrd="0" destOrd="0" presId="urn:microsoft.com/office/officeart/2005/8/layout/vList4"/>
    <dgm:cxn modelId="{9A9E153E-FEAA-4E03-A7D2-211FC4E0B3E0}" type="presOf" srcId="{7E12F5A0-6193-4A4F-86D2-38769D508FD8}" destId="{C0929257-C5A9-4458-94A4-944ACDCA5567}" srcOrd="0" destOrd="0" presId="urn:microsoft.com/office/officeart/2005/8/layout/vList4"/>
    <dgm:cxn modelId="{5D86D74C-82E8-49AE-89B9-740C8CB9803F}" type="presOf" srcId="{B8A4F131-BF04-4AFA-80F6-C93EA55A312B}" destId="{609690D9-C231-4F00-A1D9-2869A927FF1F}" srcOrd="0" destOrd="0" presId="urn:microsoft.com/office/officeart/2005/8/layout/vList4"/>
    <dgm:cxn modelId="{2FC0F36D-F282-4BF7-B726-7578F86F643D}" srcId="{B8A4F131-BF04-4AFA-80F6-C93EA55A312B}" destId="{7E12F5A0-6193-4A4F-86D2-38769D508FD8}" srcOrd="0" destOrd="0" parTransId="{B7E9789E-FA5C-4E35-823A-B15BDDB72B69}" sibTransId="{CE716347-5266-47AA-8DF0-5BE4FC2428E7}"/>
    <dgm:cxn modelId="{4AB5C782-0034-4573-B0D5-4A3D43D6376E}" srcId="{B8A4F131-BF04-4AFA-80F6-C93EA55A312B}" destId="{A1890E59-B32F-4B4A-8C41-53F91F221F72}" srcOrd="1" destOrd="0" parTransId="{5487B7FC-B402-437B-868B-DB635CF8F168}" sibTransId="{CE154200-ED2A-48AD-842A-49F4AA60F09E}"/>
    <dgm:cxn modelId="{5DF8FC89-A06A-44CE-9413-3BACBA95DF0D}" type="presOf" srcId="{7E12F5A0-6193-4A4F-86D2-38769D508FD8}" destId="{57B7B6B1-9165-4546-A536-F4B9D7FDBBFC}" srcOrd="1" destOrd="0" presId="urn:microsoft.com/office/officeart/2005/8/layout/vList4"/>
    <dgm:cxn modelId="{C6DCA79D-A27C-4EF0-AC7F-FC30493EE4BA}" type="presOf" srcId="{208C043C-DE2E-4EBD-AA2F-CCEAAEB0911E}" destId="{904E7521-A383-47A2-8333-1EBABC9C9B39}" srcOrd="0" destOrd="0" presId="urn:microsoft.com/office/officeart/2005/8/layout/vList4"/>
    <dgm:cxn modelId="{A6DBBE9E-6918-4DC2-8A9A-6C313A4E5673}" type="presOf" srcId="{A1890E59-B32F-4B4A-8C41-53F91F221F72}" destId="{21EFC3DF-DE6A-491C-A67C-3CBAE88ACD37}" srcOrd="1" destOrd="0" presId="urn:microsoft.com/office/officeart/2005/8/layout/vList4"/>
    <dgm:cxn modelId="{2C5FDDD9-5889-4D71-8B63-AE5C4B4232D8}" type="presOf" srcId="{208C043C-DE2E-4EBD-AA2F-CCEAAEB0911E}" destId="{F78E34F7-0610-4058-8985-B09F79D0F7AC}" srcOrd="1" destOrd="0" presId="urn:microsoft.com/office/officeart/2005/8/layout/vList4"/>
    <dgm:cxn modelId="{E21610E1-35FC-4651-811C-9F73E8F76278}" srcId="{B8A4F131-BF04-4AFA-80F6-C93EA55A312B}" destId="{208C043C-DE2E-4EBD-AA2F-CCEAAEB0911E}" srcOrd="2" destOrd="0" parTransId="{E5793DBA-2C7A-4A4C-8E7D-342AF9128D51}" sibTransId="{411783A6-3D49-442B-9733-57538A020E17}"/>
    <dgm:cxn modelId="{CD1A96BA-F5D0-431D-A463-09F6B712E427}" type="presParOf" srcId="{609690D9-C231-4F00-A1D9-2869A927FF1F}" destId="{75385A2F-ADDE-4582-B8D4-735DFFD50612}" srcOrd="0" destOrd="0" presId="urn:microsoft.com/office/officeart/2005/8/layout/vList4"/>
    <dgm:cxn modelId="{C3AFB6FD-0D28-44A4-9DB9-31594A81E5D8}" type="presParOf" srcId="{75385A2F-ADDE-4582-B8D4-735DFFD50612}" destId="{C0929257-C5A9-4458-94A4-944ACDCA5567}" srcOrd="0" destOrd="0" presId="urn:microsoft.com/office/officeart/2005/8/layout/vList4"/>
    <dgm:cxn modelId="{F8B61316-AF46-41C7-99E5-A3FDD9E98CE7}" type="presParOf" srcId="{75385A2F-ADDE-4582-B8D4-735DFFD50612}" destId="{464D9114-1994-4561-A085-2E561BDF3AA5}" srcOrd="1" destOrd="0" presId="urn:microsoft.com/office/officeart/2005/8/layout/vList4"/>
    <dgm:cxn modelId="{DCB2099E-FAB3-4BF3-A0C8-08BAE85A6E4D}" type="presParOf" srcId="{75385A2F-ADDE-4582-B8D4-735DFFD50612}" destId="{57B7B6B1-9165-4546-A536-F4B9D7FDBBFC}" srcOrd="2" destOrd="0" presId="urn:microsoft.com/office/officeart/2005/8/layout/vList4"/>
    <dgm:cxn modelId="{C0FA36A0-B338-4371-990F-19E2D09F39AD}" type="presParOf" srcId="{609690D9-C231-4F00-A1D9-2869A927FF1F}" destId="{ADD4CDDD-E4F0-4D0E-A6B6-0632BD462E77}" srcOrd="1" destOrd="0" presId="urn:microsoft.com/office/officeart/2005/8/layout/vList4"/>
    <dgm:cxn modelId="{3617D913-8782-4339-9BE8-A0A062C16EBC}" type="presParOf" srcId="{609690D9-C231-4F00-A1D9-2869A927FF1F}" destId="{4269C066-6D6A-46D8-A0D3-8084480CB6A4}" srcOrd="2" destOrd="0" presId="urn:microsoft.com/office/officeart/2005/8/layout/vList4"/>
    <dgm:cxn modelId="{C18C2F54-C699-4ECB-80DB-D519907BA0C5}" type="presParOf" srcId="{4269C066-6D6A-46D8-A0D3-8084480CB6A4}" destId="{10794125-CD8B-4D54-93FC-BD5D630E2410}" srcOrd="0" destOrd="0" presId="urn:microsoft.com/office/officeart/2005/8/layout/vList4"/>
    <dgm:cxn modelId="{07023CFC-B294-433F-A612-27E7C5396A94}" type="presParOf" srcId="{4269C066-6D6A-46D8-A0D3-8084480CB6A4}" destId="{850AA253-CE00-488F-B313-F331450C706E}" srcOrd="1" destOrd="0" presId="urn:microsoft.com/office/officeart/2005/8/layout/vList4"/>
    <dgm:cxn modelId="{5D1DAF73-53BD-4AE8-997D-9115ACF0BDCC}" type="presParOf" srcId="{4269C066-6D6A-46D8-A0D3-8084480CB6A4}" destId="{21EFC3DF-DE6A-491C-A67C-3CBAE88ACD37}" srcOrd="2" destOrd="0" presId="urn:microsoft.com/office/officeart/2005/8/layout/vList4"/>
    <dgm:cxn modelId="{644ACFEA-51CC-4980-9B38-D53183FA2C01}" type="presParOf" srcId="{609690D9-C231-4F00-A1D9-2869A927FF1F}" destId="{D8537EF2-C283-47C9-B02E-7949C3B2E4C2}" srcOrd="3" destOrd="0" presId="urn:microsoft.com/office/officeart/2005/8/layout/vList4"/>
    <dgm:cxn modelId="{35FFA9A4-A73D-45E0-BF64-1505769F2037}" type="presParOf" srcId="{609690D9-C231-4F00-A1D9-2869A927FF1F}" destId="{D2286A87-EE0C-44E4-89A7-DCA785DF64BD}" srcOrd="4" destOrd="0" presId="urn:microsoft.com/office/officeart/2005/8/layout/vList4"/>
    <dgm:cxn modelId="{DEEE5CED-79F2-452A-AF73-28739EA6801C}" type="presParOf" srcId="{D2286A87-EE0C-44E4-89A7-DCA785DF64BD}" destId="{904E7521-A383-47A2-8333-1EBABC9C9B39}" srcOrd="0" destOrd="0" presId="urn:microsoft.com/office/officeart/2005/8/layout/vList4"/>
    <dgm:cxn modelId="{EB7E836B-1993-4AE1-B51A-80E073779B19}" type="presParOf" srcId="{D2286A87-EE0C-44E4-89A7-DCA785DF64BD}" destId="{D78B1A3B-2CEE-436F-A06F-2E453288792E}" srcOrd="1" destOrd="0" presId="urn:microsoft.com/office/officeart/2005/8/layout/vList4"/>
    <dgm:cxn modelId="{A201579B-731C-46C0-95E8-2C0E0855455A}" type="presParOf" srcId="{D2286A87-EE0C-44E4-89A7-DCA785DF64BD}" destId="{F78E34F7-0610-4058-8985-B09F79D0F7A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A4F131-BF04-4AFA-80F6-C93EA55A312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12F5A0-6193-4A4F-86D2-38769D508FD8}">
      <dgm:prSet phldrT="[ข้อความ]"/>
      <dgm:spPr>
        <a:solidFill>
          <a:srgbClr val="8E3D78"/>
        </a:solidFill>
      </dgm:spPr>
      <dgm:t>
        <a:bodyPr/>
        <a:lstStyle/>
        <a:p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สำนักงานสาธารณสุขจังหวัดขอนแก่น</a:t>
          </a:r>
          <a:endParaRPr lang="en-US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7E9789E-FA5C-4E35-823A-B15BDDB72B69}" type="parTrans" cxnId="{2FC0F36D-F282-4BF7-B726-7578F86F643D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E716347-5266-47AA-8DF0-5BE4FC2428E7}" type="sibTrans" cxnId="{2FC0F36D-F282-4BF7-B726-7578F86F643D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1890E59-B32F-4B4A-8C41-53F91F221F72}">
      <dgm:prSet phldrT="[ข้อความ]"/>
      <dgm:spPr>
        <a:solidFill>
          <a:srgbClr val="FC3D69"/>
        </a:solidFill>
      </dgm:spPr>
      <dgm:t>
        <a:bodyPr/>
        <a:lstStyle/>
        <a:p>
          <a:pPr>
            <a:buNone/>
          </a:pP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สำนักงานสาธารณสุขจังหวัดร้อยเอ็ด</a:t>
          </a:r>
          <a:endParaRPr lang="en-US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487B7FC-B402-437B-868B-DB635CF8F168}" type="parTrans" cxnId="{4AB5C782-0034-4573-B0D5-4A3D43D6376E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E154200-ED2A-48AD-842A-49F4AA60F09E}" type="sibTrans" cxnId="{4AB5C782-0034-4573-B0D5-4A3D43D6376E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08C043C-DE2E-4EBD-AA2F-CCEAAEB0911E}">
      <dgm:prSet phldrT="[ข้อความ]"/>
      <dgm:spPr>
        <a:solidFill>
          <a:srgbClr val="006738"/>
        </a:solidFill>
      </dgm:spPr>
      <dgm:t>
        <a:bodyPr/>
        <a:lstStyle/>
        <a:p>
          <a:pPr>
            <a:buNone/>
          </a:pP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สำนักงานสาธารณสุขจังหวัดกาฬสินธุ์</a:t>
          </a:r>
          <a:endParaRPr lang="en-US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5793DBA-2C7A-4A4C-8E7D-342AF9128D51}" type="parTrans" cxnId="{E21610E1-35FC-4651-811C-9F73E8F76278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11783A6-3D49-442B-9733-57538A020E17}" type="sibTrans" cxnId="{E21610E1-35FC-4651-811C-9F73E8F76278}">
      <dgm:prSet/>
      <dgm:spPr/>
      <dgm:t>
        <a:bodyPr/>
        <a:lstStyle/>
        <a:p>
          <a:endParaRPr lang="en-US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8898420-6039-4367-B8F8-5A93C0B059F2}">
      <dgm:prSet phldrT="[ข้อความ]"/>
      <dgm:spPr>
        <a:solidFill>
          <a:srgbClr val="0070C0"/>
        </a:solidFill>
      </dgm:spPr>
      <dgm:t>
        <a:bodyPr/>
        <a:lstStyle/>
        <a:p>
          <a:pPr>
            <a:buNone/>
          </a:pPr>
          <a:r>
            <a:rPr lang="th-TH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สำนักงานสาธารณสุขจังหวัดมหาสารคาม</a:t>
          </a:r>
          <a:endParaRPr lang="en-US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1D26220-3169-4785-A6DF-E85DC1138C40}" type="parTrans" cxnId="{F6A0FDE7-3140-4C2E-9557-BB4CAB1FED34}">
      <dgm:prSet/>
      <dgm:spPr/>
      <dgm:t>
        <a:bodyPr/>
        <a:lstStyle/>
        <a:p>
          <a:endParaRPr lang="en-US"/>
        </a:p>
      </dgm:t>
    </dgm:pt>
    <dgm:pt modelId="{F9AA99F8-0767-4781-A4EB-CCD374BDFFEF}" type="sibTrans" cxnId="{F6A0FDE7-3140-4C2E-9557-BB4CAB1FED34}">
      <dgm:prSet/>
      <dgm:spPr/>
      <dgm:t>
        <a:bodyPr/>
        <a:lstStyle/>
        <a:p>
          <a:endParaRPr lang="en-US"/>
        </a:p>
      </dgm:t>
    </dgm:pt>
    <dgm:pt modelId="{609690D9-C231-4F00-A1D9-2869A927FF1F}" type="pres">
      <dgm:prSet presAssocID="{B8A4F131-BF04-4AFA-80F6-C93EA55A312B}" presName="linear" presStyleCnt="0">
        <dgm:presLayoutVars>
          <dgm:dir/>
          <dgm:resizeHandles val="exact"/>
        </dgm:presLayoutVars>
      </dgm:prSet>
      <dgm:spPr/>
    </dgm:pt>
    <dgm:pt modelId="{75385A2F-ADDE-4582-B8D4-735DFFD50612}" type="pres">
      <dgm:prSet presAssocID="{7E12F5A0-6193-4A4F-86D2-38769D508FD8}" presName="comp" presStyleCnt="0"/>
      <dgm:spPr/>
    </dgm:pt>
    <dgm:pt modelId="{C0929257-C5A9-4458-94A4-944ACDCA5567}" type="pres">
      <dgm:prSet presAssocID="{7E12F5A0-6193-4A4F-86D2-38769D508FD8}" presName="box" presStyleLbl="node1" presStyleIdx="0" presStyleCnt="4"/>
      <dgm:spPr/>
    </dgm:pt>
    <dgm:pt modelId="{464D9114-1994-4561-A085-2E561BDF3AA5}" type="pres">
      <dgm:prSet presAssocID="{7E12F5A0-6193-4A4F-86D2-38769D508FD8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</dgm:spPr>
    </dgm:pt>
    <dgm:pt modelId="{57B7B6B1-9165-4546-A536-F4B9D7FDBBFC}" type="pres">
      <dgm:prSet presAssocID="{7E12F5A0-6193-4A4F-86D2-38769D508FD8}" presName="text" presStyleLbl="node1" presStyleIdx="0" presStyleCnt="4">
        <dgm:presLayoutVars>
          <dgm:bulletEnabled val="1"/>
        </dgm:presLayoutVars>
      </dgm:prSet>
      <dgm:spPr/>
    </dgm:pt>
    <dgm:pt modelId="{ADD4CDDD-E4F0-4D0E-A6B6-0632BD462E77}" type="pres">
      <dgm:prSet presAssocID="{CE716347-5266-47AA-8DF0-5BE4FC2428E7}" presName="spacer" presStyleCnt="0"/>
      <dgm:spPr/>
    </dgm:pt>
    <dgm:pt modelId="{4269C066-6D6A-46D8-A0D3-8084480CB6A4}" type="pres">
      <dgm:prSet presAssocID="{A1890E59-B32F-4B4A-8C41-53F91F221F72}" presName="comp" presStyleCnt="0"/>
      <dgm:spPr/>
    </dgm:pt>
    <dgm:pt modelId="{10794125-CD8B-4D54-93FC-BD5D630E2410}" type="pres">
      <dgm:prSet presAssocID="{A1890E59-B32F-4B4A-8C41-53F91F221F72}" presName="box" presStyleLbl="node1" presStyleIdx="1" presStyleCnt="4"/>
      <dgm:spPr/>
    </dgm:pt>
    <dgm:pt modelId="{850AA253-CE00-488F-B313-F331450C706E}" type="pres">
      <dgm:prSet presAssocID="{A1890E59-B32F-4B4A-8C41-53F91F221F72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21EFC3DF-DE6A-491C-A67C-3CBAE88ACD37}" type="pres">
      <dgm:prSet presAssocID="{A1890E59-B32F-4B4A-8C41-53F91F221F72}" presName="text" presStyleLbl="node1" presStyleIdx="1" presStyleCnt="4">
        <dgm:presLayoutVars>
          <dgm:bulletEnabled val="1"/>
        </dgm:presLayoutVars>
      </dgm:prSet>
      <dgm:spPr/>
    </dgm:pt>
    <dgm:pt modelId="{D8537EF2-C283-47C9-B02E-7949C3B2E4C2}" type="pres">
      <dgm:prSet presAssocID="{CE154200-ED2A-48AD-842A-49F4AA60F09E}" presName="spacer" presStyleCnt="0"/>
      <dgm:spPr/>
    </dgm:pt>
    <dgm:pt modelId="{D2286A87-EE0C-44E4-89A7-DCA785DF64BD}" type="pres">
      <dgm:prSet presAssocID="{208C043C-DE2E-4EBD-AA2F-CCEAAEB0911E}" presName="comp" presStyleCnt="0"/>
      <dgm:spPr/>
    </dgm:pt>
    <dgm:pt modelId="{904E7521-A383-47A2-8333-1EBABC9C9B39}" type="pres">
      <dgm:prSet presAssocID="{208C043C-DE2E-4EBD-AA2F-CCEAAEB0911E}" presName="box" presStyleLbl="node1" presStyleIdx="2" presStyleCnt="4"/>
      <dgm:spPr/>
    </dgm:pt>
    <dgm:pt modelId="{D78B1A3B-2CEE-436F-A06F-2E453288792E}" type="pres">
      <dgm:prSet presAssocID="{208C043C-DE2E-4EBD-AA2F-CCEAAEB0911E}" presName="img" presStyleLbl="fgImgPlace1" presStyleIdx="2" presStyleCnt="4"/>
      <dgm:spPr>
        <a:blipFill dpi="0" rotWithShape="1">
          <a:blip xmlns:r="http://schemas.openxmlformats.org/officeDocument/2006/relationships" r:embed="rId3"/>
          <a:srcRect/>
          <a:stretch>
            <a:fillRect l="604" t="-4395" r="-604" b="-147605"/>
          </a:stretch>
        </a:blipFill>
      </dgm:spPr>
    </dgm:pt>
    <dgm:pt modelId="{F78E34F7-0610-4058-8985-B09F79D0F7AC}" type="pres">
      <dgm:prSet presAssocID="{208C043C-DE2E-4EBD-AA2F-CCEAAEB0911E}" presName="text" presStyleLbl="node1" presStyleIdx="2" presStyleCnt="4">
        <dgm:presLayoutVars>
          <dgm:bulletEnabled val="1"/>
        </dgm:presLayoutVars>
      </dgm:prSet>
      <dgm:spPr/>
    </dgm:pt>
    <dgm:pt modelId="{2E7F946F-1B2F-4B1B-A604-964E11DF70A7}" type="pres">
      <dgm:prSet presAssocID="{411783A6-3D49-442B-9733-57538A020E17}" presName="spacer" presStyleCnt="0"/>
      <dgm:spPr/>
    </dgm:pt>
    <dgm:pt modelId="{C560F7FF-FD27-4DB8-AC88-7B8C71EF54E3}" type="pres">
      <dgm:prSet presAssocID="{08898420-6039-4367-B8F8-5A93C0B059F2}" presName="comp" presStyleCnt="0"/>
      <dgm:spPr/>
    </dgm:pt>
    <dgm:pt modelId="{4163075F-FD60-44D9-B327-C18158EB0092}" type="pres">
      <dgm:prSet presAssocID="{08898420-6039-4367-B8F8-5A93C0B059F2}" presName="box" presStyleLbl="node1" presStyleIdx="3" presStyleCnt="4"/>
      <dgm:spPr/>
    </dgm:pt>
    <dgm:pt modelId="{362E725E-60EA-46E6-A46E-314F94C4AC6F}" type="pres">
      <dgm:prSet presAssocID="{08898420-6039-4367-B8F8-5A93C0B059F2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</dgm:spPr>
    </dgm:pt>
    <dgm:pt modelId="{2D9EE0D5-DF28-4DCF-B5C8-4D0DF4DECD26}" type="pres">
      <dgm:prSet presAssocID="{08898420-6039-4367-B8F8-5A93C0B059F2}" presName="text" presStyleLbl="node1" presStyleIdx="3" presStyleCnt="4">
        <dgm:presLayoutVars>
          <dgm:bulletEnabled val="1"/>
        </dgm:presLayoutVars>
      </dgm:prSet>
      <dgm:spPr/>
    </dgm:pt>
  </dgm:ptLst>
  <dgm:cxnLst>
    <dgm:cxn modelId="{26E8A728-320F-470C-951F-74113CBBC2BF}" type="presOf" srcId="{A1890E59-B32F-4B4A-8C41-53F91F221F72}" destId="{10794125-CD8B-4D54-93FC-BD5D630E2410}" srcOrd="0" destOrd="0" presId="urn:microsoft.com/office/officeart/2005/8/layout/vList4"/>
    <dgm:cxn modelId="{9A9E153E-FEAA-4E03-A7D2-211FC4E0B3E0}" type="presOf" srcId="{7E12F5A0-6193-4A4F-86D2-38769D508FD8}" destId="{C0929257-C5A9-4458-94A4-944ACDCA5567}" srcOrd="0" destOrd="0" presId="urn:microsoft.com/office/officeart/2005/8/layout/vList4"/>
    <dgm:cxn modelId="{5D86D74C-82E8-49AE-89B9-740C8CB9803F}" type="presOf" srcId="{B8A4F131-BF04-4AFA-80F6-C93EA55A312B}" destId="{609690D9-C231-4F00-A1D9-2869A927FF1F}" srcOrd="0" destOrd="0" presId="urn:microsoft.com/office/officeart/2005/8/layout/vList4"/>
    <dgm:cxn modelId="{2FC0F36D-F282-4BF7-B726-7578F86F643D}" srcId="{B8A4F131-BF04-4AFA-80F6-C93EA55A312B}" destId="{7E12F5A0-6193-4A4F-86D2-38769D508FD8}" srcOrd="0" destOrd="0" parTransId="{B7E9789E-FA5C-4E35-823A-B15BDDB72B69}" sibTransId="{CE716347-5266-47AA-8DF0-5BE4FC2428E7}"/>
    <dgm:cxn modelId="{4AB5C782-0034-4573-B0D5-4A3D43D6376E}" srcId="{B8A4F131-BF04-4AFA-80F6-C93EA55A312B}" destId="{A1890E59-B32F-4B4A-8C41-53F91F221F72}" srcOrd="1" destOrd="0" parTransId="{5487B7FC-B402-437B-868B-DB635CF8F168}" sibTransId="{CE154200-ED2A-48AD-842A-49F4AA60F09E}"/>
    <dgm:cxn modelId="{5DF8FC89-A06A-44CE-9413-3BACBA95DF0D}" type="presOf" srcId="{7E12F5A0-6193-4A4F-86D2-38769D508FD8}" destId="{57B7B6B1-9165-4546-A536-F4B9D7FDBBFC}" srcOrd="1" destOrd="0" presId="urn:microsoft.com/office/officeart/2005/8/layout/vList4"/>
    <dgm:cxn modelId="{0188B790-2E0B-44F0-AF4B-728305F6F8F9}" type="presOf" srcId="{08898420-6039-4367-B8F8-5A93C0B059F2}" destId="{4163075F-FD60-44D9-B327-C18158EB0092}" srcOrd="0" destOrd="0" presId="urn:microsoft.com/office/officeart/2005/8/layout/vList4"/>
    <dgm:cxn modelId="{C6DCA79D-A27C-4EF0-AC7F-FC30493EE4BA}" type="presOf" srcId="{208C043C-DE2E-4EBD-AA2F-CCEAAEB0911E}" destId="{904E7521-A383-47A2-8333-1EBABC9C9B39}" srcOrd="0" destOrd="0" presId="urn:microsoft.com/office/officeart/2005/8/layout/vList4"/>
    <dgm:cxn modelId="{A6DBBE9E-6918-4DC2-8A9A-6C313A4E5673}" type="presOf" srcId="{A1890E59-B32F-4B4A-8C41-53F91F221F72}" destId="{21EFC3DF-DE6A-491C-A67C-3CBAE88ACD37}" srcOrd="1" destOrd="0" presId="urn:microsoft.com/office/officeart/2005/8/layout/vList4"/>
    <dgm:cxn modelId="{38D388A5-D5CE-4E6D-91DF-C37744773579}" type="presOf" srcId="{08898420-6039-4367-B8F8-5A93C0B059F2}" destId="{2D9EE0D5-DF28-4DCF-B5C8-4D0DF4DECD26}" srcOrd="1" destOrd="0" presId="urn:microsoft.com/office/officeart/2005/8/layout/vList4"/>
    <dgm:cxn modelId="{2C5FDDD9-5889-4D71-8B63-AE5C4B4232D8}" type="presOf" srcId="{208C043C-DE2E-4EBD-AA2F-CCEAAEB0911E}" destId="{F78E34F7-0610-4058-8985-B09F79D0F7AC}" srcOrd="1" destOrd="0" presId="urn:microsoft.com/office/officeart/2005/8/layout/vList4"/>
    <dgm:cxn modelId="{E21610E1-35FC-4651-811C-9F73E8F76278}" srcId="{B8A4F131-BF04-4AFA-80F6-C93EA55A312B}" destId="{208C043C-DE2E-4EBD-AA2F-CCEAAEB0911E}" srcOrd="2" destOrd="0" parTransId="{E5793DBA-2C7A-4A4C-8E7D-342AF9128D51}" sibTransId="{411783A6-3D49-442B-9733-57538A020E17}"/>
    <dgm:cxn modelId="{F6A0FDE7-3140-4C2E-9557-BB4CAB1FED34}" srcId="{B8A4F131-BF04-4AFA-80F6-C93EA55A312B}" destId="{08898420-6039-4367-B8F8-5A93C0B059F2}" srcOrd="3" destOrd="0" parTransId="{21D26220-3169-4785-A6DF-E85DC1138C40}" sibTransId="{F9AA99F8-0767-4781-A4EB-CCD374BDFFEF}"/>
    <dgm:cxn modelId="{CD1A96BA-F5D0-431D-A463-09F6B712E427}" type="presParOf" srcId="{609690D9-C231-4F00-A1D9-2869A927FF1F}" destId="{75385A2F-ADDE-4582-B8D4-735DFFD50612}" srcOrd="0" destOrd="0" presId="urn:microsoft.com/office/officeart/2005/8/layout/vList4"/>
    <dgm:cxn modelId="{C3AFB6FD-0D28-44A4-9DB9-31594A81E5D8}" type="presParOf" srcId="{75385A2F-ADDE-4582-B8D4-735DFFD50612}" destId="{C0929257-C5A9-4458-94A4-944ACDCA5567}" srcOrd="0" destOrd="0" presId="urn:microsoft.com/office/officeart/2005/8/layout/vList4"/>
    <dgm:cxn modelId="{F8B61316-AF46-41C7-99E5-A3FDD9E98CE7}" type="presParOf" srcId="{75385A2F-ADDE-4582-B8D4-735DFFD50612}" destId="{464D9114-1994-4561-A085-2E561BDF3AA5}" srcOrd="1" destOrd="0" presId="urn:microsoft.com/office/officeart/2005/8/layout/vList4"/>
    <dgm:cxn modelId="{DCB2099E-FAB3-4BF3-A0C8-08BAE85A6E4D}" type="presParOf" srcId="{75385A2F-ADDE-4582-B8D4-735DFFD50612}" destId="{57B7B6B1-9165-4546-A536-F4B9D7FDBBFC}" srcOrd="2" destOrd="0" presId="urn:microsoft.com/office/officeart/2005/8/layout/vList4"/>
    <dgm:cxn modelId="{C0FA36A0-B338-4371-990F-19E2D09F39AD}" type="presParOf" srcId="{609690D9-C231-4F00-A1D9-2869A927FF1F}" destId="{ADD4CDDD-E4F0-4D0E-A6B6-0632BD462E77}" srcOrd="1" destOrd="0" presId="urn:microsoft.com/office/officeart/2005/8/layout/vList4"/>
    <dgm:cxn modelId="{3617D913-8782-4339-9BE8-A0A062C16EBC}" type="presParOf" srcId="{609690D9-C231-4F00-A1D9-2869A927FF1F}" destId="{4269C066-6D6A-46D8-A0D3-8084480CB6A4}" srcOrd="2" destOrd="0" presId="urn:microsoft.com/office/officeart/2005/8/layout/vList4"/>
    <dgm:cxn modelId="{C18C2F54-C699-4ECB-80DB-D519907BA0C5}" type="presParOf" srcId="{4269C066-6D6A-46D8-A0D3-8084480CB6A4}" destId="{10794125-CD8B-4D54-93FC-BD5D630E2410}" srcOrd="0" destOrd="0" presId="urn:microsoft.com/office/officeart/2005/8/layout/vList4"/>
    <dgm:cxn modelId="{07023CFC-B294-433F-A612-27E7C5396A94}" type="presParOf" srcId="{4269C066-6D6A-46D8-A0D3-8084480CB6A4}" destId="{850AA253-CE00-488F-B313-F331450C706E}" srcOrd="1" destOrd="0" presId="urn:microsoft.com/office/officeart/2005/8/layout/vList4"/>
    <dgm:cxn modelId="{5D1DAF73-53BD-4AE8-997D-9115ACF0BDCC}" type="presParOf" srcId="{4269C066-6D6A-46D8-A0D3-8084480CB6A4}" destId="{21EFC3DF-DE6A-491C-A67C-3CBAE88ACD37}" srcOrd="2" destOrd="0" presId="urn:microsoft.com/office/officeart/2005/8/layout/vList4"/>
    <dgm:cxn modelId="{644ACFEA-51CC-4980-9B38-D53183FA2C01}" type="presParOf" srcId="{609690D9-C231-4F00-A1D9-2869A927FF1F}" destId="{D8537EF2-C283-47C9-B02E-7949C3B2E4C2}" srcOrd="3" destOrd="0" presId="urn:microsoft.com/office/officeart/2005/8/layout/vList4"/>
    <dgm:cxn modelId="{35FFA9A4-A73D-45E0-BF64-1505769F2037}" type="presParOf" srcId="{609690D9-C231-4F00-A1D9-2869A927FF1F}" destId="{D2286A87-EE0C-44E4-89A7-DCA785DF64BD}" srcOrd="4" destOrd="0" presId="urn:microsoft.com/office/officeart/2005/8/layout/vList4"/>
    <dgm:cxn modelId="{DEEE5CED-79F2-452A-AF73-28739EA6801C}" type="presParOf" srcId="{D2286A87-EE0C-44E4-89A7-DCA785DF64BD}" destId="{904E7521-A383-47A2-8333-1EBABC9C9B39}" srcOrd="0" destOrd="0" presId="urn:microsoft.com/office/officeart/2005/8/layout/vList4"/>
    <dgm:cxn modelId="{EB7E836B-1993-4AE1-B51A-80E073779B19}" type="presParOf" srcId="{D2286A87-EE0C-44E4-89A7-DCA785DF64BD}" destId="{D78B1A3B-2CEE-436F-A06F-2E453288792E}" srcOrd="1" destOrd="0" presId="urn:microsoft.com/office/officeart/2005/8/layout/vList4"/>
    <dgm:cxn modelId="{A201579B-731C-46C0-95E8-2C0E0855455A}" type="presParOf" srcId="{D2286A87-EE0C-44E4-89A7-DCA785DF64BD}" destId="{F78E34F7-0610-4058-8985-B09F79D0F7AC}" srcOrd="2" destOrd="0" presId="urn:microsoft.com/office/officeart/2005/8/layout/vList4"/>
    <dgm:cxn modelId="{72922655-08D6-444B-810B-3456534A9DD6}" type="presParOf" srcId="{609690D9-C231-4F00-A1D9-2869A927FF1F}" destId="{2E7F946F-1B2F-4B1B-A604-964E11DF70A7}" srcOrd="5" destOrd="0" presId="urn:microsoft.com/office/officeart/2005/8/layout/vList4"/>
    <dgm:cxn modelId="{D2B388B3-2AD7-466D-89C9-6613FB269460}" type="presParOf" srcId="{609690D9-C231-4F00-A1D9-2869A927FF1F}" destId="{C560F7FF-FD27-4DB8-AC88-7B8C71EF54E3}" srcOrd="6" destOrd="0" presId="urn:microsoft.com/office/officeart/2005/8/layout/vList4"/>
    <dgm:cxn modelId="{E4ACB32C-EFDF-4141-9957-CC1A1A44BE4F}" type="presParOf" srcId="{C560F7FF-FD27-4DB8-AC88-7B8C71EF54E3}" destId="{4163075F-FD60-44D9-B327-C18158EB0092}" srcOrd="0" destOrd="0" presId="urn:microsoft.com/office/officeart/2005/8/layout/vList4"/>
    <dgm:cxn modelId="{D3E3391F-C35F-4C64-9054-7FB2ECEC3E5E}" type="presParOf" srcId="{C560F7FF-FD27-4DB8-AC88-7B8C71EF54E3}" destId="{362E725E-60EA-46E6-A46E-314F94C4AC6F}" srcOrd="1" destOrd="0" presId="urn:microsoft.com/office/officeart/2005/8/layout/vList4"/>
    <dgm:cxn modelId="{42FD3003-1217-4E52-8ABD-8C3528551DE4}" type="presParOf" srcId="{C560F7FF-FD27-4DB8-AC88-7B8C71EF54E3}" destId="{2D9EE0D5-DF28-4DCF-B5C8-4D0DF4DECD2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5F5961-87A7-49EF-8262-4D47CD2A2EC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08A0E0-BA74-4715-A062-072334339215}">
      <dgm:prSet phldrT="[ข้อความ]" custT="1"/>
      <dgm:spPr>
        <a:solidFill>
          <a:srgbClr val="FC3D69"/>
        </a:solidFill>
      </dgm:spPr>
      <dgm:t>
        <a:bodyPr/>
        <a:lstStyle/>
        <a:p>
          <a:r>
            <a:rPr lang="th-TH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ศูนย์อนามัยที่ 7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1D18FBF-E69B-40CA-B357-C4BD4709014D}" type="parTrans" cxnId="{DBB5D5A5-8988-4469-963E-F4B96157F22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DA1C3C1-58AA-4287-8C1E-040C1BB7CB64}" type="sibTrans" cxnId="{DBB5D5A5-8988-4469-963E-F4B96157F22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CBA46BC-FB61-499F-A5E9-90AFE8CB7AD8}">
      <dgm:prSet phldrT="[ข้อความ]" custT="1"/>
      <dgm:spPr>
        <a:solidFill>
          <a:srgbClr val="8E3D78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  <a:buNone/>
          </a:pPr>
          <a:r>
            <a:rPr lang="th-TH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>
            <a:lnSpc>
              <a:spcPct val="100000"/>
            </a:lnSpc>
            <a:spcAft>
              <a:spcPts val="0"/>
            </a:spcAft>
            <a:buNone/>
          </a:pPr>
          <a:r>
            <a:rPr lang="th-TH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สำนักงานป้องกันควบคุมโรคที่ </a:t>
          </a:r>
          <a:r>
            <a: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</a:p>
      </dgm:t>
    </dgm:pt>
    <dgm:pt modelId="{69697725-7B88-4AC9-8215-B8168E79566F}" type="parTrans" cxnId="{D9E32213-3BBC-4170-9742-9FC2786B0704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64891E76-E0DA-4053-B755-9E129FD6515C}" type="sibTrans" cxnId="{D9E32213-3BBC-4170-9742-9FC2786B0704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81C22C5-57E3-4E32-8919-196AD42E1BE0}">
      <dgm:prSet phldrT="[ข้อความ]" custT="1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pPr>
            <a:buNone/>
          </a:pPr>
          <a:r>
            <a:rPr lang="th-TH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ศูนย์สุขภาพจิตที่ 7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89C0A40-5799-455D-99F6-8B196D373FDB}" type="parTrans" cxnId="{DB5442F1-7793-444D-B4E6-D8703E1C1EB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3027333-284A-46CF-84A7-69180766FF41}" type="sibTrans" cxnId="{DB5442F1-7793-444D-B4E6-D8703E1C1EB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85B4173-0697-403A-B27D-BC66E8B818F1}" type="pres">
      <dgm:prSet presAssocID="{7C5F5961-87A7-49EF-8262-4D47CD2A2ECD}" presName="Name0" presStyleCnt="0">
        <dgm:presLayoutVars>
          <dgm:chMax val="7"/>
          <dgm:chPref val="7"/>
          <dgm:dir/>
        </dgm:presLayoutVars>
      </dgm:prSet>
      <dgm:spPr/>
    </dgm:pt>
    <dgm:pt modelId="{4BF080E0-20AA-4643-9CE0-7F98FDC88560}" type="pres">
      <dgm:prSet presAssocID="{7C5F5961-87A7-49EF-8262-4D47CD2A2ECD}" presName="Name1" presStyleCnt="0"/>
      <dgm:spPr/>
    </dgm:pt>
    <dgm:pt modelId="{18A218F8-FDEB-4260-B21A-8B6B86F80823}" type="pres">
      <dgm:prSet presAssocID="{7C5F5961-87A7-49EF-8262-4D47CD2A2ECD}" presName="cycle" presStyleCnt="0"/>
      <dgm:spPr/>
    </dgm:pt>
    <dgm:pt modelId="{47F4B79E-BC15-4142-8514-9D6DD3D4F62A}" type="pres">
      <dgm:prSet presAssocID="{7C5F5961-87A7-49EF-8262-4D47CD2A2ECD}" presName="srcNode" presStyleLbl="node1" presStyleIdx="0" presStyleCnt="3"/>
      <dgm:spPr/>
    </dgm:pt>
    <dgm:pt modelId="{D9FD4D19-2D7C-4786-B8A4-6229E0F9CF83}" type="pres">
      <dgm:prSet presAssocID="{7C5F5961-87A7-49EF-8262-4D47CD2A2ECD}" presName="conn" presStyleLbl="parChTrans1D2" presStyleIdx="0" presStyleCnt="1"/>
      <dgm:spPr/>
    </dgm:pt>
    <dgm:pt modelId="{8EB34754-7189-45DB-83EF-CF42CBB101D9}" type="pres">
      <dgm:prSet presAssocID="{7C5F5961-87A7-49EF-8262-4D47CD2A2ECD}" presName="extraNode" presStyleLbl="node1" presStyleIdx="0" presStyleCnt="3"/>
      <dgm:spPr/>
    </dgm:pt>
    <dgm:pt modelId="{7CAC4A2C-61DA-432B-B3DC-9BCF37147608}" type="pres">
      <dgm:prSet presAssocID="{7C5F5961-87A7-49EF-8262-4D47CD2A2ECD}" presName="dstNode" presStyleLbl="node1" presStyleIdx="0" presStyleCnt="3"/>
      <dgm:spPr/>
    </dgm:pt>
    <dgm:pt modelId="{C6114F64-11C3-42FA-B01A-5CADCF9E9864}" type="pres">
      <dgm:prSet presAssocID="{2908A0E0-BA74-4715-A062-072334339215}" presName="text_1" presStyleLbl="node1" presStyleIdx="0" presStyleCnt="3">
        <dgm:presLayoutVars>
          <dgm:bulletEnabled val="1"/>
        </dgm:presLayoutVars>
      </dgm:prSet>
      <dgm:spPr/>
    </dgm:pt>
    <dgm:pt modelId="{2835D153-BE07-4468-AA47-6A0A2FA07258}" type="pres">
      <dgm:prSet presAssocID="{2908A0E0-BA74-4715-A062-072334339215}" presName="accent_1" presStyleCnt="0"/>
      <dgm:spPr/>
    </dgm:pt>
    <dgm:pt modelId="{1B7947C7-2F90-4801-9334-22202E1DEA25}" type="pres">
      <dgm:prSet presAssocID="{2908A0E0-BA74-4715-A062-072334339215}" presName="accentRepeatNode" presStyleLbl="solidFgAcc1" presStyleIdx="0" presStyleCnt="3"/>
      <dgm:spPr/>
    </dgm:pt>
    <dgm:pt modelId="{86BBB428-5246-4DA8-A796-A42DBF6452C8}" type="pres">
      <dgm:prSet presAssocID="{8CBA46BC-FB61-499F-A5E9-90AFE8CB7AD8}" presName="text_2" presStyleLbl="node1" presStyleIdx="1" presStyleCnt="3">
        <dgm:presLayoutVars>
          <dgm:bulletEnabled val="1"/>
        </dgm:presLayoutVars>
      </dgm:prSet>
      <dgm:spPr/>
    </dgm:pt>
    <dgm:pt modelId="{389DEED8-51C6-4D22-8B76-1D663A5794CD}" type="pres">
      <dgm:prSet presAssocID="{8CBA46BC-FB61-499F-A5E9-90AFE8CB7AD8}" presName="accent_2" presStyleCnt="0"/>
      <dgm:spPr/>
    </dgm:pt>
    <dgm:pt modelId="{AEFCF193-5148-4781-A659-50BDD428266D}" type="pres">
      <dgm:prSet presAssocID="{8CBA46BC-FB61-499F-A5E9-90AFE8CB7AD8}" presName="accentRepeatNode" presStyleLbl="solidFgAcc1" presStyleIdx="1" presStyleCnt="3"/>
      <dgm:spPr/>
    </dgm:pt>
    <dgm:pt modelId="{9377F679-B8CC-4367-8A14-9E082536B492}" type="pres">
      <dgm:prSet presAssocID="{481C22C5-57E3-4E32-8919-196AD42E1BE0}" presName="text_3" presStyleLbl="node1" presStyleIdx="2" presStyleCnt="3">
        <dgm:presLayoutVars>
          <dgm:bulletEnabled val="1"/>
        </dgm:presLayoutVars>
      </dgm:prSet>
      <dgm:spPr/>
    </dgm:pt>
    <dgm:pt modelId="{FA0950F4-AB69-4F56-A4C5-A110F764890C}" type="pres">
      <dgm:prSet presAssocID="{481C22C5-57E3-4E32-8919-196AD42E1BE0}" presName="accent_3" presStyleCnt="0"/>
      <dgm:spPr/>
    </dgm:pt>
    <dgm:pt modelId="{C6BD451C-3F38-4637-9FEB-F8A8B248F592}" type="pres">
      <dgm:prSet presAssocID="{481C22C5-57E3-4E32-8919-196AD42E1BE0}" presName="accentRepeatNode" presStyleLbl="solidFgAcc1" presStyleIdx="2" presStyleCnt="3"/>
      <dgm:spPr/>
    </dgm:pt>
  </dgm:ptLst>
  <dgm:cxnLst>
    <dgm:cxn modelId="{D9E32213-3BBC-4170-9742-9FC2786B0704}" srcId="{7C5F5961-87A7-49EF-8262-4D47CD2A2ECD}" destId="{8CBA46BC-FB61-499F-A5E9-90AFE8CB7AD8}" srcOrd="1" destOrd="0" parTransId="{69697725-7B88-4AC9-8215-B8168E79566F}" sibTransId="{64891E76-E0DA-4053-B755-9E129FD6515C}"/>
    <dgm:cxn modelId="{B59A0A1F-6663-4E99-9B2C-1E43411E0022}" type="presOf" srcId="{481C22C5-57E3-4E32-8919-196AD42E1BE0}" destId="{9377F679-B8CC-4367-8A14-9E082536B492}" srcOrd="0" destOrd="0" presId="urn:microsoft.com/office/officeart/2008/layout/VerticalCurvedList"/>
    <dgm:cxn modelId="{428EE729-8B1C-4BD5-95E8-BE72BC9202FD}" type="presOf" srcId="{7C5F5961-87A7-49EF-8262-4D47CD2A2ECD}" destId="{A85B4173-0697-403A-B27D-BC66E8B818F1}" srcOrd="0" destOrd="0" presId="urn:microsoft.com/office/officeart/2008/layout/VerticalCurvedList"/>
    <dgm:cxn modelId="{CA42502D-A307-4F3E-8A9D-51F20E50E94D}" type="presOf" srcId="{2908A0E0-BA74-4715-A062-072334339215}" destId="{C6114F64-11C3-42FA-B01A-5CADCF9E9864}" srcOrd="0" destOrd="0" presId="urn:microsoft.com/office/officeart/2008/layout/VerticalCurvedList"/>
    <dgm:cxn modelId="{DBB5D5A5-8988-4469-963E-F4B96157F223}" srcId="{7C5F5961-87A7-49EF-8262-4D47CD2A2ECD}" destId="{2908A0E0-BA74-4715-A062-072334339215}" srcOrd="0" destOrd="0" parTransId="{B1D18FBF-E69B-40CA-B357-C4BD4709014D}" sibTransId="{0DA1C3C1-58AA-4287-8C1E-040C1BB7CB64}"/>
    <dgm:cxn modelId="{B475BACA-A556-40F9-BDC4-C9DC7F121DB9}" type="presOf" srcId="{0DA1C3C1-58AA-4287-8C1E-040C1BB7CB64}" destId="{D9FD4D19-2D7C-4786-B8A4-6229E0F9CF83}" srcOrd="0" destOrd="0" presId="urn:microsoft.com/office/officeart/2008/layout/VerticalCurvedList"/>
    <dgm:cxn modelId="{A02C36EE-B512-4F2A-98D4-871D2FB01FFB}" type="presOf" srcId="{8CBA46BC-FB61-499F-A5E9-90AFE8CB7AD8}" destId="{86BBB428-5246-4DA8-A796-A42DBF6452C8}" srcOrd="0" destOrd="0" presId="urn:microsoft.com/office/officeart/2008/layout/VerticalCurvedList"/>
    <dgm:cxn modelId="{DB5442F1-7793-444D-B4E6-D8703E1C1EB3}" srcId="{7C5F5961-87A7-49EF-8262-4D47CD2A2ECD}" destId="{481C22C5-57E3-4E32-8919-196AD42E1BE0}" srcOrd="2" destOrd="0" parTransId="{C89C0A40-5799-455D-99F6-8B196D373FDB}" sibTransId="{D3027333-284A-46CF-84A7-69180766FF41}"/>
    <dgm:cxn modelId="{1D3816E3-D7A6-4EFE-A508-0EE32496D5AE}" type="presParOf" srcId="{A85B4173-0697-403A-B27D-BC66E8B818F1}" destId="{4BF080E0-20AA-4643-9CE0-7F98FDC88560}" srcOrd="0" destOrd="0" presId="urn:microsoft.com/office/officeart/2008/layout/VerticalCurvedList"/>
    <dgm:cxn modelId="{1F8008DF-8AC1-439B-96DE-BEE4D9CE6180}" type="presParOf" srcId="{4BF080E0-20AA-4643-9CE0-7F98FDC88560}" destId="{18A218F8-FDEB-4260-B21A-8B6B86F80823}" srcOrd="0" destOrd="0" presId="urn:microsoft.com/office/officeart/2008/layout/VerticalCurvedList"/>
    <dgm:cxn modelId="{C4362B97-89E8-4655-9E6A-5CDF44A1CE92}" type="presParOf" srcId="{18A218F8-FDEB-4260-B21A-8B6B86F80823}" destId="{47F4B79E-BC15-4142-8514-9D6DD3D4F62A}" srcOrd="0" destOrd="0" presId="urn:microsoft.com/office/officeart/2008/layout/VerticalCurvedList"/>
    <dgm:cxn modelId="{4961F99C-44B9-4292-AAA9-FFF454D6CAE4}" type="presParOf" srcId="{18A218F8-FDEB-4260-B21A-8B6B86F80823}" destId="{D9FD4D19-2D7C-4786-B8A4-6229E0F9CF83}" srcOrd="1" destOrd="0" presId="urn:microsoft.com/office/officeart/2008/layout/VerticalCurvedList"/>
    <dgm:cxn modelId="{4FEDE2F0-7312-4E43-BDA1-74FB8A75875F}" type="presParOf" srcId="{18A218F8-FDEB-4260-B21A-8B6B86F80823}" destId="{8EB34754-7189-45DB-83EF-CF42CBB101D9}" srcOrd="2" destOrd="0" presId="urn:microsoft.com/office/officeart/2008/layout/VerticalCurvedList"/>
    <dgm:cxn modelId="{F70C0FA0-D566-491C-98E6-2054BADB3E4F}" type="presParOf" srcId="{18A218F8-FDEB-4260-B21A-8B6B86F80823}" destId="{7CAC4A2C-61DA-432B-B3DC-9BCF37147608}" srcOrd="3" destOrd="0" presId="urn:microsoft.com/office/officeart/2008/layout/VerticalCurvedList"/>
    <dgm:cxn modelId="{8B4DA400-52D0-4082-9C0C-289A744DF471}" type="presParOf" srcId="{4BF080E0-20AA-4643-9CE0-7F98FDC88560}" destId="{C6114F64-11C3-42FA-B01A-5CADCF9E9864}" srcOrd="1" destOrd="0" presId="urn:microsoft.com/office/officeart/2008/layout/VerticalCurvedList"/>
    <dgm:cxn modelId="{763D56B0-BB62-4FF4-99AE-0C17C7624869}" type="presParOf" srcId="{4BF080E0-20AA-4643-9CE0-7F98FDC88560}" destId="{2835D153-BE07-4468-AA47-6A0A2FA07258}" srcOrd="2" destOrd="0" presId="urn:microsoft.com/office/officeart/2008/layout/VerticalCurvedList"/>
    <dgm:cxn modelId="{C95AC62C-CE89-419D-98D5-1F12EB45DFE8}" type="presParOf" srcId="{2835D153-BE07-4468-AA47-6A0A2FA07258}" destId="{1B7947C7-2F90-4801-9334-22202E1DEA25}" srcOrd="0" destOrd="0" presId="urn:microsoft.com/office/officeart/2008/layout/VerticalCurvedList"/>
    <dgm:cxn modelId="{5756080A-975A-4F40-82EB-B3719BC19C0D}" type="presParOf" srcId="{4BF080E0-20AA-4643-9CE0-7F98FDC88560}" destId="{86BBB428-5246-4DA8-A796-A42DBF6452C8}" srcOrd="3" destOrd="0" presId="urn:microsoft.com/office/officeart/2008/layout/VerticalCurvedList"/>
    <dgm:cxn modelId="{A0859745-7A64-43A6-9424-56830AE6500E}" type="presParOf" srcId="{4BF080E0-20AA-4643-9CE0-7F98FDC88560}" destId="{389DEED8-51C6-4D22-8B76-1D663A5794CD}" srcOrd="4" destOrd="0" presId="urn:microsoft.com/office/officeart/2008/layout/VerticalCurvedList"/>
    <dgm:cxn modelId="{DD056132-EE9B-4F71-8D05-8115D9F56A71}" type="presParOf" srcId="{389DEED8-51C6-4D22-8B76-1D663A5794CD}" destId="{AEFCF193-5148-4781-A659-50BDD428266D}" srcOrd="0" destOrd="0" presId="urn:microsoft.com/office/officeart/2008/layout/VerticalCurvedList"/>
    <dgm:cxn modelId="{BDBAF16C-C803-4E2D-A8EB-F11A8A04AD6C}" type="presParOf" srcId="{4BF080E0-20AA-4643-9CE0-7F98FDC88560}" destId="{9377F679-B8CC-4367-8A14-9E082536B492}" srcOrd="5" destOrd="0" presId="urn:microsoft.com/office/officeart/2008/layout/VerticalCurvedList"/>
    <dgm:cxn modelId="{7EE86939-CDA7-49AD-BD3D-24422CA8B7FD}" type="presParOf" srcId="{4BF080E0-20AA-4643-9CE0-7F98FDC88560}" destId="{FA0950F4-AB69-4F56-A4C5-A110F764890C}" srcOrd="6" destOrd="0" presId="urn:microsoft.com/office/officeart/2008/layout/VerticalCurvedList"/>
    <dgm:cxn modelId="{3CBD7091-EBDF-44D5-B34F-816F613FE6E2}" type="presParOf" srcId="{FA0950F4-AB69-4F56-A4C5-A110F764890C}" destId="{C6BD451C-3F38-4637-9FEB-F8A8B248F5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5F5961-87A7-49EF-8262-4D47CD2A2EC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08A0E0-BA74-4715-A062-072334339215}">
      <dgm:prSet phldrT="[ข้อความ]" custT="1"/>
      <dgm:spPr>
        <a:solidFill>
          <a:srgbClr val="FC3D69"/>
        </a:solidFill>
      </dgm:spPr>
      <dgm:t>
        <a:bodyPr/>
        <a:lstStyle/>
        <a:p>
          <a:r>
            <a:rPr lang="th-TH" sz="4000" dirty="0">
              <a:latin typeface="TH SarabunPSK" panose="020B0500040200020003" pitchFamily="34" charset="-34"/>
              <a:cs typeface="TH SarabunPSK" panose="020B0500040200020003" pitchFamily="34" charset="-34"/>
            </a:rPr>
            <a:t>โครงการเฝ้าระวังพฤติกรรมเสี่ยงวัยรุ่นและดูแลช่วยเหลือเด็กติดเกม เขตสุขภาพที่ </a:t>
          </a:r>
          <a:r>
            <a:rPr lang="en-US" sz="4000" dirty="0"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1D18FBF-E69B-40CA-B357-C4BD4709014D}" type="parTrans" cxnId="{DBB5D5A5-8988-4469-963E-F4B96157F22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DA1C3C1-58AA-4287-8C1E-040C1BB7CB64}" type="sibTrans" cxnId="{DBB5D5A5-8988-4469-963E-F4B96157F223}">
      <dgm:prSet/>
      <dgm:spPr/>
      <dgm:t>
        <a:bodyPr/>
        <a:lstStyle/>
        <a:p>
          <a:endParaRPr lang="en-US" sz="28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85B4173-0697-403A-B27D-BC66E8B818F1}" type="pres">
      <dgm:prSet presAssocID="{7C5F5961-87A7-49EF-8262-4D47CD2A2ECD}" presName="Name0" presStyleCnt="0">
        <dgm:presLayoutVars>
          <dgm:chMax val="7"/>
          <dgm:chPref val="7"/>
          <dgm:dir/>
        </dgm:presLayoutVars>
      </dgm:prSet>
      <dgm:spPr/>
    </dgm:pt>
    <dgm:pt modelId="{4BF080E0-20AA-4643-9CE0-7F98FDC88560}" type="pres">
      <dgm:prSet presAssocID="{7C5F5961-87A7-49EF-8262-4D47CD2A2ECD}" presName="Name1" presStyleCnt="0"/>
      <dgm:spPr/>
    </dgm:pt>
    <dgm:pt modelId="{18A218F8-FDEB-4260-B21A-8B6B86F80823}" type="pres">
      <dgm:prSet presAssocID="{7C5F5961-87A7-49EF-8262-4D47CD2A2ECD}" presName="cycle" presStyleCnt="0"/>
      <dgm:spPr/>
    </dgm:pt>
    <dgm:pt modelId="{47F4B79E-BC15-4142-8514-9D6DD3D4F62A}" type="pres">
      <dgm:prSet presAssocID="{7C5F5961-87A7-49EF-8262-4D47CD2A2ECD}" presName="srcNode" presStyleLbl="node1" presStyleIdx="0" presStyleCnt="1"/>
      <dgm:spPr/>
    </dgm:pt>
    <dgm:pt modelId="{D9FD4D19-2D7C-4786-B8A4-6229E0F9CF83}" type="pres">
      <dgm:prSet presAssocID="{7C5F5961-87A7-49EF-8262-4D47CD2A2ECD}" presName="conn" presStyleLbl="parChTrans1D2" presStyleIdx="0" presStyleCnt="1"/>
      <dgm:spPr/>
    </dgm:pt>
    <dgm:pt modelId="{8EB34754-7189-45DB-83EF-CF42CBB101D9}" type="pres">
      <dgm:prSet presAssocID="{7C5F5961-87A7-49EF-8262-4D47CD2A2ECD}" presName="extraNode" presStyleLbl="node1" presStyleIdx="0" presStyleCnt="1"/>
      <dgm:spPr/>
    </dgm:pt>
    <dgm:pt modelId="{7CAC4A2C-61DA-432B-B3DC-9BCF37147608}" type="pres">
      <dgm:prSet presAssocID="{7C5F5961-87A7-49EF-8262-4D47CD2A2ECD}" presName="dstNode" presStyleLbl="node1" presStyleIdx="0" presStyleCnt="1"/>
      <dgm:spPr/>
    </dgm:pt>
    <dgm:pt modelId="{C6114F64-11C3-42FA-B01A-5CADCF9E9864}" type="pres">
      <dgm:prSet presAssocID="{2908A0E0-BA74-4715-A062-072334339215}" presName="text_1" presStyleLbl="node1" presStyleIdx="0" presStyleCnt="1" custScaleY="47075">
        <dgm:presLayoutVars>
          <dgm:bulletEnabled val="1"/>
        </dgm:presLayoutVars>
      </dgm:prSet>
      <dgm:spPr/>
    </dgm:pt>
    <dgm:pt modelId="{2835D153-BE07-4468-AA47-6A0A2FA07258}" type="pres">
      <dgm:prSet presAssocID="{2908A0E0-BA74-4715-A062-072334339215}" presName="accent_1" presStyleCnt="0"/>
      <dgm:spPr/>
    </dgm:pt>
    <dgm:pt modelId="{1B7947C7-2F90-4801-9334-22202E1DEA25}" type="pres">
      <dgm:prSet presAssocID="{2908A0E0-BA74-4715-A062-072334339215}" presName="accentRepeatNode" presStyleLbl="solidFgAcc1" presStyleIdx="0" presStyleCnt="1" custScaleX="56727" custScaleY="56727"/>
      <dgm:spPr/>
    </dgm:pt>
  </dgm:ptLst>
  <dgm:cxnLst>
    <dgm:cxn modelId="{428EE729-8B1C-4BD5-95E8-BE72BC9202FD}" type="presOf" srcId="{7C5F5961-87A7-49EF-8262-4D47CD2A2ECD}" destId="{A85B4173-0697-403A-B27D-BC66E8B818F1}" srcOrd="0" destOrd="0" presId="urn:microsoft.com/office/officeart/2008/layout/VerticalCurvedList"/>
    <dgm:cxn modelId="{CA42502D-A307-4F3E-8A9D-51F20E50E94D}" type="presOf" srcId="{2908A0E0-BA74-4715-A062-072334339215}" destId="{C6114F64-11C3-42FA-B01A-5CADCF9E9864}" srcOrd="0" destOrd="0" presId="urn:microsoft.com/office/officeart/2008/layout/VerticalCurvedList"/>
    <dgm:cxn modelId="{DBB5D5A5-8988-4469-963E-F4B96157F223}" srcId="{7C5F5961-87A7-49EF-8262-4D47CD2A2ECD}" destId="{2908A0E0-BA74-4715-A062-072334339215}" srcOrd="0" destOrd="0" parTransId="{B1D18FBF-E69B-40CA-B357-C4BD4709014D}" sibTransId="{0DA1C3C1-58AA-4287-8C1E-040C1BB7CB64}"/>
    <dgm:cxn modelId="{B475BACA-A556-40F9-BDC4-C9DC7F121DB9}" type="presOf" srcId="{0DA1C3C1-58AA-4287-8C1E-040C1BB7CB64}" destId="{D9FD4D19-2D7C-4786-B8A4-6229E0F9CF83}" srcOrd="0" destOrd="0" presId="urn:microsoft.com/office/officeart/2008/layout/VerticalCurvedList"/>
    <dgm:cxn modelId="{1D3816E3-D7A6-4EFE-A508-0EE32496D5AE}" type="presParOf" srcId="{A85B4173-0697-403A-B27D-BC66E8B818F1}" destId="{4BF080E0-20AA-4643-9CE0-7F98FDC88560}" srcOrd="0" destOrd="0" presId="urn:microsoft.com/office/officeart/2008/layout/VerticalCurvedList"/>
    <dgm:cxn modelId="{1F8008DF-8AC1-439B-96DE-BEE4D9CE6180}" type="presParOf" srcId="{4BF080E0-20AA-4643-9CE0-7F98FDC88560}" destId="{18A218F8-FDEB-4260-B21A-8B6B86F80823}" srcOrd="0" destOrd="0" presId="urn:microsoft.com/office/officeart/2008/layout/VerticalCurvedList"/>
    <dgm:cxn modelId="{C4362B97-89E8-4655-9E6A-5CDF44A1CE92}" type="presParOf" srcId="{18A218F8-FDEB-4260-B21A-8B6B86F80823}" destId="{47F4B79E-BC15-4142-8514-9D6DD3D4F62A}" srcOrd="0" destOrd="0" presId="urn:microsoft.com/office/officeart/2008/layout/VerticalCurvedList"/>
    <dgm:cxn modelId="{4961F99C-44B9-4292-AAA9-FFF454D6CAE4}" type="presParOf" srcId="{18A218F8-FDEB-4260-B21A-8B6B86F80823}" destId="{D9FD4D19-2D7C-4786-B8A4-6229E0F9CF83}" srcOrd="1" destOrd="0" presId="urn:microsoft.com/office/officeart/2008/layout/VerticalCurvedList"/>
    <dgm:cxn modelId="{4FEDE2F0-7312-4E43-BDA1-74FB8A75875F}" type="presParOf" srcId="{18A218F8-FDEB-4260-B21A-8B6B86F80823}" destId="{8EB34754-7189-45DB-83EF-CF42CBB101D9}" srcOrd="2" destOrd="0" presId="urn:microsoft.com/office/officeart/2008/layout/VerticalCurvedList"/>
    <dgm:cxn modelId="{F70C0FA0-D566-491C-98E6-2054BADB3E4F}" type="presParOf" srcId="{18A218F8-FDEB-4260-B21A-8B6B86F80823}" destId="{7CAC4A2C-61DA-432B-B3DC-9BCF37147608}" srcOrd="3" destOrd="0" presId="urn:microsoft.com/office/officeart/2008/layout/VerticalCurvedList"/>
    <dgm:cxn modelId="{8B4DA400-52D0-4082-9C0C-289A744DF471}" type="presParOf" srcId="{4BF080E0-20AA-4643-9CE0-7F98FDC88560}" destId="{C6114F64-11C3-42FA-B01A-5CADCF9E9864}" srcOrd="1" destOrd="0" presId="urn:microsoft.com/office/officeart/2008/layout/VerticalCurvedList"/>
    <dgm:cxn modelId="{763D56B0-BB62-4FF4-99AE-0C17C7624869}" type="presParOf" srcId="{4BF080E0-20AA-4643-9CE0-7F98FDC88560}" destId="{2835D153-BE07-4468-AA47-6A0A2FA07258}" srcOrd="2" destOrd="0" presId="urn:microsoft.com/office/officeart/2008/layout/VerticalCurvedList"/>
    <dgm:cxn modelId="{C95AC62C-CE89-419D-98D5-1F12EB45DFE8}" type="presParOf" srcId="{2835D153-BE07-4468-AA47-6A0A2FA07258}" destId="{1B7947C7-2F90-4801-9334-22202E1DEA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29257-C5A9-4458-94A4-944ACDCA5567}">
      <dsp:nvSpPr>
        <dsp:cNvPr id="0" name=""/>
        <dsp:cNvSpPr/>
      </dsp:nvSpPr>
      <dsp:spPr>
        <a:xfrm>
          <a:off x="0" y="0"/>
          <a:ext cx="10515600" cy="1371203"/>
        </a:xfrm>
        <a:prstGeom prst="roundRect">
          <a:avLst>
            <a:gd name="adj" fmla="val 10000"/>
          </a:avLst>
        </a:prstGeom>
        <a:solidFill>
          <a:srgbClr val="8E3D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ศูนย์อนามัยที่</a:t>
          </a:r>
          <a:r>
            <a:rPr lang="en-US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 7</a:t>
          </a:r>
          <a:r>
            <a:rPr lang="th-TH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  </a:t>
          </a:r>
          <a:endParaRPr lang="en-US" sz="59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40240" y="0"/>
        <a:ext cx="8275359" cy="1371203"/>
      </dsp:txXfrm>
    </dsp:sp>
    <dsp:sp modelId="{464D9114-1994-4561-A085-2E561BDF3AA5}">
      <dsp:nvSpPr>
        <dsp:cNvPr id="0" name=""/>
        <dsp:cNvSpPr/>
      </dsp:nvSpPr>
      <dsp:spPr>
        <a:xfrm>
          <a:off x="137120" y="137120"/>
          <a:ext cx="2103120" cy="109696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94125-CD8B-4D54-93FC-BD5D630E2410}">
      <dsp:nvSpPr>
        <dsp:cNvPr id="0" name=""/>
        <dsp:cNvSpPr/>
      </dsp:nvSpPr>
      <dsp:spPr>
        <a:xfrm>
          <a:off x="0" y="1508323"/>
          <a:ext cx="10515600" cy="1371203"/>
        </a:xfrm>
        <a:prstGeom prst="roundRect">
          <a:avLst>
            <a:gd name="adj" fmla="val 10000"/>
          </a:avLst>
        </a:prstGeom>
        <a:solidFill>
          <a:srgbClr val="FC3D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สำนักงานป้องกันควบคุมโรคที่ </a:t>
          </a:r>
          <a:r>
            <a:rPr lang="en-US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</a:p>
      </dsp:txBody>
      <dsp:txXfrm>
        <a:off x="2240240" y="1508323"/>
        <a:ext cx="8275359" cy="1371203"/>
      </dsp:txXfrm>
    </dsp:sp>
    <dsp:sp modelId="{850AA253-CE00-488F-B313-F331450C706E}">
      <dsp:nvSpPr>
        <dsp:cNvPr id="0" name=""/>
        <dsp:cNvSpPr/>
      </dsp:nvSpPr>
      <dsp:spPr>
        <a:xfrm>
          <a:off x="137120" y="1645443"/>
          <a:ext cx="2103120" cy="109696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E7521-A383-47A2-8333-1EBABC9C9B39}">
      <dsp:nvSpPr>
        <dsp:cNvPr id="0" name=""/>
        <dsp:cNvSpPr/>
      </dsp:nvSpPr>
      <dsp:spPr>
        <a:xfrm>
          <a:off x="0" y="3016646"/>
          <a:ext cx="10515600" cy="1371203"/>
        </a:xfrm>
        <a:prstGeom prst="roundRect">
          <a:avLst>
            <a:gd name="adj" fmla="val 10000"/>
          </a:avLst>
        </a:prstGeom>
        <a:solidFill>
          <a:srgbClr val="00673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l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ศูนย์สุขภาพจิตที่</a:t>
          </a:r>
          <a:r>
            <a:rPr lang="en-US" sz="59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 7</a:t>
          </a:r>
        </a:p>
      </dsp:txBody>
      <dsp:txXfrm>
        <a:off x="2240240" y="3016646"/>
        <a:ext cx="8275359" cy="1371203"/>
      </dsp:txXfrm>
    </dsp:sp>
    <dsp:sp modelId="{D78B1A3B-2CEE-436F-A06F-2E453288792E}">
      <dsp:nvSpPr>
        <dsp:cNvPr id="0" name=""/>
        <dsp:cNvSpPr/>
      </dsp:nvSpPr>
      <dsp:spPr>
        <a:xfrm>
          <a:off x="137120" y="3153767"/>
          <a:ext cx="2103120" cy="10969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29257-C5A9-4458-94A4-944ACDCA5567}">
      <dsp:nvSpPr>
        <dsp:cNvPr id="0" name=""/>
        <dsp:cNvSpPr/>
      </dsp:nvSpPr>
      <dsp:spPr>
        <a:xfrm>
          <a:off x="0" y="0"/>
          <a:ext cx="10515600" cy="1019832"/>
        </a:xfrm>
        <a:prstGeom prst="roundRect">
          <a:avLst>
            <a:gd name="adj" fmla="val 10000"/>
          </a:avLst>
        </a:prstGeom>
        <a:solidFill>
          <a:srgbClr val="8E3D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สำนักงานสาธารณสุขจังหวัดขอนแก่น</a:t>
          </a:r>
          <a:endParaRPr lang="en-US" sz="44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5103" y="0"/>
        <a:ext cx="8310496" cy="1019832"/>
      </dsp:txXfrm>
    </dsp:sp>
    <dsp:sp modelId="{464D9114-1994-4561-A085-2E561BDF3AA5}">
      <dsp:nvSpPr>
        <dsp:cNvPr id="0" name=""/>
        <dsp:cNvSpPr/>
      </dsp:nvSpPr>
      <dsp:spPr>
        <a:xfrm>
          <a:off x="101983" y="101983"/>
          <a:ext cx="2103120" cy="8158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94125-CD8B-4D54-93FC-BD5D630E2410}">
      <dsp:nvSpPr>
        <dsp:cNvPr id="0" name=""/>
        <dsp:cNvSpPr/>
      </dsp:nvSpPr>
      <dsp:spPr>
        <a:xfrm>
          <a:off x="0" y="1121815"/>
          <a:ext cx="10515600" cy="1019832"/>
        </a:xfrm>
        <a:prstGeom prst="roundRect">
          <a:avLst>
            <a:gd name="adj" fmla="val 10000"/>
          </a:avLst>
        </a:prstGeom>
        <a:solidFill>
          <a:srgbClr val="FC3D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สำนักงานสาธารณสุขจังหวัดร้อยเอ็ด</a:t>
          </a:r>
          <a:endParaRPr lang="en-US" sz="44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5103" y="1121815"/>
        <a:ext cx="8310496" cy="1019832"/>
      </dsp:txXfrm>
    </dsp:sp>
    <dsp:sp modelId="{850AA253-CE00-488F-B313-F331450C706E}">
      <dsp:nvSpPr>
        <dsp:cNvPr id="0" name=""/>
        <dsp:cNvSpPr/>
      </dsp:nvSpPr>
      <dsp:spPr>
        <a:xfrm>
          <a:off x="101983" y="1223798"/>
          <a:ext cx="2103120" cy="8158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E7521-A383-47A2-8333-1EBABC9C9B39}">
      <dsp:nvSpPr>
        <dsp:cNvPr id="0" name=""/>
        <dsp:cNvSpPr/>
      </dsp:nvSpPr>
      <dsp:spPr>
        <a:xfrm>
          <a:off x="0" y="2243631"/>
          <a:ext cx="10515600" cy="1019832"/>
        </a:xfrm>
        <a:prstGeom prst="roundRect">
          <a:avLst>
            <a:gd name="adj" fmla="val 10000"/>
          </a:avLst>
        </a:prstGeom>
        <a:solidFill>
          <a:srgbClr val="00673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สำนักงานสาธารณสุขจังหวัดกาฬสินธุ์</a:t>
          </a:r>
          <a:endParaRPr lang="en-US" sz="44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5103" y="2243631"/>
        <a:ext cx="8310496" cy="1019832"/>
      </dsp:txXfrm>
    </dsp:sp>
    <dsp:sp modelId="{D78B1A3B-2CEE-436F-A06F-2E453288792E}">
      <dsp:nvSpPr>
        <dsp:cNvPr id="0" name=""/>
        <dsp:cNvSpPr/>
      </dsp:nvSpPr>
      <dsp:spPr>
        <a:xfrm>
          <a:off x="101983" y="2345614"/>
          <a:ext cx="2103120" cy="815865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/>
          <a:srcRect/>
          <a:stretch>
            <a:fillRect l="604" t="-4395" r="-604" b="-14760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63075F-FD60-44D9-B327-C18158EB0092}">
      <dsp:nvSpPr>
        <dsp:cNvPr id="0" name=""/>
        <dsp:cNvSpPr/>
      </dsp:nvSpPr>
      <dsp:spPr>
        <a:xfrm>
          <a:off x="0" y="3365446"/>
          <a:ext cx="10515600" cy="1019832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4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สำนักงานสาธารณสุขจังหวัดมหาสารคาม</a:t>
          </a:r>
          <a:endParaRPr lang="en-US" sz="4400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05103" y="3365446"/>
        <a:ext cx="8310496" cy="1019832"/>
      </dsp:txXfrm>
    </dsp:sp>
    <dsp:sp modelId="{362E725E-60EA-46E6-A46E-314F94C4AC6F}">
      <dsp:nvSpPr>
        <dsp:cNvPr id="0" name=""/>
        <dsp:cNvSpPr/>
      </dsp:nvSpPr>
      <dsp:spPr>
        <a:xfrm>
          <a:off x="101983" y="3467429"/>
          <a:ext cx="2103120" cy="8158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D4D19-2D7C-4786-B8A4-6229E0F9CF83}">
      <dsp:nvSpPr>
        <dsp:cNvPr id="0" name=""/>
        <dsp:cNvSpPr/>
      </dsp:nvSpPr>
      <dsp:spPr>
        <a:xfrm>
          <a:off x="-7033580" y="-1075755"/>
          <a:ext cx="8374512" cy="8374512"/>
        </a:xfrm>
        <a:prstGeom prst="blockArc">
          <a:avLst>
            <a:gd name="adj1" fmla="val 18900000"/>
            <a:gd name="adj2" fmla="val 2700000"/>
            <a:gd name="adj3" fmla="val 25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14F64-11C3-42FA-B01A-5CADCF9E9864}">
      <dsp:nvSpPr>
        <dsp:cNvPr id="0" name=""/>
        <dsp:cNvSpPr/>
      </dsp:nvSpPr>
      <dsp:spPr>
        <a:xfrm>
          <a:off x="863752" y="622300"/>
          <a:ext cx="8384870" cy="1244600"/>
        </a:xfrm>
        <a:prstGeom prst="rect">
          <a:avLst/>
        </a:prstGeom>
        <a:solidFill>
          <a:srgbClr val="FC3D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7901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ศูนย์อนามัยที่ 7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863752" y="622300"/>
        <a:ext cx="8384870" cy="1244600"/>
      </dsp:txXfrm>
    </dsp:sp>
    <dsp:sp modelId="{1B7947C7-2F90-4801-9334-22202E1DEA25}">
      <dsp:nvSpPr>
        <dsp:cNvPr id="0" name=""/>
        <dsp:cNvSpPr/>
      </dsp:nvSpPr>
      <dsp:spPr>
        <a:xfrm>
          <a:off x="85877" y="466725"/>
          <a:ext cx="1555750" cy="15557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BB428-5246-4DA8-A796-A42DBF6452C8}">
      <dsp:nvSpPr>
        <dsp:cNvPr id="0" name=""/>
        <dsp:cNvSpPr/>
      </dsp:nvSpPr>
      <dsp:spPr>
        <a:xfrm>
          <a:off x="1316164" y="2489200"/>
          <a:ext cx="7932458" cy="1244600"/>
        </a:xfrm>
        <a:prstGeom prst="rect">
          <a:avLst/>
        </a:prstGeom>
        <a:solidFill>
          <a:srgbClr val="8E3D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7901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0" lvl="0" indent="0" algn="l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สำนักงานป้องกันควบคุมโรคที่ </a:t>
          </a:r>
          <a:r>
            <a:rPr lang="en-US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</a:p>
      </dsp:txBody>
      <dsp:txXfrm>
        <a:off x="1316164" y="2489200"/>
        <a:ext cx="7932458" cy="1244600"/>
      </dsp:txXfrm>
    </dsp:sp>
    <dsp:sp modelId="{AEFCF193-5148-4781-A659-50BDD428266D}">
      <dsp:nvSpPr>
        <dsp:cNvPr id="0" name=""/>
        <dsp:cNvSpPr/>
      </dsp:nvSpPr>
      <dsp:spPr>
        <a:xfrm>
          <a:off x="538289" y="2333625"/>
          <a:ext cx="1555750" cy="15557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7F679-B8CC-4367-8A14-9E082536B492}">
      <dsp:nvSpPr>
        <dsp:cNvPr id="0" name=""/>
        <dsp:cNvSpPr/>
      </dsp:nvSpPr>
      <dsp:spPr>
        <a:xfrm>
          <a:off x="863752" y="4356100"/>
          <a:ext cx="8384870" cy="1244600"/>
        </a:xfrm>
        <a:prstGeom prst="rect">
          <a:avLst/>
        </a:prstGeom>
        <a:solidFill>
          <a:srgbClr val="0070C0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7901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แนวทางการพัฒนางานวัยรุ่น โดย ศูนย์สุขภาพจิตที่ 7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863752" y="4356100"/>
        <a:ext cx="8384870" cy="1244600"/>
      </dsp:txXfrm>
    </dsp:sp>
    <dsp:sp modelId="{C6BD451C-3F38-4637-9FEB-F8A8B248F592}">
      <dsp:nvSpPr>
        <dsp:cNvPr id="0" name=""/>
        <dsp:cNvSpPr/>
      </dsp:nvSpPr>
      <dsp:spPr>
        <a:xfrm>
          <a:off x="85877" y="4200525"/>
          <a:ext cx="1555750" cy="15557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D4D19-2D7C-4786-B8A4-6229E0F9CF83}">
      <dsp:nvSpPr>
        <dsp:cNvPr id="0" name=""/>
        <dsp:cNvSpPr/>
      </dsp:nvSpPr>
      <dsp:spPr>
        <a:xfrm>
          <a:off x="-6799223" y="-1075755"/>
          <a:ext cx="8374512" cy="8374512"/>
        </a:xfrm>
        <a:prstGeom prst="blockArc">
          <a:avLst>
            <a:gd name="adj1" fmla="val 18900000"/>
            <a:gd name="adj2" fmla="val 2700000"/>
            <a:gd name="adj3" fmla="val 25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114F64-11C3-42FA-B01A-5CADCF9E9864}">
      <dsp:nvSpPr>
        <dsp:cNvPr id="0" name=""/>
        <dsp:cNvSpPr/>
      </dsp:nvSpPr>
      <dsp:spPr>
        <a:xfrm>
          <a:off x="1521074" y="2415495"/>
          <a:ext cx="8537753" cy="1392008"/>
        </a:xfrm>
        <a:prstGeom prst="rect">
          <a:avLst/>
        </a:prstGeom>
        <a:solidFill>
          <a:srgbClr val="FC3D6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69753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โครงการเฝ้าระวังพฤติกรรมเสี่ยงวัยรุ่นและดูแลช่วยเหลือเด็กติดเกม เขตสุขภาพที่ </a:t>
          </a:r>
          <a:r>
            <a:rPr lang="en-US" sz="40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7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521074" y="2415495"/>
        <a:ext cx="8537753" cy="1392008"/>
      </dsp:txXfrm>
    </dsp:sp>
    <dsp:sp modelId="{1B7947C7-2F90-4801-9334-22202E1DEA25}">
      <dsp:nvSpPr>
        <dsp:cNvPr id="0" name=""/>
        <dsp:cNvSpPr/>
      </dsp:nvSpPr>
      <dsp:spPr>
        <a:xfrm>
          <a:off x="472688" y="2063113"/>
          <a:ext cx="2096772" cy="20967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F298E-FD86-4020-B495-5BA7F02A5AEB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39BF7-FC9E-4730-90C8-388569913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1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73934-D492-4443-9427-018DE5D6DDA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83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73934-D492-4443-9427-018DE5D6DDA5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4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122363"/>
            <a:ext cx="7558088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602038"/>
            <a:ext cx="75580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2425" y="6356349"/>
            <a:ext cx="2743200" cy="365125"/>
          </a:xfrm>
        </p:spPr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4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11512878" y="236686"/>
            <a:ext cx="479630" cy="479505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11" tIns="22856" rIns="45711" bIns="22856" rtlCol="0" anchor="ctr"/>
          <a:lstStyle/>
          <a:p>
            <a:pPr algn="ctr"/>
            <a:endParaRPr lang="en-US" sz="140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49028" y="303535"/>
            <a:ext cx="421838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 smtClean="0">
                <a:solidFill>
                  <a:schemeClr val="bg1"/>
                </a:solidFill>
                <a:latin typeface="Raleway Light"/>
                <a:cs typeface="Raleway Light"/>
              </a:rPr>
              <a:pPr algn="ctr"/>
              <a:t>‹#›</a:t>
            </a:fld>
            <a:endParaRPr lang="id-ID" sz="1400" dirty="0">
              <a:solidFill>
                <a:schemeClr val="bg1"/>
              </a:solidFill>
              <a:latin typeface="Raleway Light"/>
              <a:cs typeface="Raleway Light"/>
            </a:endParaRPr>
          </a:p>
        </p:txBody>
      </p:sp>
      <p:sp>
        <p:nvSpPr>
          <p:cNvPr id="11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709862"/>
            <a:ext cx="12192000" cy="3158274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896747" y="6256370"/>
            <a:ext cx="4404903" cy="43085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id-ID" sz="1200" dirty="0">
                <a:solidFill>
                  <a:schemeClr val="accent1"/>
                </a:solidFill>
                <a:latin typeface="Lato Light"/>
                <a:cs typeface="Lato Light"/>
              </a:rPr>
              <a:t>www.companyname.com</a:t>
            </a:r>
          </a:p>
          <a:p>
            <a:pPr algn="ctr"/>
            <a:r>
              <a:rPr lang="en-US" sz="1000" dirty="0">
                <a:solidFill>
                  <a:schemeClr val="tx2"/>
                </a:solidFill>
                <a:latin typeface="Lato Light"/>
                <a:cs typeface="Lato Light"/>
              </a:rPr>
              <a:t>© 2015 Planner </a:t>
            </a:r>
            <a:r>
              <a:rPr lang="id-ID" sz="1000" dirty="0">
                <a:solidFill>
                  <a:schemeClr val="tx2"/>
                </a:solidFill>
                <a:latin typeface="Lato Light"/>
                <a:cs typeface="Lato Light"/>
              </a:rPr>
              <a:t>PowerPoint Template</a:t>
            </a:r>
            <a:r>
              <a:rPr lang="en-US" sz="1000" dirty="0">
                <a:solidFill>
                  <a:schemeClr val="tx2"/>
                </a:solidFill>
                <a:latin typeface="Lato Light"/>
                <a:cs typeface="Lato Light"/>
              </a:rPr>
              <a:t>. All Rights Reserved. </a:t>
            </a:r>
            <a:endParaRPr lang="id-ID" sz="1000" dirty="0">
              <a:solidFill>
                <a:schemeClr val="tx2"/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1851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14:reveal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07226" y="382630"/>
            <a:ext cx="11009271" cy="642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chemeClr val="tx1">
                    <a:lumMod val="85000"/>
                    <a:lumOff val="15000"/>
                  </a:schemeClr>
                </a:solidFill>
                <a:latin typeface="Lato Medium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31941" y="942806"/>
            <a:ext cx="10984556" cy="3052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Lato Light" panose="020F03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31939" y="2005873"/>
            <a:ext cx="10984557" cy="4127500"/>
          </a:xfrm>
          <a:prstGeom prst="rect">
            <a:avLst/>
          </a:prstGeom>
        </p:spPr>
        <p:txBody>
          <a:bodyPr numCol="1" spcCol="365760"/>
          <a:lstStyle>
            <a:lvl1pPr marL="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45720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91440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37160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2880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531939" y="1402454"/>
            <a:ext cx="10984557" cy="5725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5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C3D6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t>16-Jan-19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C3D6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8E3D7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E3D7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8E3D7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E3D7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E3D7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6600" y="701566"/>
            <a:ext cx="6527800" cy="3281363"/>
          </a:xfrm>
        </p:spPr>
        <p:txBody>
          <a:bodyPr>
            <a:normAutofit fontScale="90000"/>
          </a:bodyPr>
          <a:lstStyle/>
          <a:p>
            <a: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br>
              <a:rPr lang="en-US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คณะอนุกรรมการพัฒนาสุขภาพ</a:t>
            </a:r>
            <a:br>
              <a:rPr lang="en-US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กลุ่มเด็กวัยรุ่น/นักศึกษา (</a:t>
            </a:r>
            <a:r>
              <a:rPr lang="en-US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15</a:t>
            </a:r>
            <a: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21</a:t>
            </a:r>
            <a: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ปี) </a:t>
            </a:r>
            <a:br>
              <a:rPr lang="th-TH" sz="5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เขตสุขภาพที่ </a:t>
            </a:r>
            <a:r>
              <a:rPr lang="en-US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7 </a:t>
            </a:r>
            <a:r>
              <a:rPr lang="th-TH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ครั้งที่ </a:t>
            </a:r>
            <a:r>
              <a:rPr lang="en-US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sz="4400" dirty="0">
                <a:solidFill>
                  <a:srgbClr val="00673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endParaRPr lang="en-US" sz="5400" dirty="0">
              <a:solidFill>
                <a:srgbClr val="006738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27000" y="4383991"/>
            <a:ext cx="8255000" cy="2275572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17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มกราคม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เวลา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09.00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–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16.30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น.</a:t>
            </a:r>
            <a:b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ณ ห้องประชุมศูนย์สุขภาพจิตที่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จังหวัดขอนแก่น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CD7C6F77-AE5D-4C31-B210-2301151C1F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  <p:cxnSp>
        <p:nvCxnSpPr>
          <p:cNvPr id="7" name="ตัวเชื่อมต่อตรง 6">
            <a:extLst>
              <a:ext uri="{FF2B5EF4-FFF2-40B4-BE49-F238E27FC236}">
                <a16:creationId xmlns:a16="http://schemas.microsoft.com/office/drawing/2014/main" id="{4863126C-A9B0-4BB4-A58D-FC8C873F8715}"/>
              </a:ext>
            </a:extLst>
          </p:cNvPr>
          <p:cNvCxnSpPr>
            <a:cxnSpLocks/>
          </p:cNvCxnSpPr>
          <p:nvPr/>
        </p:nvCxnSpPr>
        <p:spPr>
          <a:xfrm>
            <a:off x="990600" y="4165600"/>
            <a:ext cx="5778500" cy="0"/>
          </a:xfrm>
          <a:prstGeom prst="line">
            <a:avLst/>
          </a:prstGeom>
          <a:ln w="38100" cap="flat" cmpd="sng" algn="ctr">
            <a:solidFill>
              <a:srgbClr val="3EC3D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191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94F214C-6771-4E95-8D57-B8E5364A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thaiDist"/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3.1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สรุปผลการดำเนินงานการพัฒนาสุขภาพวัยรุ่นของนักจัดการสุขภาพวัยรุ่น</a:t>
            </a:r>
            <a:b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ระดับเขตสุขภาพที่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ปีงบประมาณ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โดยตัวแทนจากศูนย์วิชาการ ดังนี้</a:t>
            </a:r>
            <a:b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A6E773DA-DC02-462B-850F-654040D308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994152"/>
              </p:ext>
            </p:extLst>
          </p:nvPr>
        </p:nvGraphicFramePr>
        <p:xfrm>
          <a:off x="838200" y="1458913"/>
          <a:ext cx="10515600" cy="438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49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8026400" cy="919163"/>
          </a:xfrm>
        </p:spPr>
        <p:txBody>
          <a:bodyPr>
            <a:normAutofit fontScale="90000"/>
          </a:bodyPr>
          <a:lstStyle/>
          <a:p>
            <a:r>
              <a:rPr lang="th-TH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สรุปผลการดำเนินงานการพัฒนาสุขภาพวัยรุ่นของนักจัดการสุขภาพวัยรุ่น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ระดับเขตสุขภาพที่ 7 ปีงบประมาณ 2561</a:t>
            </a:r>
          </a:p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ศูนย์สุขภาพจิตที่ 7</a:t>
            </a:r>
            <a:b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13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7EA8C9B1-91F9-409E-BA75-2205C1FDE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213" y="189571"/>
            <a:ext cx="8397573" cy="57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8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3B25E23-BA3F-4547-9434-1F1AA4BA2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16" t="11364" r="8451" b="70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90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94F214C-6771-4E95-8D57-B8E5364A1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1325563"/>
          </a:xfrm>
        </p:spPr>
        <p:txBody>
          <a:bodyPr>
            <a:no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3.2 สรุปผลการดำเนินงานการพัฒนาสุขภาพวัยรุ่นของนักจัดการสุขภาพวัยรุ่น</a:t>
            </a:r>
            <a:b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ระดับจังหวัด เขตสุขภาพที่ 7 ปีงบประมาณ 2561 โดยตัวแทนจากจังหวัด ดังนี้</a:t>
            </a: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A6E773DA-DC02-462B-850F-654040D308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591093"/>
              </p:ext>
            </p:extLst>
          </p:nvPr>
        </p:nvGraphicFramePr>
        <p:xfrm>
          <a:off x="838200" y="1458913"/>
          <a:ext cx="10515600" cy="438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41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7558088" cy="919163"/>
          </a:xfrm>
        </p:spPr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เรื่องเพื่อพิจารณา</a:t>
            </a:r>
            <a:endParaRPr lang="en-US" sz="4800" b="1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1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D47C489A-B316-44F9-845D-F052D862EDDF}"/>
              </a:ext>
            </a:extLst>
          </p:cNvPr>
          <p:cNvSpPr txBox="1">
            <a:spLocks/>
          </p:cNvSpPr>
          <p:nvPr/>
        </p:nvSpPr>
        <p:spPr>
          <a:xfrm>
            <a:off x="1143000" y="4540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C3D69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5" name="ไดอะแกรม 4">
            <a:extLst>
              <a:ext uri="{FF2B5EF4-FFF2-40B4-BE49-F238E27FC236}">
                <a16:creationId xmlns:a16="http://schemas.microsoft.com/office/drawing/2014/main" id="{D64F104C-887B-43D3-9616-90A2B40AF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025205"/>
              </p:ext>
            </p:extLst>
          </p:nvPr>
        </p:nvGraphicFramePr>
        <p:xfrm>
          <a:off x="1428750" y="0"/>
          <a:ext cx="9334500" cy="622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12A4B62D-67C3-4425-9DA1-009B6E7CD3D1}"/>
              </a:ext>
            </a:extLst>
          </p:cNvPr>
          <p:cNvSpPr txBox="1"/>
          <p:nvPr/>
        </p:nvSpPr>
        <p:spPr>
          <a:xfrm>
            <a:off x="1866900" y="706646"/>
            <a:ext cx="75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4.1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06CDFEF5-93A3-46D1-BE6F-BC10E654EBA0}"/>
              </a:ext>
            </a:extLst>
          </p:cNvPr>
          <p:cNvSpPr txBox="1"/>
          <p:nvPr/>
        </p:nvSpPr>
        <p:spPr>
          <a:xfrm>
            <a:off x="2374900" y="2598003"/>
            <a:ext cx="75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8E3D78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4.2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93D5B23-DF5C-4BFB-87C9-9E058E5E4CAF}"/>
              </a:ext>
            </a:extLst>
          </p:cNvPr>
          <p:cNvSpPr txBox="1"/>
          <p:nvPr/>
        </p:nvSpPr>
        <p:spPr>
          <a:xfrm>
            <a:off x="1866900" y="4507706"/>
            <a:ext cx="75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4.3</a:t>
            </a:r>
          </a:p>
        </p:txBody>
      </p:sp>
    </p:spTree>
    <p:extLst>
      <p:ext uri="{BB962C8B-B14F-4D97-AF65-F5344CB8AC3E}">
        <p14:creationId xmlns:p14="http://schemas.microsoft.com/office/powerpoint/2010/main" val="2601517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92">
            <a:extLst>
              <a:ext uri="{FF2B5EF4-FFF2-40B4-BE49-F238E27FC236}">
                <a16:creationId xmlns:a16="http://schemas.microsoft.com/office/drawing/2014/main" id="{123C1A7E-47E1-4BCA-96C4-0373973A0DEE}"/>
              </a:ext>
            </a:extLst>
          </p:cNvPr>
          <p:cNvSpPr/>
          <p:nvPr/>
        </p:nvSpPr>
        <p:spPr>
          <a:xfrm>
            <a:off x="10265504" y="2966318"/>
            <a:ext cx="566934" cy="718881"/>
          </a:xfrm>
          <a:prstGeom prst="rect">
            <a:avLst/>
          </a:prstGeom>
          <a:solidFill>
            <a:srgbClr val="C9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016000" y="3573158"/>
            <a:ext cx="566934" cy="6356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11353" y="2854277"/>
            <a:ext cx="566934" cy="71888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4338" y="3043641"/>
            <a:ext cx="12097661" cy="1088571"/>
            <a:chOff x="94339" y="3043641"/>
            <a:chExt cx="11107008" cy="1088571"/>
          </a:xfrm>
        </p:grpSpPr>
        <p:cxnSp>
          <p:nvCxnSpPr>
            <p:cNvPr id="17" name="Straight Connector 16"/>
            <p:cNvCxnSpPr>
              <a:endCxn id="21" idx="3"/>
            </p:cNvCxnSpPr>
            <p:nvPr/>
          </p:nvCxnSpPr>
          <p:spPr>
            <a:xfrm>
              <a:off x="94339" y="3587923"/>
              <a:ext cx="10366780" cy="5"/>
            </a:xfrm>
            <a:prstGeom prst="line">
              <a:avLst/>
            </a:prstGeom>
            <a:ln w="196850" cap="sq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Isosceles Triangle 20"/>
            <p:cNvSpPr/>
            <p:nvPr/>
          </p:nvSpPr>
          <p:spPr>
            <a:xfrm rot="5400000">
              <a:off x="10286947" y="3217813"/>
              <a:ext cx="1088571" cy="740228"/>
            </a:xfrm>
            <a:prstGeom prst="triangl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22" name="Parallelogram 21"/>
          <p:cNvSpPr/>
          <p:nvPr/>
        </p:nvSpPr>
        <p:spPr>
          <a:xfrm>
            <a:off x="1016112" y="2843030"/>
            <a:ext cx="2162175" cy="1367634"/>
          </a:xfrm>
          <a:custGeom>
            <a:avLst/>
            <a:gdLst>
              <a:gd name="connsiteX0" fmla="*/ 0 w 1562100"/>
              <a:gd name="connsiteY0" fmla="*/ 1637166 h 1637166"/>
              <a:gd name="connsiteX1" fmla="*/ 436029 w 1562100"/>
              <a:gd name="connsiteY1" fmla="*/ 0 h 1637166"/>
              <a:gd name="connsiteX2" fmla="*/ 1562100 w 1562100"/>
              <a:gd name="connsiteY2" fmla="*/ 0 h 1637166"/>
              <a:gd name="connsiteX3" fmla="*/ 1126071 w 1562100"/>
              <a:gd name="connsiteY3" fmla="*/ 1637166 h 1637166"/>
              <a:gd name="connsiteX4" fmla="*/ 0 w 1562100"/>
              <a:gd name="connsiteY4" fmla="*/ 1637166 h 1637166"/>
              <a:gd name="connsiteX0" fmla="*/ 0 w 2162175"/>
              <a:gd name="connsiteY0" fmla="*/ 1637166 h 1637166"/>
              <a:gd name="connsiteX1" fmla="*/ 436029 w 2162175"/>
              <a:gd name="connsiteY1" fmla="*/ 0 h 1637166"/>
              <a:gd name="connsiteX2" fmla="*/ 2162175 w 2162175"/>
              <a:gd name="connsiteY2" fmla="*/ 0 h 1637166"/>
              <a:gd name="connsiteX3" fmla="*/ 1126071 w 2162175"/>
              <a:gd name="connsiteY3" fmla="*/ 1637166 h 1637166"/>
              <a:gd name="connsiteX4" fmla="*/ 0 w 2162175"/>
              <a:gd name="connsiteY4" fmla="*/ 1637166 h 1637166"/>
              <a:gd name="connsiteX0" fmla="*/ 0 w 2162175"/>
              <a:gd name="connsiteY0" fmla="*/ 1646691 h 1646691"/>
              <a:gd name="connsiteX1" fmla="*/ 988479 w 2162175"/>
              <a:gd name="connsiteY1" fmla="*/ 0 h 1646691"/>
              <a:gd name="connsiteX2" fmla="*/ 2162175 w 2162175"/>
              <a:gd name="connsiteY2" fmla="*/ 9525 h 1646691"/>
              <a:gd name="connsiteX3" fmla="*/ 1126071 w 2162175"/>
              <a:gd name="connsiteY3" fmla="*/ 1646691 h 1646691"/>
              <a:gd name="connsiteX4" fmla="*/ 0 w 2162175"/>
              <a:gd name="connsiteY4" fmla="*/ 1646691 h 1646691"/>
              <a:gd name="connsiteX0" fmla="*/ 0 w 2162175"/>
              <a:gd name="connsiteY0" fmla="*/ 1646691 h 1646691"/>
              <a:gd name="connsiteX1" fmla="*/ 1012292 w 2162175"/>
              <a:gd name="connsiteY1" fmla="*/ 0 h 1646691"/>
              <a:gd name="connsiteX2" fmla="*/ 2162175 w 2162175"/>
              <a:gd name="connsiteY2" fmla="*/ 9525 h 1646691"/>
              <a:gd name="connsiteX3" fmla="*/ 1126071 w 2162175"/>
              <a:gd name="connsiteY3" fmla="*/ 1646691 h 1646691"/>
              <a:gd name="connsiteX4" fmla="*/ 0 w 2162175"/>
              <a:gd name="connsiteY4" fmla="*/ 1646691 h 164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1646691">
                <a:moveTo>
                  <a:pt x="0" y="1646691"/>
                </a:moveTo>
                <a:lnTo>
                  <a:pt x="1012292" y="0"/>
                </a:lnTo>
                <a:lnTo>
                  <a:pt x="2162175" y="9525"/>
                </a:lnTo>
                <a:lnTo>
                  <a:pt x="1126071" y="1646691"/>
                </a:lnTo>
                <a:lnTo>
                  <a:pt x="0" y="1646691"/>
                </a:lnTo>
                <a:close/>
              </a:path>
            </a:pathLst>
          </a:custGeom>
          <a:solidFill>
            <a:srgbClr val="0087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4865" y="717358"/>
            <a:ext cx="6543489" cy="19389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Current /</a:t>
            </a:r>
            <a:r>
              <a:rPr lang="th-TH" sz="2400" b="1" dirty="0">
                <a:solidFill>
                  <a:srgbClr val="1F4E7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สภาพปัญหาปัจจุบัน: (กรมสุขภาพจิต: ก.ค.61)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sz="2400" dirty="0">
                <a:solidFill>
                  <a:srgbClr val="1F4E79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 งานวัยรุ่นมีหลักสูตรที่หลากหลาย แต่คุณภาพในการสื่อสารกับวัยรุ่นยังไม่ดีนัก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sz="2400" dirty="0">
                <a:solidFill>
                  <a:srgbClr val="1F4E79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 งานเชิงรุกยังขาดการบูรณาการ/การมีส่วนร่วมสู่พื้นที่ ที่ต่อเนื่อง</a:t>
            </a:r>
            <a:endParaRPr lang="en-US" sz="2400" dirty="0">
              <a:solidFill>
                <a:srgbClr val="1F4E79"/>
              </a:solidFill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  <a:p>
            <a:pPr>
              <a:buFont typeface="Arial" pitchFamily="34" charset="0"/>
              <a:buChar char="•"/>
              <a:defRPr/>
            </a:pPr>
            <a:endParaRPr lang="en-US" sz="2400" b="1" dirty="0">
              <a:solidFill>
                <a:srgbClr val="1F4E79"/>
              </a:solidFill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  <a:p>
            <a:pPr>
              <a:buFont typeface="Arial" pitchFamily="34" charset="0"/>
              <a:buChar char="•"/>
              <a:defRPr/>
            </a:pPr>
            <a:endParaRPr lang="th-TH" sz="2400" b="1" dirty="0">
              <a:solidFill>
                <a:srgbClr val="1F4E79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4865" y="4442409"/>
            <a:ext cx="5605005" cy="1569660"/>
          </a:xfrm>
          <a:prstGeom prst="rect">
            <a:avLst/>
          </a:prstGeom>
          <a:noFill/>
          <a:ln>
            <a:solidFill>
              <a:srgbClr val="8E3D78"/>
            </a:solidFill>
          </a:ln>
        </p:spPr>
        <p:txBody>
          <a:bodyPr wrap="square" rtlCol="0">
            <a:spAutoFit/>
          </a:bodyPr>
          <a:lstStyle/>
          <a:p>
            <a:pPr algn="thaiDist">
              <a:defRPr/>
            </a:pPr>
            <a:r>
              <a:rPr lang="en-US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Action  :</a:t>
            </a:r>
          </a:p>
          <a:p>
            <a:pPr algn="thaiDist">
              <a:buFont typeface="Arial" pitchFamily="34" charset="0"/>
              <a:buChar char="•"/>
              <a:defRPr/>
            </a:pP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วัยรุ่นกลุ่มเสี่ยงที่มีปัญหาพฤติกรรมอารมณ์ได้รับการดูแล </a:t>
            </a:r>
          </a:p>
          <a:p>
            <a:pPr algn="thaiDist">
              <a:defRPr/>
            </a:pP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ช่วยเหลือตามโปรแกรม </a:t>
            </a:r>
            <a:r>
              <a:rPr lang="en-US" sz="2400" b="1" dirty="0">
                <a:solidFill>
                  <a:srgbClr val="8E3D78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ESAN SMART TEEN</a:t>
            </a:r>
          </a:p>
          <a:p>
            <a:pPr algn="thaiDist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บูรณาการงานวัยรุ่น (</a:t>
            </a:r>
            <a:r>
              <a:rPr lang="en-US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Teen Manager) </a:t>
            </a: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ผ่าน </a:t>
            </a:r>
            <a:r>
              <a:rPr lang="th-TH" sz="2400" b="1" dirty="0" err="1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พช</a:t>
            </a:r>
            <a:r>
              <a:rPr lang="th-TH" sz="2400" b="1" dirty="0">
                <a:solidFill>
                  <a:srgbClr val="8E3D78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อ.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167438" y="4433338"/>
            <a:ext cx="4342024" cy="1569660"/>
          </a:xfrm>
          <a:prstGeom prst="rect">
            <a:avLst/>
          </a:prstGeom>
          <a:noFill/>
          <a:ln>
            <a:solidFill>
              <a:srgbClr val="02341C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Action </a:t>
            </a:r>
            <a:r>
              <a:rPr lang="th-TH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:</a:t>
            </a:r>
          </a:p>
          <a:p>
            <a:pPr algn="thaiDist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</a:t>
            </a:r>
            <a:r>
              <a:rPr lang="th-TH" sz="2400" b="1" dirty="0">
                <a:solidFill>
                  <a:srgbClr val="02341C"/>
                </a:solidFill>
                <a:latin typeface="TH SarabunPSK" pitchFamily="34" charset="-34"/>
                <a:cs typeface="TH SarabunPSK" pitchFamily="34" charset="-34"/>
              </a:rPr>
              <a:t>เน้นการเสริมสร้างทักษะชีวิตในวัยรุ่น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 เน้นการดำเนินงาน </a:t>
            </a:r>
            <a:r>
              <a:rPr lang="en-US" sz="2400" b="1" dirty="0">
                <a:solidFill>
                  <a:srgbClr val="02341C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To Be Number 1</a:t>
            </a:r>
          </a:p>
          <a:p>
            <a:pPr>
              <a:defRPr/>
            </a:pPr>
            <a:endParaRPr lang="th-TH" sz="2400" b="1" dirty="0">
              <a:solidFill>
                <a:srgbClr val="02341C"/>
              </a:solidFill>
              <a:latin typeface="TH SarabunPSK" pitchFamily="34" charset="-34"/>
              <a:ea typeface="Tahoma" pitchFamily="34" charset="0"/>
              <a:cs typeface="TH SarabunPSK" pitchFamily="34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025186" y="6444625"/>
            <a:ext cx="219075" cy="45719"/>
          </a:xfrm>
          <a:prstGeom prst="rect">
            <a:avLst/>
          </a:prstGeom>
          <a:solidFill>
            <a:srgbClr val="FF85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243071" y="6444625"/>
            <a:ext cx="219075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460956" y="6444624"/>
            <a:ext cx="219075" cy="45719"/>
          </a:xfrm>
          <a:prstGeom prst="rect">
            <a:avLst/>
          </a:prstGeom>
          <a:solidFill>
            <a:srgbClr val="018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678841" y="6444349"/>
            <a:ext cx="219075" cy="45719"/>
          </a:xfrm>
          <a:prstGeom prst="rect">
            <a:avLst/>
          </a:prstGeom>
          <a:solidFill>
            <a:srgbClr val="D73C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805516" y="6444349"/>
            <a:ext cx="219075" cy="45719"/>
          </a:xfrm>
          <a:prstGeom prst="rect">
            <a:avLst/>
          </a:prstGeom>
          <a:solidFill>
            <a:srgbClr val="A1BC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8" name="Rectangle 91">
            <a:extLst>
              <a:ext uri="{FF2B5EF4-FFF2-40B4-BE49-F238E27FC236}">
                <a16:creationId xmlns:a16="http://schemas.microsoft.com/office/drawing/2014/main" id="{EC761B50-9EFB-44C4-805D-7EC1C279F556}"/>
              </a:ext>
            </a:extLst>
          </p:cNvPr>
          <p:cNvSpPr/>
          <p:nvPr/>
        </p:nvSpPr>
        <p:spPr>
          <a:xfrm>
            <a:off x="8656620" y="3685200"/>
            <a:ext cx="566934" cy="635692"/>
          </a:xfrm>
          <a:prstGeom prst="rect">
            <a:avLst/>
          </a:prstGeom>
          <a:solidFill>
            <a:srgbClr val="C9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0" name="Parallelogram 21">
            <a:extLst>
              <a:ext uri="{FF2B5EF4-FFF2-40B4-BE49-F238E27FC236}">
                <a16:creationId xmlns:a16="http://schemas.microsoft.com/office/drawing/2014/main" id="{93750564-4B18-48FE-8125-EF28E3A9035D}"/>
              </a:ext>
            </a:extLst>
          </p:cNvPr>
          <p:cNvSpPr/>
          <p:nvPr/>
        </p:nvSpPr>
        <p:spPr>
          <a:xfrm>
            <a:off x="8652482" y="2953258"/>
            <a:ext cx="2162175" cy="1367634"/>
          </a:xfrm>
          <a:custGeom>
            <a:avLst/>
            <a:gdLst>
              <a:gd name="connsiteX0" fmla="*/ 0 w 1562100"/>
              <a:gd name="connsiteY0" fmla="*/ 1637166 h 1637166"/>
              <a:gd name="connsiteX1" fmla="*/ 436029 w 1562100"/>
              <a:gd name="connsiteY1" fmla="*/ 0 h 1637166"/>
              <a:gd name="connsiteX2" fmla="*/ 1562100 w 1562100"/>
              <a:gd name="connsiteY2" fmla="*/ 0 h 1637166"/>
              <a:gd name="connsiteX3" fmla="*/ 1126071 w 1562100"/>
              <a:gd name="connsiteY3" fmla="*/ 1637166 h 1637166"/>
              <a:gd name="connsiteX4" fmla="*/ 0 w 1562100"/>
              <a:gd name="connsiteY4" fmla="*/ 1637166 h 1637166"/>
              <a:gd name="connsiteX0" fmla="*/ 0 w 2162175"/>
              <a:gd name="connsiteY0" fmla="*/ 1637166 h 1637166"/>
              <a:gd name="connsiteX1" fmla="*/ 436029 w 2162175"/>
              <a:gd name="connsiteY1" fmla="*/ 0 h 1637166"/>
              <a:gd name="connsiteX2" fmla="*/ 2162175 w 2162175"/>
              <a:gd name="connsiteY2" fmla="*/ 0 h 1637166"/>
              <a:gd name="connsiteX3" fmla="*/ 1126071 w 2162175"/>
              <a:gd name="connsiteY3" fmla="*/ 1637166 h 1637166"/>
              <a:gd name="connsiteX4" fmla="*/ 0 w 2162175"/>
              <a:gd name="connsiteY4" fmla="*/ 1637166 h 1637166"/>
              <a:gd name="connsiteX0" fmla="*/ 0 w 2162175"/>
              <a:gd name="connsiteY0" fmla="*/ 1646691 h 1646691"/>
              <a:gd name="connsiteX1" fmla="*/ 988479 w 2162175"/>
              <a:gd name="connsiteY1" fmla="*/ 0 h 1646691"/>
              <a:gd name="connsiteX2" fmla="*/ 2162175 w 2162175"/>
              <a:gd name="connsiteY2" fmla="*/ 9525 h 1646691"/>
              <a:gd name="connsiteX3" fmla="*/ 1126071 w 2162175"/>
              <a:gd name="connsiteY3" fmla="*/ 1646691 h 1646691"/>
              <a:gd name="connsiteX4" fmla="*/ 0 w 2162175"/>
              <a:gd name="connsiteY4" fmla="*/ 1646691 h 1646691"/>
              <a:gd name="connsiteX0" fmla="*/ 0 w 2162175"/>
              <a:gd name="connsiteY0" fmla="*/ 1646691 h 1646691"/>
              <a:gd name="connsiteX1" fmla="*/ 1012292 w 2162175"/>
              <a:gd name="connsiteY1" fmla="*/ 0 h 1646691"/>
              <a:gd name="connsiteX2" fmla="*/ 2162175 w 2162175"/>
              <a:gd name="connsiteY2" fmla="*/ 9525 h 1646691"/>
              <a:gd name="connsiteX3" fmla="*/ 1126071 w 2162175"/>
              <a:gd name="connsiteY3" fmla="*/ 1646691 h 1646691"/>
              <a:gd name="connsiteX4" fmla="*/ 0 w 2162175"/>
              <a:gd name="connsiteY4" fmla="*/ 1646691 h 164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1646691">
                <a:moveTo>
                  <a:pt x="0" y="1646691"/>
                </a:moveTo>
                <a:lnTo>
                  <a:pt x="1012292" y="0"/>
                </a:lnTo>
                <a:lnTo>
                  <a:pt x="2162175" y="9525"/>
                </a:lnTo>
                <a:lnTo>
                  <a:pt x="1126071" y="1646691"/>
                </a:lnTo>
                <a:lnTo>
                  <a:pt x="0" y="1646691"/>
                </a:lnTo>
                <a:close/>
              </a:path>
            </a:pathLst>
          </a:custGeom>
          <a:solidFill>
            <a:srgbClr val="FC3D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3" name="TextBox 103">
            <a:extLst>
              <a:ext uri="{FF2B5EF4-FFF2-40B4-BE49-F238E27FC236}">
                <a16:creationId xmlns:a16="http://schemas.microsoft.com/office/drawing/2014/main" id="{B8E34268-90B1-4691-93F3-49E21AA365BB}"/>
              </a:ext>
            </a:extLst>
          </p:cNvPr>
          <p:cNvSpPr txBox="1"/>
          <p:nvPr/>
        </p:nvSpPr>
        <p:spPr>
          <a:xfrm>
            <a:off x="6979173" y="718928"/>
            <a:ext cx="4987961" cy="1938992"/>
          </a:xfrm>
          <a:prstGeom prst="rect">
            <a:avLst/>
          </a:prstGeom>
          <a:noFill/>
          <a:ln>
            <a:solidFill>
              <a:srgbClr val="FC3D69"/>
            </a:solidFill>
          </a:ln>
        </p:spPr>
        <p:txBody>
          <a:bodyPr wrap="square" rtlCol="0">
            <a:spAutoFit/>
          </a:bodyPr>
          <a:lstStyle/>
          <a:p>
            <a:pPr algn="thaiDist">
              <a:defRPr/>
            </a:pPr>
            <a:r>
              <a:rPr lang="en-US" sz="2400" b="1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Final Goal : 2562</a:t>
            </a:r>
            <a:endParaRPr lang="th-TH" sz="2400" dirty="0">
              <a:solidFill>
                <a:srgbClr val="FC3D69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179388" indent="-179388" algn="thaiDist">
              <a:buFont typeface="Arial" panose="020B0604020202020204" pitchFamily="34" charset="0"/>
              <a:buChar char="•"/>
              <a:defRPr/>
            </a:pPr>
            <a:r>
              <a:rPr lang="th-TH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มีหลักสูตร </a:t>
            </a:r>
            <a:r>
              <a:rPr lang="en-US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Teen Manager </a:t>
            </a:r>
            <a:r>
              <a:rPr lang="th-TH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รูปแบบเฉพาะสำหรับเขตสุขภาพที่ 7</a:t>
            </a:r>
          </a:p>
          <a:p>
            <a:pPr marL="179388" indent="-179388" algn="thaiDist">
              <a:buFont typeface="Arial" panose="020B0604020202020204" pitchFamily="34" charset="0"/>
              <a:buChar char="•"/>
              <a:defRPr/>
            </a:pPr>
            <a:r>
              <a:rPr lang="th-TH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ดำเนินงานดูแลสุขภาพวัยรุ่นแบบบูรณาการโดย </a:t>
            </a:r>
            <a:r>
              <a:rPr lang="en-US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Teen Manager </a:t>
            </a:r>
            <a:r>
              <a:rPr lang="th-TH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ผ่านกลไก </a:t>
            </a:r>
            <a:r>
              <a:rPr lang="th-TH" sz="2400" dirty="0" err="1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พช</a:t>
            </a:r>
            <a:r>
              <a:rPr lang="th-TH" sz="2400" dirty="0">
                <a:solidFill>
                  <a:srgbClr val="FC3D6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อ. ร้อยละ 100</a:t>
            </a:r>
          </a:p>
        </p:txBody>
      </p:sp>
      <p:sp>
        <p:nvSpPr>
          <p:cNvPr id="68" name="TextBox 16">
            <a:extLst>
              <a:ext uri="{FF2B5EF4-FFF2-40B4-BE49-F238E27FC236}">
                <a16:creationId xmlns:a16="http://schemas.microsoft.com/office/drawing/2014/main" id="{A66C55B2-7EE6-4C80-A7CC-384F04CC1CD0}"/>
              </a:ext>
            </a:extLst>
          </p:cNvPr>
          <p:cNvSpPr txBox="1"/>
          <p:nvPr/>
        </p:nvSpPr>
        <p:spPr>
          <a:xfrm>
            <a:off x="1540307" y="3214388"/>
            <a:ext cx="1017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2561</a:t>
            </a:r>
          </a:p>
        </p:txBody>
      </p:sp>
      <p:cxnSp>
        <p:nvCxnSpPr>
          <p:cNvPr id="74" name="Straight Connector 37">
            <a:extLst>
              <a:ext uri="{FF2B5EF4-FFF2-40B4-BE49-F238E27FC236}">
                <a16:creationId xmlns:a16="http://schemas.microsoft.com/office/drawing/2014/main" id="{66B031EE-5386-47BD-A4F5-EEFD4B25C85A}"/>
              </a:ext>
            </a:extLst>
          </p:cNvPr>
          <p:cNvCxnSpPr>
            <a:cxnSpLocks/>
          </p:cNvCxnSpPr>
          <p:nvPr/>
        </p:nvCxnSpPr>
        <p:spPr>
          <a:xfrm flipV="1">
            <a:off x="2557944" y="2656350"/>
            <a:ext cx="0" cy="202327"/>
          </a:xfrm>
          <a:prstGeom prst="line">
            <a:avLst/>
          </a:prstGeom>
          <a:ln w="19050">
            <a:solidFill>
              <a:srgbClr val="0020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37">
            <a:extLst>
              <a:ext uri="{FF2B5EF4-FFF2-40B4-BE49-F238E27FC236}">
                <a16:creationId xmlns:a16="http://schemas.microsoft.com/office/drawing/2014/main" id="{82BE60DB-C6DC-48AB-9F42-F01E428B7F04}"/>
              </a:ext>
            </a:extLst>
          </p:cNvPr>
          <p:cNvCxnSpPr>
            <a:cxnSpLocks/>
          </p:cNvCxnSpPr>
          <p:nvPr/>
        </p:nvCxnSpPr>
        <p:spPr>
          <a:xfrm>
            <a:off x="2755432" y="3685199"/>
            <a:ext cx="0" cy="728866"/>
          </a:xfrm>
          <a:prstGeom prst="line">
            <a:avLst/>
          </a:prstGeom>
          <a:ln w="19050">
            <a:solidFill>
              <a:srgbClr val="8E3D7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37">
            <a:extLst>
              <a:ext uri="{FF2B5EF4-FFF2-40B4-BE49-F238E27FC236}">
                <a16:creationId xmlns:a16="http://schemas.microsoft.com/office/drawing/2014/main" id="{94634296-7FE4-480F-85F1-A6E52A3A83A0}"/>
              </a:ext>
            </a:extLst>
          </p:cNvPr>
          <p:cNvCxnSpPr>
            <a:cxnSpLocks/>
            <a:endCxn id="103" idx="0"/>
          </p:cNvCxnSpPr>
          <p:nvPr/>
        </p:nvCxnSpPr>
        <p:spPr>
          <a:xfrm>
            <a:off x="8338450" y="3685199"/>
            <a:ext cx="0" cy="748139"/>
          </a:xfrm>
          <a:prstGeom prst="line">
            <a:avLst/>
          </a:prstGeom>
          <a:ln w="19050">
            <a:solidFill>
              <a:srgbClr val="02341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37">
            <a:extLst>
              <a:ext uri="{FF2B5EF4-FFF2-40B4-BE49-F238E27FC236}">
                <a16:creationId xmlns:a16="http://schemas.microsoft.com/office/drawing/2014/main" id="{46B949C1-52BB-46B8-B0BD-967ABC2729DA}"/>
              </a:ext>
            </a:extLst>
          </p:cNvPr>
          <p:cNvCxnSpPr>
            <a:cxnSpLocks/>
          </p:cNvCxnSpPr>
          <p:nvPr/>
        </p:nvCxnSpPr>
        <p:spPr>
          <a:xfrm flipV="1">
            <a:off x="9434946" y="2658101"/>
            <a:ext cx="0" cy="632779"/>
          </a:xfrm>
          <a:prstGeom prst="line">
            <a:avLst/>
          </a:prstGeom>
          <a:ln w="19050">
            <a:solidFill>
              <a:srgbClr val="A12F0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6">
            <a:extLst>
              <a:ext uri="{FF2B5EF4-FFF2-40B4-BE49-F238E27FC236}">
                <a16:creationId xmlns:a16="http://schemas.microsoft.com/office/drawing/2014/main" id="{B505B138-F92A-4FCA-BFCD-65466A82454A}"/>
              </a:ext>
            </a:extLst>
          </p:cNvPr>
          <p:cNvSpPr txBox="1"/>
          <p:nvPr/>
        </p:nvSpPr>
        <p:spPr>
          <a:xfrm>
            <a:off x="9300703" y="3290880"/>
            <a:ext cx="945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2562</a:t>
            </a:r>
          </a:p>
        </p:txBody>
      </p:sp>
      <p:sp>
        <p:nvSpPr>
          <p:cNvPr id="50" name="ตัวแทนหมายเลขสไลด์ 1">
            <a:extLst>
              <a:ext uri="{FF2B5EF4-FFF2-40B4-BE49-F238E27FC236}">
                <a16:creationId xmlns:a16="http://schemas.microsoft.com/office/drawing/2014/main" id="{931814A1-0759-4833-906F-BD4F07EAC4D6}"/>
              </a:ext>
            </a:extLst>
          </p:cNvPr>
          <p:cNvSpPr txBox="1">
            <a:spLocks/>
          </p:cNvSpPr>
          <p:nvPr/>
        </p:nvSpPr>
        <p:spPr bwMode="auto">
          <a:xfrm>
            <a:off x="8716963" y="6539824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22860" rIns="45720" bIns="22860"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r" eaLnBrk="1" hangingPunct="1"/>
            <a:fld id="{92D8441B-8ED7-4B8B-A291-3BAE74F08D6F}" type="slidenum">
              <a:rPr lang="en-US" altLang="th-TH" sz="2000" b="1">
                <a:solidFill>
                  <a:schemeClr val="accent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pPr algn="r" eaLnBrk="1" hangingPunct="1"/>
              <a:t>17</a:t>
            </a:fld>
            <a:endParaRPr lang="en-US" altLang="th-TH" sz="2000" b="1" dirty="0">
              <a:solidFill>
                <a:schemeClr val="accent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1" name="ชื่อเรื่อง 1">
            <a:extLst>
              <a:ext uri="{FF2B5EF4-FFF2-40B4-BE49-F238E27FC236}">
                <a16:creationId xmlns:a16="http://schemas.microsoft.com/office/drawing/2014/main" id="{6CB7B241-F60B-4878-A72D-53923BA08BA6}"/>
              </a:ext>
            </a:extLst>
          </p:cNvPr>
          <p:cNvSpPr txBox="1">
            <a:spLocks/>
          </p:cNvSpPr>
          <p:nvPr/>
        </p:nvSpPr>
        <p:spPr>
          <a:xfrm>
            <a:off x="224865" y="151747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C3D6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แนวทางการพัฒนางานวัยรุ่น โดย ศูนย์สุขภาพจิตที่ 7 ปีงบประมาณ 2562</a:t>
            </a:r>
            <a:endParaRPr lang="en-US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5708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7610E712-4F24-4FD8-B70F-B45EC06F891C}"/>
              </a:ext>
            </a:extLst>
          </p:cNvPr>
          <p:cNvSpPr txBox="1">
            <a:spLocks/>
          </p:cNvSpPr>
          <p:nvPr/>
        </p:nvSpPr>
        <p:spPr>
          <a:xfrm>
            <a:off x="533347" y="340432"/>
            <a:ext cx="11821992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C3D6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การดำเนินการเพื่อจัดการแก้ไขปัญหาสุขภาพจิตวัยุร่นในระบบดูแลช่วยเหลือนักเรียน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D76AD84-9B77-42BA-BE1B-424495735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18555" r="31369" b="13086"/>
          <a:stretch>
            <a:fillRect/>
          </a:stretch>
        </p:blipFill>
        <p:spPr bwMode="auto">
          <a:xfrm>
            <a:off x="2140744" y="1003213"/>
            <a:ext cx="7910512" cy="5375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77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D47C489A-B316-44F9-845D-F052D862EDDF}"/>
              </a:ext>
            </a:extLst>
          </p:cNvPr>
          <p:cNvSpPr txBox="1">
            <a:spLocks/>
          </p:cNvSpPr>
          <p:nvPr/>
        </p:nvSpPr>
        <p:spPr>
          <a:xfrm>
            <a:off x="1143000" y="4540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C3D69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5" name="ไดอะแกรม 4">
            <a:extLst>
              <a:ext uri="{FF2B5EF4-FFF2-40B4-BE49-F238E27FC236}">
                <a16:creationId xmlns:a16="http://schemas.microsoft.com/office/drawing/2014/main" id="{D64F104C-887B-43D3-9616-90A2B40AF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0665468"/>
              </p:ext>
            </p:extLst>
          </p:nvPr>
        </p:nvGraphicFramePr>
        <p:xfrm>
          <a:off x="1428749" y="0"/>
          <a:ext cx="10385879" cy="622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06CDFEF5-93A3-46D1-BE6F-BC10E654EBA0}"/>
              </a:ext>
            </a:extLst>
          </p:cNvPr>
          <p:cNvSpPr txBox="1"/>
          <p:nvPr/>
        </p:nvSpPr>
        <p:spPr>
          <a:xfrm>
            <a:off x="2505529" y="2696001"/>
            <a:ext cx="755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4.4</a:t>
            </a:r>
          </a:p>
        </p:txBody>
      </p:sp>
    </p:spTree>
    <p:extLst>
      <p:ext uri="{BB962C8B-B14F-4D97-AF65-F5344CB8AC3E}">
        <p14:creationId xmlns:p14="http://schemas.microsoft.com/office/powerpoint/2010/main" val="389237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7558088" cy="919163"/>
          </a:xfrm>
        </p:spPr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1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เรื่องที่ประธานแจ้งให้ที่ประชุมทราบ</a:t>
            </a:r>
            <a:endParaRPr lang="en-US" sz="4800" b="1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33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idx="4294967295"/>
          </p:nvPr>
        </p:nvSpPr>
        <p:spPr>
          <a:xfrm>
            <a:off x="-39688" y="-4763"/>
            <a:ext cx="12231688" cy="51117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h-TH" altLang="th-TH" sz="26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ระบบเชื่อมโยงการดูแลช่วยเหลือวัยรุ่นที่มีปัญหาพฤติกรรมอารมณ์</a:t>
            </a:r>
            <a:r>
              <a:rPr lang="th-TH" sz="26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2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 </a:t>
            </a:r>
            <a:r>
              <a:rPr lang="th-TH" sz="2600" b="1" dirty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อารมณ์ดี </a:t>
            </a:r>
            <a:r>
              <a:rPr lang="th-TH" sz="2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ไม่เสพ </a:t>
            </a:r>
            <a:r>
              <a:rPr lang="th-TH" sz="26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ไม่ท้อง </a:t>
            </a:r>
            <a:r>
              <a:rPr lang="th-TH" sz="2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ไม่ติดโรค </a:t>
            </a:r>
            <a:r>
              <a:rPr lang="th-TH" sz="2600" b="1" dirty="0">
                <a:solidFill>
                  <a:srgbClr val="66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ไม่ติดเกม</a:t>
            </a: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338469" y="886033"/>
            <a:ext cx="9144000" cy="66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th-TH"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6" name="Picture 2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016" y="723285"/>
            <a:ext cx="2111356" cy="172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à¸à¸¥à¸à¸²à¸£à¸à¹à¸à¸«à¸²à¸£à¸¹à¸à¸ à¸²à¸à¸ªà¸³à¸«à¸£à¸±à¸ à¹à¸£à¸à¹à¸£à¸µà¸¢à¸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236" y="483736"/>
            <a:ext cx="2235525" cy="197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à¸à¸¥à¸à¸²à¸£à¸à¹à¸à¸«à¸²à¸£à¸¹à¸à¸ à¸²à¸à¸ªà¸³à¸«à¸£à¸±à¸ à¸§à¸±à¸¢à¸£à¸¸à¹à¸à¸à¸´à¸à¹à¸à¸¡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99" y="1057900"/>
            <a:ext cx="1516386" cy="118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280" y="991365"/>
            <a:ext cx="1331873" cy="1331873"/>
          </a:xfrm>
          <a:prstGeom prst="rect">
            <a:avLst/>
          </a:prstGeom>
        </p:spPr>
      </p:pic>
      <p:pic>
        <p:nvPicPr>
          <p:cNvPr id="12" name="รูปภาพ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790" y="1057721"/>
            <a:ext cx="1128988" cy="119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19" y="1072191"/>
            <a:ext cx="1189613" cy="116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ลูกศรขวา 8"/>
          <p:cNvSpPr/>
          <p:nvPr/>
        </p:nvSpPr>
        <p:spPr>
          <a:xfrm>
            <a:off x="1740394" y="1481536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ลูกศรขวา 15"/>
          <p:cNvSpPr/>
          <p:nvPr/>
        </p:nvSpPr>
        <p:spPr>
          <a:xfrm>
            <a:off x="8357855" y="1604332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ลูกศรขวา 16"/>
          <p:cNvSpPr/>
          <p:nvPr/>
        </p:nvSpPr>
        <p:spPr>
          <a:xfrm>
            <a:off x="6793287" y="1453063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ลูกศรขวา 17"/>
          <p:cNvSpPr/>
          <p:nvPr/>
        </p:nvSpPr>
        <p:spPr>
          <a:xfrm>
            <a:off x="5246856" y="1604332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ลูกศรขวา 18"/>
          <p:cNvSpPr/>
          <p:nvPr/>
        </p:nvSpPr>
        <p:spPr>
          <a:xfrm>
            <a:off x="3672142" y="1627017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ลูกศรขวา 19"/>
          <p:cNvSpPr/>
          <p:nvPr/>
        </p:nvSpPr>
        <p:spPr>
          <a:xfrm>
            <a:off x="9908232" y="1620300"/>
            <a:ext cx="348818" cy="335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ชื่อเรื่อง 1"/>
          <p:cNvSpPr txBox="1">
            <a:spLocks/>
          </p:cNvSpPr>
          <p:nvPr/>
        </p:nvSpPr>
        <p:spPr>
          <a:xfrm>
            <a:off x="-106016" y="2621950"/>
            <a:ext cx="11908802" cy="493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line going to Lean Start Up :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Build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en-US" sz="24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Measure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Learn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Feedback Loop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ปีงบประมาณ 2562</a:t>
            </a:r>
            <a:r>
              <a:rPr lang="en-US" sz="2000" b="1" dirty="0"/>
              <a:t> </a:t>
            </a:r>
            <a:endParaRPr lang="th-TH" sz="2000" b="1" dirty="0"/>
          </a:p>
        </p:txBody>
      </p:sp>
      <p:sp>
        <p:nvSpPr>
          <p:cNvPr id="24" name="ชื่อเรื่อง 1"/>
          <p:cNvSpPr txBox="1">
            <a:spLocks/>
          </p:cNvSpPr>
          <p:nvPr/>
        </p:nvSpPr>
        <p:spPr>
          <a:xfrm>
            <a:off x="-38101" y="2106186"/>
            <a:ext cx="12009915" cy="493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เลือกคู่เครือข่าย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ค้นหาวัยรุ่นกลุ่มเสี่ยง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EQ / GAST  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ส่งเสริม-พัฒนา 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EQ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พัฒนาทักษะชีวิต 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ส่อต่อ</a:t>
            </a:r>
            <a:r>
              <a:rPr lang="en-US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วัดผล</a:t>
            </a:r>
          </a:p>
        </p:txBody>
      </p:sp>
      <p:pic>
        <p:nvPicPr>
          <p:cNvPr id="6" name="Picture 2" descr="à¸à¸¥à¸à¸²à¸£à¸à¹à¸à¸«à¸²à¸£à¸¹à¸à¸ à¸²à¸à¸ªà¸³à¸«à¸£à¸±à¸ à¹à¸£à¸à¸à¸¢à¸²à¸à¸²à¸¥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996" y="1081498"/>
            <a:ext cx="1176236" cy="11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212035" y="3576158"/>
            <a:ext cx="3317119" cy="3059790"/>
          </a:xfrm>
          <a:prstGeom prst="rect">
            <a:avLst/>
          </a:prstGeom>
          <a:solidFill>
            <a:srgbClr val="8E3D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ONE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Aids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Net</a:t>
            </a:r>
            <a:endParaRPr lang="th-TH" alt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Teen </a:t>
            </a:r>
            <a:r>
              <a:rPr lang="en-US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anager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ระดับจังหวัดและอำเภอ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พชอ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/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พชต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en-US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ODOP 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เป็นปัญหาวัยรุ่น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สพ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ม. + ศึกษาธิการจังหวัด + สถานศึกษา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โปรแกรมพัฒนาทักษะทางสมองสู่ความ  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ฉลาดทางอารมณ์ที่เป็นเลิศในวัยรุ่น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 วัยรุ่นวัยใส ระดับเขตสุขภาพที่ 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อำเภออนามัยเจริญพันธุ์ และคลินิกวัยรุ่น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สภาเด็กและเยาวชน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สวท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/ </a:t>
            </a:r>
            <a:r>
              <a:rPr lang="th-TH" altLang="th-TH" sz="20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พมจ</a:t>
            </a:r>
            <a:r>
              <a:rPr lang="th-TH" alt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</a:t>
            </a: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3655785" y="3589408"/>
            <a:ext cx="4317120" cy="3046540"/>
          </a:xfrm>
          <a:prstGeom prst="rect">
            <a:avLst/>
          </a:prstGeom>
          <a:solidFill>
            <a:srgbClr val="0067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พัฒนาระบบคู่เครือข่ายในชมรม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ONE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ไม่เสพ ไม่ท้อง ไม่ติดโรค ไม่ติดเกม</a:t>
            </a: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 1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รู้จักนักเรียนรายบุคคล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ค้นหาวัยรุ่นกลุ่มเสี่ยง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EQ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และติดเกม (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GAST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 ผ่าน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Web Application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ส่งเสริมพัฒนา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EQ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ด้วยโปรแกรมพัฒนาทักษะทางสมองฯขั้น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ป้องกันและแก้ไขปัญหา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โปรแกรมพัฒนาทักษะชีวิต ขั้น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ส่งต่อภายในและภายนอก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Case conference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พัฒนาโมเดลการป้องกันเด็กติดเกม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Lean Start Up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LET ME GROW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ของมหาวิทยาลัยมหิดล</a:t>
            </a:r>
          </a:p>
          <a:p>
            <a:pPr marL="185738" indent="-185738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Lean Start Up 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ข้อมูลวัยรุ่นลงบน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Web Application</a:t>
            </a:r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8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8099536" y="3576158"/>
            <a:ext cx="3862274" cy="305979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ลดพฤติกรรมเสี่ยงด้านสุขภาพวัยรุ่นสู่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ESAN SMART TEEN </a:t>
            </a:r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อารมณ์ดี ไม่เสพ ไม่ท้อง ไม่ติดโรค ไม่ติดเกม</a:t>
            </a:r>
          </a:p>
          <a:p>
            <a:r>
              <a:rPr lang="th-TH" sz="2000" b="1" u="sng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ผลผลิต/ผลลัพธ์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วัยรุ่นกลุ่มเสี่ยง/มีปัญหาได้รับการช่วยเหลือจนดีขึ้น 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วัยรุ่นมีความฉลาดทางอารมณ์ (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EQ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อยู่ในเกณฑ์ปกติ3. สัดส่วนวัยรุ่นเล่นเกมอย่างปลอดภัยเพิ่มขึ้น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วัยรุ่นเข้าถึงความรู้ในการป้องกันตนเอง โดยเฉพาะ  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วัยรุ่นกลุ่มเสี่ยง (ความรอบรู้ด้านสุขภาพ)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dirty="0">
              <a:solidFill>
                <a:schemeClr val="bg1"/>
              </a:solidFill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198783" y="3166357"/>
            <a:ext cx="3330371" cy="436304"/>
          </a:xfrm>
          <a:prstGeom prst="rect">
            <a:avLst/>
          </a:prstGeom>
          <a:solidFill>
            <a:srgbClr val="7030A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Input -&gt; Integrated  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3655784" y="3176799"/>
            <a:ext cx="4317121" cy="41260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Process –&gt; Lean Star Up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8099536" y="3177635"/>
            <a:ext cx="3862274" cy="411773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Goals </a:t>
            </a: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&gt;</a:t>
            </a: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เยาวชน 4.0</a:t>
            </a:r>
          </a:p>
        </p:txBody>
      </p:sp>
    </p:spTree>
    <p:extLst>
      <p:ext uri="{BB962C8B-B14F-4D97-AF65-F5344CB8AC3E}">
        <p14:creationId xmlns:p14="http://schemas.microsoft.com/office/powerpoint/2010/main" val="3864524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7558088" cy="919163"/>
          </a:xfrm>
        </p:spPr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เรื่องอื่น ๆ</a:t>
            </a:r>
            <a:endParaRPr lang="en-US" sz="4800" b="1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4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126C229-2D67-4350-BDB9-447914C97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384425"/>
            <a:ext cx="11252200" cy="1067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1.1 การขับเคลื่อนงาน </a:t>
            </a:r>
            <a:r>
              <a:rPr lang="en-US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ONE </a:t>
            </a:r>
            <a:r>
              <a:rPr lang="th-TH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โครงการรณรงค์ป้องกันและแก้ไขปัญหายาเสพติด 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</a:t>
            </a:r>
            <a:r>
              <a:rPr lang="th-TH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ในทูลกระหม่อมหญิงอุบล</a:t>
            </a:r>
            <a:r>
              <a:rPr lang="th-TH" sz="3200" b="1" dirty="0" err="1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รั</a:t>
            </a:r>
            <a:r>
              <a:rPr lang="th-TH" sz="3200" b="1" dirty="0">
                <a:solidFill>
                  <a:srgbClr val="FC3D6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ตนราชกัญญาสิริวัฒนาพรรณวดี</a:t>
            </a:r>
          </a:p>
          <a:p>
            <a:endParaRPr lang="en-US" sz="3200" b="1" dirty="0">
              <a:solidFill>
                <a:srgbClr val="FC3D69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A6CF513-2516-4673-AE6B-9CB5D38AFC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4714"/>
            <a:ext cx="12192000" cy="356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4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F6DDE12D-91BC-47E2-A0C9-A55AF93A25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" b="16805"/>
          <a:stretch/>
        </p:blipFill>
        <p:spPr>
          <a:xfrm>
            <a:off x="0" y="0"/>
            <a:ext cx="12664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53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E9B4415-BDC0-45A0-AB40-6D56B85E6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14" y="2788051"/>
            <a:ext cx="6157234" cy="4076957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22CEA395-D4A3-4508-8794-55AFFBC903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33" t="-17514" r="233" b="17514"/>
          <a:stretch/>
        </p:blipFill>
        <p:spPr>
          <a:xfrm>
            <a:off x="6109871" y="2367746"/>
            <a:ext cx="6094411" cy="4062941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7E0AD0AC-2E76-4277-8A91-48CD6A1367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4"/>
          <a:stretch/>
        </p:blipFill>
        <p:spPr>
          <a:xfrm>
            <a:off x="-21584" y="-16796"/>
            <a:ext cx="6158710" cy="3448177"/>
          </a:xfrm>
          <a:prstGeom prst="rect">
            <a:avLst/>
          </a:prstGeom>
        </p:spPr>
      </p:pic>
      <p:sp>
        <p:nvSpPr>
          <p:cNvPr id="46" name="Rectangle 2">
            <a:extLst>
              <a:ext uri="{FF2B5EF4-FFF2-40B4-BE49-F238E27FC236}">
                <a16:creationId xmlns:a16="http://schemas.microsoft.com/office/drawing/2014/main" id="{7939B55F-3A58-4946-A45A-24CBB6D02F48}"/>
              </a:ext>
            </a:extLst>
          </p:cNvPr>
          <p:cNvSpPr/>
          <p:nvPr/>
        </p:nvSpPr>
        <p:spPr>
          <a:xfrm>
            <a:off x="-20109" y="2718370"/>
            <a:ext cx="6157234" cy="1393025"/>
          </a:xfrm>
          <a:prstGeom prst="rect">
            <a:avLst/>
          </a:prstGeom>
          <a:solidFill>
            <a:srgbClr val="FC3D69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thaiDist"/>
            <a:r>
              <a:rPr lang="th-T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ส่งเสริมสนับสนุนงานด้านสุขภาพจิตตามพระราชดำรัส, พระราชดำริของสมเด็จพระเจ้าอยู่หัวและพระบรมวงศานุวงศ์ทุกพระองค์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2" name="รูปภาพ 21">
            <a:extLst>
              <a:ext uri="{FF2B5EF4-FFF2-40B4-BE49-F238E27FC236}">
                <a16:creationId xmlns:a16="http://schemas.microsoft.com/office/drawing/2014/main" id="{19A1C1FD-6245-4B2B-8986-922EA06C61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0"/>
          <a:stretch/>
        </p:blipFill>
        <p:spPr>
          <a:xfrm>
            <a:off x="6127749" y="-16796"/>
            <a:ext cx="6081026" cy="3710651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065279E9-17C9-4E4F-BE0B-EFBC2557B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1" y="5355772"/>
            <a:ext cx="6122151" cy="154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12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89983" y="1350547"/>
            <a:ext cx="2394857" cy="769257"/>
            <a:chOff x="925382" y="2051096"/>
            <a:chExt cx="2394857" cy="769257"/>
          </a:xfrm>
        </p:grpSpPr>
        <p:sp>
          <p:nvSpPr>
            <p:cNvPr id="3" name="Rounded Rectangle 2"/>
            <p:cNvSpPr/>
            <p:nvPr/>
          </p:nvSpPr>
          <p:spPr>
            <a:xfrm>
              <a:off x="925382" y="2051096"/>
              <a:ext cx="2394857" cy="769257"/>
            </a:xfrm>
            <a:prstGeom prst="roundRect">
              <a:avLst>
                <a:gd name="adj" fmla="val 50000"/>
              </a:avLst>
            </a:prstGeom>
            <a:solidFill>
              <a:srgbClr val="0087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1023937" y="2132534"/>
              <a:ext cx="606379" cy="6063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FontAwesome" pitchFamily="2" charset="0"/>
                </a:rPr>
                <a:t>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30316" y="2068061"/>
              <a:ext cx="14440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chemeClr val="bg1"/>
                  </a:solidFill>
                  <a:latin typeface="TH SarabunPSK" charset="0"/>
                  <a:ea typeface="TH SarabunPSK" charset="0"/>
                  <a:cs typeface="TH SarabunPSK" charset="0"/>
                </a:rPr>
                <a:t>สมาชิก</a:t>
              </a:r>
              <a:endParaRPr lang="en-US" sz="3600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20930" y="1269110"/>
            <a:ext cx="2394857" cy="769257"/>
            <a:chOff x="8864465" y="2051096"/>
            <a:chExt cx="2394857" cy="769257"/>
          </a:xfrm>
        </p:grpSpPr>
        <p:sp>
          <p:nvSpPr>
            <p:cNvPr id="24" name="Rounded Rectangle 23"/>
            <p:cNvSpPr/>
            <p:nvPr/>
          </p:nvSpPr>
          <p:spPr>
            <a:xfrm>
              <a:off x="8864465" y="2051096"/>
              <a:ext cx="2394857" cy="769257"/>
            </a:xfrm>
            <a:prstGeom prst="roundRect">
              <a:avLst>
                <a:gd name="adj" fmla="val 50000"/>
              </a:avLst>
            </a:prstGeom>
            <a:solidFill>
              <a:srgbClr val="FC3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8967787" y="2132533"/>
              <a:ext cx="606379" cy="6063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white"/>
                  </a:solidFill>
                  <a:latin typeface="FontAwesome" pitchFamily="2" charset="0"/>
                </a:rPr>
                <a:t>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574166" y="2051096"/>
              <a:ext cx="14440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000" dirty="0">
                  <a:solidFill>
                    <a:schemeClr val="bg1"/>
                  </a:solidFill>
                  <a:latin typeface="TH SarabunPSK" charset="0"/>
                  <a:ea typeface="TH SarabunPSK" charset="0"/>
                  <a:cs typeface="TH SarabunPSK" charset="0"/>
                </a:rPr>
                <a:t>ชมรม</a:t>
              </a:r>
              <a:endParaRPr lang="en-US" sz="3600" dirty="0">
                <a:solidFill>
                  <a:schemeClr val="bg1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pic>
        <p:nvPicPr>
          <p:cNvPr id="43" name="Picture 2" descr="ผลการค้นหารูปภาพสำหรับ ทูบีนัมเบอร์วั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13" y="739979"/>
            <a:ext cx="2181256" cy="18724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TextBox 43"/>
          <p:cNvSpPr txBox="1"/>
          <p:nvPr/>
        </p:nvSpPr>
        <p:spPr>
          <a:xfrm>
            <a:off x="2374178" y="2119802"/>
            <a:ext cx="2626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3600" b="1" dirty="0">
                <a:solidFill>
                  <a:srgbClr val="0087B1"/>
                </a:solidFill>
                <a:latin typeface="TH SarabunPSK" charset="0"/>
                <a:ea typeface="TH SarabunPSK" charset="0"/>
                <a:cs typeface="TH SarabunPSK" charset="0"/>
              </a:rPr>
              <a:t>1,127,112 คน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92237" y="2050044"/>
            <a:ext cx="265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C3D69"/>
                </a:solidFill>
                <a:latin typeface="TH SarabunPSK" charset="0"/>
                <a:ea typeface="TH SarabunPSK" charset="0"/>
                <a:cs typeface="TH SarabunPSK" charset="0"/>
              </a:rPr>
              <a:t>8,765 </a:t>
            </a:r>
            <a:r>
              <a:rPr lang="th-TH" sz="3600" b="1" dirty="0">
                <a:solidFill>
                  <a:srgbClr val="FC3D69"/>
                </a:solidFill>
                <a:latin typeface="TH SarabunPSK" charset="0"/>
                <a:ea typeface="TH SarabunPSK" charset="0"/>
                <a:cs typeface="TH SarabunPSK" charset="0"/>
              </a:rPr>
              <a:t>ชมรม</a:t>
            </a:r>
            <a:endParaRPr lang="is-IS" sz="3600" b="1" dirty="0">
              <a:solidFill>
                <a:srgbClr val="FC3D69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graphicFrame>
        <p:nvGraphicFramePr>
          <p:cNvPr id="46" name="แผนภูมิ 5"/>
          <p:cNvGraphicFramePr/>
          <p:nvPr>
            <p:extLst>
              <p:ext uri="{D42A27DB-BD31-4B8C-83A1-F6EECF244321}">
                <p14:modId xmlns:p14="http://schemas.microsoft.com/office/powerpoint/2010/main" val="3786505304"/>
              </p:ext>
            </p:extLst>
          </p:nvPr>
        </p:nvGraphicFramePr>
        <p:xfrm>
          <a:off x="781050" y="2546534"/>
          <a:ext cx="4201980" cy="263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7" name="แผนภูมิ 9"/>
          <p:cNvGraphicFramePr/>
          <p:nvPr>
            <p:extLst>
              <p:ext uri="{D42A27DB-BD31-4B8C-83A1-F6EECF244321}">
                <p14:modId xmlns:p14="http://schemas.microsoft.com/office/powerpoint/2010/main" val="38652032"/>
              </p:ext>
            </p:extLst>
          </p:nvPr>
        </p:nvGraphicFramePr>
        <p:xfrm>
          <a:off x="5125906" y="2760848"/>
          <a:ext cx="5000660" cy="227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8" name="Group 47"/>
          <p:cNvGrpSpPr/>
          <p:nvPr/>
        </p:nvGrpSpPr>
        <p:grpSpPr>
          <a:xfrm>
            <a:off x="-317500" y="4945440"/>
            <a:ext cx="6451600" cy="1384995"/>
            <a:chOff x="681703" y="2009640"/>
            <a:chExt cx="3470072" cy="1222055"/>
          </a:xfrm>
        </p:grpSpPr>
        <p:sp>
          <p:nvSpPr>
            <p:cNvPr id="49" name="Rounded Rectangle 48"/>
            <p:cNvSpPr/>
            <p:nvPr/>
          </p:nvSpPr>
          <p:spPr>
            <a:xfrm>
              <a:off x="925382" y="2051096"/>
              <a:ext cx="3226393" cy="769257"/>
            </a:xfrm>
            <a:prstGeom prst="roundRect">
              <a:avLst>
                <a:gd name="adj" fmla="val 50000"/>
              </a:avLst>
            </a:prstGeom>
            <a:solidFill>
              <a:srgbClr val="0087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prstClr val="white"/>
                </a:solidFill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3706026" y="2156232"/>
              <a:ext cx="402563" cy="6063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prstClr val="white"/>
                  </a:solidFill>
                  <a:latin typeface="FontAwesome" pitchFamily="2" charset="0"/>
                </a:rPr>
                <a:t>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81703" y="2009640"/>
              <a:ext cx="3024323" cy="122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charset="0"/>
                  <a:ea typeface="TH SarabunPSK" charset="0"/>
                  <a:cs typeface="TH SarabunPSK" charset="0"/>
                </a:rPr>
                <a:t>เยาวชนต้นแบบเก่ง (TO BE NUMBER ONE IDOL)</a:t>
              </a:r>
            </a:p>
            <a:p>
              <a:pPr algn="r"/>
              <a:r>
                <a:rPr lang="th-TH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charset="0"/>
                  <a:ea typeface="TH SarabunPSK" charset="0"/>
                  <a:cs typeface="TH SarabunPSK" charset="0"/>
                </a:rPr>
                <a:t>19 คน (รุ่นที่ 1-6)</a:t>
              </a:r>
            </a:p>
            <a:p>
              <a:pPr algn="r"/>
              <a:endParaRPr lang="th-TH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261100" y="4970318"/>
            <a:ext cx="5624115" cy="954107"/>
            <a:chOff x="925382" y="2033843"/>
            <a:chExt cx="3226393" cy="786510"/>
          </a:xfrm>
        </p:grpSpPr>
        <p:sp>
          <p:nvSpPr>
            <p:cNvPr id="53" name="Rounded Rectangle 52"/>
            <p:cNvSpPr/>
            <p:nvPr/>
          </p:nvSpPr>
          <p:spPr>
            <a:xfrm>
              <a:off x="925382" y="2051096"/>
              <a:ext cx="3226393" cy="769257"/>
            </a:xfrm>
            <a:prstGeom prst="roundRect">
              <a:avLst>
                <a:gd name="adj" fmla="val 50000"/>
              </a:avLst>
            </a:prstGeom>
            <a:solidFill>
              <a:srgbClr val="FC3D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964695" y="2129848"/>
              <a:ext cx="448567" cy="6063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prstClr val="white"/>
                  </a:solidFill>
                  <a:latin typeface="FontAwesome" pitchFamily="2" charset="0"/>
                </a:rPr>
                <a:t>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30510" y="2033843"/>
              <a:ext cx="2511598" cy="786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charset="0"/>
                  <a:ea typeface="TH SarabunPSK" charset="0"/>
                  <a:cs typeface="TH SarabunPSK" charset="0"/>
                </a:rPr>
                <a:t>ขับเคลื่อน และสนับสนุนการดำเนินงานชมรมผ่าน หน่วยงานสาธารณสุขและศึกษาธิการ</a:t>
              </a:r>
            </a:p>
          </p:txBody>
        </p:sp>
      </p:grpSp>
      <p:sp>
        <p:nvSpPr>
          <p:cNvPr id="57" name="ชื่อเรื่อง 1">
            <a:extLst>
              <a:ext uri="{FF2B5EF4-FFF2-40B4-BE49-F238E27FC236}">
                <a16:creationId xmlns:a16="http://schemas.microsoft.com/office/drawing/2014/main" id="{F7AE6DE0-34A8-4106-B129-395F422A233E}"/>
              </a:ext>
            </a:extLst>
          </p:cNvPr>
          <p:cNvSpPr txBox="1">
            <a:spLocks/>
          </p:cNvSpPr>
          <p:nvPr/>
        </p:nvSpPr>
        <p:spPr>
          <a:xfrm>
            <a:off x="838200" y="184422"/>
            <a:ext cx="10515600" cy="9238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C3D6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การดำเนินงาน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TO BE NUMBER 1</a:t>
            </a:r>
          </a:p>
        </p:txBody>
      </p:sp>
    </p:spTree>
    <p:extLst>
      <p:ext uri="{BB962C8B-B14F-4D97-AF65-F5344CB8AC3E}">
        <p14:creationId xmlns:p14="http://schemas.microsoft.com/office/powerpoint/2010/main" val="1723632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158B650-0569-4A0A-A44B-4058EC8C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0" y="542925"/>
            <a:ext cx="115189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1.2 การทบทวนและแต่งตั้งคณะอนุกรรมการพัฒนาสุขภาพกลุ่มเด็กวัยรุ่น/นักศึกษา 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(15-21 ปี) เขตสุขภาพที่ 7 ปีงบประมาณ 2562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30" name="Picture 6" descr="à¸à¸¥à¸à¸²à¸£à¸à¹à¸à¸«à¸²à¸£à¸¹à¸à¸ à¸²à¸à¸ªà¸³à¸«à¸£à¸±à¸ flat cartoon png">
            <a:extLst>
              <a:ext uri="{FF2B5EF4-FFF2-40B4-BE49-F238E27FC236}">
                <a16:creationId xmlns:a16="http://schemas.microsoft.com/office/drawing/2014/main" id="{365BB995-ECBC-47D8-919B-3A7BAD472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98" t="13792" r="23782" b="22687"/>
          <a:stretch/>
        </p:blipFill>
        <p:spPr bwMode="auto">
          <a:xfrm>
            <a:off x="6096000" y="2139949"/>
            <a:ext cx="2160482" cy="318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à¸à¸¥à¸à¸²à¸£à¸à¹à¸à¸«à¸²à¸£à¸¹à¸à¸ à¸²à¸à¸ªà¸³à¸«à¸£à¸±à¸ flat cartoon png">
            <a:extLst>
              <a:ext uri="{FF2B5EF4-FFF2-40B4-BE49-F238E27FC236}">
                <a16:creationId xmlns:a16="http://schemas.microsoft.com/office/drawing/2014/main" id="{1435C896-C26C-4210-A7D2-ED1E9B9CB0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5" t="9513" r="50000" b="21423"/>
          <a:stretch/>
        </p:blipFill>
        <p:spPr bwMode="auto">
          <a:xfrm>
            <a:off x="3845728" y="1868488"/>
            <a:ext cx="2250272" cy="346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89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7558088" cy="919163"/>
          </a:xfrm>
        </p:spPr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เรื่องการรับรองรายงานการประชุมครั้งที่แล้ว </a:t>
            </a:r>
            <a:endParaRPr lang="en-US" sz="4800" b="1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6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590799"/>
            <a:ext cx="7558088" cy="919163"/>
          </a:xfrm>
        </p:spPr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4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เรื่องแจ้งเพื่อทราบ</a:t>
            </a:r>
            <a:endParaRPr lang="en-US" sz="4800" b="1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80604E8-914D-41C8-A4A7-BBC55A8F0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22352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9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B2D914A-2389-4232-84CE-FE2BBB07DB94}" vid="{3238DBD7-C34F-40EA-A3D0-2416A51C8475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717</Words>
  <Application>Microsoft Office PowerPoint</Application>
  <PresentationFormat>แบบจอกว้าง</PresentationFormat>
  <Paragraphs>101</Paragraphs>
  <Slides>21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21</vt:i4>
      </vt:variant>
    </vt:vector>
  </HeadingPairs>
  <TitlesOfParts>
    <vt:vector size="33" baseType="lpstr">
      <vt:lpstr>Arial</vt:lpstr>
      <vt:lpstr>Calibri</vt:lpstr>
      <vt:lpstr>FontAwesome</vt:lpstr>
      <vt:lpstr>Lato</vt:lpstr>
      <vt:lpstr>Lato Light</vt:lpstr>
      <vt:lpstr>Lato Medium</vt:lpstr>
      <vt:lpstr>Raleway Light</vt:lpstr>
      <vt:lpstr>TH Sarabun New</vt:lpstr>
      <vt:lpstr>TH SarabunIT๙</vt:lpstr>
      <vt:lpstr>TH SarabunPSK</vt:lpstr>
      <vt:lpstr>Trebuchet MS</vt:lpstr>
      <vt:lpstr>ธีมของ Office</vt:lpstr>
      <vt:lpstr>ระเบียบวาระการประชุม คณะอนุกรรมการพัฒนาสุขภาพ กลุ่มเด็กวัยรุ่น/นักศึกษา (15-21 ปี)  เขตสุขภาพที่ 7 ครั้งที่ 1/2562</vt:lpstr>
      <vt:lpstr>วาระที่ 1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1.2 การทบทวนและแต่งตั้งคณะอนุกรรมการพัฒนาสุขภาพกลุ่มเด็กวัยรุ่น/นักศึกษา       (15-21 ปี) เขตสุขภาพที่ 7 ปีงบประมาณ 2562 </vt:lpstr>
      <vt:lpstr>วาระที่ 2 </vt:lpstr>
      <vt:lpstr>วาระที่ 3 </vt:lpstr>
      <vt:lpstr>3.1 สรุปผลการดำเนินงานการพัฒนาสุขภาพวัยรุ่นของนักจัดการสุขภาพวัยรุ่น      ระดับเขตสุขภาพที่ 7 ปีงบประมาณ 2561 โดยตัวแทนจากศูนย์วิชาการ ดังนี้ </vt:lpstr>
      <vt:lpstr>สรุปผลการดำเนินงานการพัฒนาสุขภาพวัยรุ่นของนักจัดการสุขภาพวัยรุ่น</vt:lpstr>
      <vt:lpstr>งานนำเสนอ PowerPoint</vt:lpstr>
      <vt:lpstr>งานนำเสนอ PowerPoint</vt:lpstr>
      <vt:lpstr>3.2 สรุปผลการดำเนินงานการพัฒนาสุขภาพวัยรุ่นของนักจัดการสุขภาพวัยรุ่น ระดับจังหวัด เขตสุขภาพที่ 7 ปีงบประมาณ 2561 โดยตัวแทนจากจังหวัด ดังนี้</vt:lpstr>
      <vt:lpstr>วาระที่ 4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ระบบเชื่อมโยงการดูแลช่วยเหลือวัยรุ่นที่มีปัญหาพฤติกรรมอารมณ์ : ESAN SMART TEEN อารมณ์ดี ไม่เสพ ไม่ท้อง ไม่ติดโรค ไม่ติดเกม</vt:lpstr>
      <vt:lpstr>วาระที่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Chesada Nonchaiya</dc:creator>
  <cp:lastModifiedBy>Chesada Nonchaiya</cp:lastModifiedBy>
  <cp:revision>84</cp:revision>
  <dcterms:created xsi:type="dcterms:W3CDTF">2019-01-16T02:28:50Z</dcterms:created>
  <dcterms:modified xsi:type="dcterms:W3CDTF">2019-01-16T04:42:05Z</dcterms:modified>
</cp:coreProperties>
</file>