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notesSlides/notesSlide1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60" r:id="rId4"/>
    <p:sldId id="268" r:id="rId5"/>
    <p:sldId id="258" r:id="rId6"/>
    <p:sldId id="297" r:id="rId7"/>
    <p:sldId id="298" r:id="rId8"/>
    <p:sldId id="305" r:id="rId9"/>
    <p:sldId id="308" r:id="rId10"/>
    <p:sldId id="288" r:id="rId11"/>
    <p:sldId id="259" r:id="rId12"/>
    <p:sldId id="262" r:id="rId13"/>
    <p:sldId id="263" r:id="rId14"/>
    <p:sldId id="289" r:id="rId15"/>
    <p:sldId id="303" r:id="rId16"/>
    <p:sldId id="304" r:id="rId17"/>
    <p:sldId id="302" r:id="rId18"/>
    <p:sldId id="296" r:id="rId19"/>
    <p:sldId id="264" r:id="rId20"/>
    <p:sldId id="265" r:id="rId21"/>
    <p:sldId id="266" r:id="rId22"/>
    <p:sldId id="315" r:id="rId23"/>
    <p:sldId id="267" r:id="rId24"/>
    <p:sldId id="272" r:id="rId25"/>
    <p:sldId id="269" r:id="rId26"/>
    <p:sldId id="312" r:id="rId27"/>
    <p:sldId id="270" r:id="rId28"/>
    <p:sldId id="276" r:id="rId29"/>
    <p:sldId id="271" r:id="rId30"/>
    <p:sldId id="261" r:id="rId31"/>
    <p:sldId id="281" r:id="rId32"/>
    <p:sldId id="280" r:id="rId33"/>
    <p:sldId id="273" r:id="rId34"/>
    <p:sldId id="274" r:id="rId35"/>
    <p:sldId id="313" r:id="rId36"/>
    <p:sldId id="275" r:id="rId37"/>
    <p:sldId id="277" r:id="rId38"/>
    <p:sldId id="306" r:id="rId39"/>
    <p:sldId id="278" r:id="rId40"/>
    <p:sldId id="279" r:id="rId41"/>
    <p:sldId id="282" r:id="rId42"/>
    <p:sldId id="283" r:id="rId43"/>
    <p:sldId id="295" r:id="rId44"/>
    <p:sldId id="286" r:id="rId45"/>
    <p:sldId id="290" r:id="rId46"/>
    <p:sldId id="284" r:id="rId47"/>
    <p:sldId id="314" r:id="rId48"/>
    <p:sldId id="285" r:id="rId49"/>
    <p:sldId id="287" r:id="rId50"/>
    <p:sldId id="294" r:id="rId51"/>
    <p:sldId id="293" r:id="rId52"/>
    <p:sldId id="311" r:id="rId53"/>
    <p:sldId id="291" r:id="rId54"/>
    <p:sldId id="292" r:id="rId55"/>
    <p:sldId id="299" r:id="rId56"/>
    <p:sldId id="300" r:id="rId57"/>
    <p:sldId id="301" r:id="rId58"/>
    <p:sldId id="307" r:id="rId59"/>
    <p:sldId id="309" r:id="rId60"/>
    <p:sldId id="310" r:id="rId6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4" autoAdjust="0"/>
    <p:restoredTop sz="95113" autoAdjust="0"/>
  </p:normalViewPr>
  <p:slideViewPr>
    <p:cSldViewPr snapToObjects="1" showGuides="1">
      <p:cViewPr>
        <p:scale>
          <a:sx n="75" d="100"/>
          <a:sy n="75" d="100"/>
        </p:scale>
        <p:origin x="-1206" y="-324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  <a:alpha val="50000"/>
                </a:schemeClr>
              </a:solidFill>
            </c:spPr>
          </c:dPt>
          <c:dPt>
            <c:idx val="2"/>
            <c:bubble3D val="0"/>
            <c:spPr>
              <a:solidFill>
                <a:srgbClr val="0070C0"/>
              </a:solidFill>
            </c:spPr>
          </c:dPt>
          <c:dPt>
            <c:idx val="3"/>
            <c:bubble3D val="0"/>
            <c:spPr>
              <a:solidFill>
                <a:schemeClr val="tx2">
                  <a:lumMod val="40000"/>
                  <a:lumOff val="60000"/>
                  <a:alpha val="50000"/>
                </a:schemeClr>
              </a:solidFill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6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70C0"/>
              </a:solidFill>
            </c:spPr>
          </c:dPt>
          <c:dPt>
            <c:idx val="1"/>
            <c:bubble3D val="0"/>
            <c:spPr>
              <a:noFill/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CB6E4-A14C-4E58-8533-246982660894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7A52A-C19A-40BE-B747-3F56A37A2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72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7A52A-C19A-40BE-B747-3F56A37A2F9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09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7A52A-C19A-40BE-B747-3F56A37A2F9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9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3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7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1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0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9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0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0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6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AE97B-ACF3-43A1-AD1E-9E017C1E2D58}" type="datetimeFigureOut">
              <a:rPr lang="en-US" smtClean="0"/>
              <a:t>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96969-DB70-4D05-92A2-1A32F4F5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9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9650"/>
            <a:ext cx="9144000" cy="514098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sp>
        <p:nvSpPr>
          <p:cNvPr id="4" name="Rectangle 3"/>
          <p:cNvSpPr/>
          <p:nvPr/>
        </p:nvSpPr>
        <p:spPr>
          <a:xfrm>
            <a:off x="6400800" y="3257550"/>
            <a:ext cx="1828800" cy="18859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14399" y="4171950"/>
            <a:ext cx="5410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latin typeface="Aller" pitchFamily="2" charset="0"/>
              </a:rPr>
              <a:t>www.company.com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3606323"/>
            <a:ext cx="6019801" cy="63094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3500" dirty="0" smtClean="0">
                <a:solidFill>
                  <a:schemeClr val="bg1"/>
                </a:solidFill>
                <a:latin typeface="Lato" pitchFamily="34" charset="0"/>
              </a:rPr>
              <a:t>MINIMAL </a:t>
            </a:r>
            <a:r>
              <a:rPr lang="en-US" sz="3500" b="1" dirty="0" smtClean="0">
                <a:solidFill>
                  <a:schemeClr val="bg1"/>
                </a:solidFill>
                <a:latin typeface="Lato" pitchFamily="34" charset="0"/>
              </a:rPr>
              <a:t>PRESENTATION</a:t>
            </a:r>
            <a:endParaRPr lang="en-US" sz="3500" b="1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00800" y="3618256"/>
            <a:ext cx="1828800" cy="881354"/>
            <a:chOff x="6400800" y="3618256"/>
            <a:chExt cx="1828800" cy="881354"/>
          </a:xfrm>
        </p:grpSpPr>
        <p:sp>
          <p:nvSpPr>
            <p:cNvPr id="7" name="Frame 6"/>
            <p:cNvSpPr/>
            <p:nvPr/>
          </p:nvSpPr>
          <p:spPr>
            <a:xfrm>
              <a:off x="7077075" y="3618256"/>
              <a:ext cx="476250" cy="476250"/>
            </a:xfrm>
            <a:prstGeom prst="frame">
              <a:avLst>
                <a:gd name="adj1" fmla="val 1783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00800" y="4161056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  <a:latin typeface="Lato" pitchFamily="34" charset="0"/>
                </a:rPr>
                <a:t>YOUR</a:t>
              </a:r>
              <a:r>
                <a:rPr lang="en-US" sz="1600" b="1" dirty="0" smtClean="0">
                  <a:solidFill>
                    <a:schemeClr val="bg1"/>
                  </a:solidFill>
                  <a:latin typeface="Lato" pitchFamily="34" charset="0"/>
                </a:rPr>
                <a:t>LOGO</a:t>
              </a:r>
              <a:endParaRPr lang="en-US" sz="1600" b="1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83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MAIN FOCUS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10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200400" y="1495755"/>
            <a:ext cx="1371600" cy="1371600"/>
          </a:xfrm>
          <a:prstGeom prst="ellipse">
            <a:avLst/>
          </a:prstGeom>
          <a:noFill/>
          <a:ln w="12700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572000" y="1495755"/>
            <a:ext cx="1371600" cy="1371600"/>
          </a:xfrm>
          <a:prstGeom prst="ellipse">
            <a:avLst/>
          </a:prstGeom>
          <a:noFill/>
          <a:ln w="12700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90962" y="2691140"/>
            <a:ext cx="1371600" cy="1371600"/>
          </a:xfrm>
          <a:prstGeom prst="ellipse">
            <a:avLst/>
          </a:prstGeom>
          <a:noFill/>
          <a:ln w="12700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5" name="Group 1034"/>
          <p:cNvGrpSpPr/>
          <p:nvPr/>
        </p:nvGrpSpPr>
        <p:grpSpPr>
          <a:xfrm>
            <a:off x="1295400" y="1634195"/>
            <a:ext cx="2765286" cy="732649"/>
            <a:chOff x="1295400" y="1634195"/>
            <a:chExt cx="2765286" cy="732649"/>
          </a:xfrm>
        </p:grpSpPr>
        <p:grpSp>
          <p:nvGrpSpPr>
            <p:cNvPr id="31" name="Group 30"/>
            <p:cNvGrpSpPr/>
            <p:nvPr/>
          </p:nvGrpSpPr>
          <p:grpSpPr>
            <a:xfrm>
              <a:off x="3559314" y="1996266"/>
              <a:ext cx="501372" cy="370578"/>
              <a:chOff x="1973263" y="3068638"/>
              <a:chExt cx="547688" cy="404812"/>
            </a:xfrm>
          </p:grpSpPr>
          <p:sp>
            <p:nvSpPr>
              <p:cNvPr id="26" name="Freeform 6"/>
              <p:cNvSpPr>
                <a:spLocks/>
              </p:cNvSpPr>
              <p:nvPr/>
            </p:nvSpPr>
            <p:spPr bwMode="auto">
              <a:xfrm>
                <a:off x="1973263" y="3068638"/>
                <a:ext cx="547688" cy="241300"/>
              </a:xfrm>
              <a:custGeom>
                <a:avLst/>
                <a:gdLst>
                  <a:gd name="T0" fmla="*/ 123 w 146"/>
                  <a:gd name="T1" fmla="*/ 64 h 64"/>
                  <a:gd name="T2" fmla="*/ 133 w 146"/>
                  <a:gd name="T3" fmla="*/ 56 h 64"/>
                  <a:gd name="T4" fmla="*/ 145 w 146"/>
                  <a:gd name="T5" fmla="*/ 8 h 64"/>
                  <a:gd name="T6" fmla="*/ 139 w 146"/>
                  <a:gd name="T7" fmla="*/ 0 h 64"/>
                  <a:gd name="T8" fmla="*/ 7 w 146"/>
                  <a:gd name="T9" fmla="*/ 0 h 64"/>
                  <a:gd name="T10" fmla="*/ 2 w 146"/>
                  <a:gd name="T11" fmla="*/ 5 h 64"/>
                  <a:gd name="T12" fmla="*/ 12 w 146"/>
                  <a:gd name="T13" fmla="*/ 10 h 64"/>
                  <a:gd name="T14" fmla="*/ 31 w 146"/>
                  <a:gd name="T15" fmla="*/ 12 h 64"/>
                  <a:gd name="T16" fmla="*/ 41 w 146"/>
                  <a:gd name="T17" fmla="*/ 20 h 64"/>
                  <a:gd name="T18" fmla="*/ 49 w 146"/>
                  <a:gd name="T19" fmla="*/ 56 h 64"/>
                  <a:gd name="T20" fmla="*/ 59 w 146"/>
                  <a:gd name="T21" fmla="*/ 64 h 64"/>
                  <a:gd name="T22" fmla="*/ 123 w 146"/>
                  <a:gd name="T2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6" h="64">
                    <a:moveTo>
                      <a:pt x="123" y="64"/>
                    </a:moveTo>
                    <a:cubicBezTo>
                      <a:pt x="127" y="64"/>
                      <a:pt x="132" y="61"/>
                      <a:pt x="133" y="56"/>
                    </a:cubicBezTo>
                    <a:cubicBezTo>
                      <a:pt x="145" y="8"/>
                      <a:pt x="145" y="8"/>
                      <a:pt x="145" y="8"/>
                    </a:cubicBezTo>
                    <a:cubicBezTo>
                      <a:pt x="146" y="4"/>
                      <a:pt x="143" y="0"/>
                      <a:pt x="139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2"/>
                      <a:pt x="2" y="5"/>
                    </a:cubicBezTo>
                    <a:cubicBezTo>
                      <a:pt x="3" y="7"/>
                      <a:pt x="8" y="10"/>
                      <a:pt x="12" y="10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5" y="12"/>
                      <a:pt x="40" y="16"/>
                      <a:pt x="41" y="20"/>
                    </a:cubicBezTo>
                    <a:cubicBezTo>
                      <a:pt x="49" y="56"/>
                      <a:pt x="49" y="56"/>
                      <a:pt x="49" y="56"/>
                    </a:cubicBezTo>
                    <a:cubicBezTo>
                      <a:pt x="50" y="61"/>
                      <a:pt x="55" y="64"/>
                      <a:pt x="59" y="64"/>
                    </a:cubicBezTo>
                    <a:lnTo>
                      <a:pt x="123" y="64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Oval 7"/>
              <p:cNvSpPr>
                <a:spLocks noChangeArrowheads="1"/>
              </p:cNvSpPr>
              <p:nvPr/>
            </p:nvSpPr>
            <p:spPr bwMode="auto">
              <a:xfrm>
                <a:off x="2190750" y="3390900"/>
                <a:ext cx="85725" cy="8255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Oval 8"/>
              <p:cNvSpPr>
                <a:spLocks noChangeArrowheads="1"/>
              </p:cNvSpPr>
              <p:nvPr/>
            </p:nvSpPr>
            <p:spPr bwMode="auto">
              <a:xfrm>
                <a:off x="2341563" y="3390900"/>
                <a:ext cx="85725" cy="8255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2146300" y="3279775"/>
                <a:ext cx="306388" cy="88900"/>
              </a:xfrm>
              <a:custGeom>
                <a:avLst/>
                <a:gdLst>
                  <a:gd name="T0" fmla="*/ 8 w 82"/>
                  <a:gd name="T1" fmla="*/ 0 h 24"/>
                  <a:gd name="T2" fmla="*/ 2 w 82"/>
                  <a:gd name="T3" fmla="*/ 16 h 24"/>
                  <a:gd name="T4" fmla="*/ 7 w 82"/>
                  <a:gd name="T5" fmla="*/ 24 h 24"/>
                  <a:gd name="T6" fmla="*/ 82 w 8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" h="24">
                    <a:moveTo>
                      <a:pt x="8" y="0"/>
                    </a:moveTo>
                    <a:cubicBezTo>
                      <a:pt x="2" y="16"/>
                      <a:pt x="2" y="16"/>
                      <a:pt x="2" y="16"/>
                    </a:cubicBezTo>
                    <a:cubicBezTo>
                      <a:pt x="0" y="20"/>
                      <a:pt x="2" y="24"/>
                      <a:pt x="7" y="24"/>
                    </a:cubicBezTo>
                    <a:cubicBezTo>
                      <a:pt x="82" y="24"/>
                      <a:pt x="82" y="24"/>
                      <a:pt x="82" y="24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rgbClr val="0070C0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1295400" y="1634195"/>
              <a:ext cx="1828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 smtClean="0">
                  <a:solidFill>
                    <a:srgbClr val="0070C0"/>
                  </a:solidFill>
                  <a:latin typeface="Lato" pitchFamily="34" charset="0"/>
                </a:rPr>
                <a:t>MERKETING</a:t>
              </a:r>
              <a:endParaRPr lang="en-US" sz="1100" dirty="0">
                <a:solidFill>
                  <a:srgbClr val="0070C0"/>
                </a:solidFill>
                <a:latin typeface="Lato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295400" y="1863511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talak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licen</a:t>
            </a:r>
            <a:endParaRPr lang="en-US" sz="900" dirty="0">
              <a:latin typeface="Aller Light" pitchFamily="2" charset="0"/>
            </a:endParaRPr>
          </a:p>
        </p:txBody>
      </p:sp>
      <p:grpSp>
        <p:nvGrpSpPr>
          <p:cNvPr id="1036" name="Group 1035"/>
          <p:cNvGrpSpPr/>
          <p:nvPr/>
        </p:nvGrpSpPr>
        <p:grpSpPr>
          <a:xfrm>
            <a:off x="5065732" y="1634195"/>
            <a:ext cx="2782868" cy="732649"/>
            <a:chOff x="5065732" y="1634195"/>
            <a:chExt cx="2782868" cy="732649"/>
          </a:xfrm>
        </p:grpSpPr>
        <p:sp>
          <p:nvSpPr>
            <p:cNvPr id="1027" name="Freeform 14"/>
            <p:cNvSpPr>
              <a:spLocks noEditPoints="1"/>
            </p:cNvSpPr>
            <p:nvPr/>
          </p:nvSpPr>
          <p:spPr bwMode="auto">
            <a:xfrm>
              <a:off x="5065732" y="1996266"/>
              <a:ext cx="384136" cy="370578"/>
            </a:xfrm>
            <a:custGeom>
              <a:avLst/>
              <a:gdLst>
                <a:gd name="T0" fmla="*/ 42 w 108"/>
                <a:gd name="T1" fmla="*/ 0 h 104"/>
                <a:gd name="T2" fmla="*/ 0 w 108"/>
                <a:gd name="T3" fmla="*/ 42 h 104"/>
                <a:gd name="T4" fmla="*/ 42 w 108"/>
                <a:gd name="T5" fmla="*/ 83 h 104"/>
                <a:gd name="T6" fmla="*/ 68 w 108"/>
                <a:gd name="T7" fmla="*/ 74 h 104"/>
                <a:gd name="T8" fmla="*/ 69 w 108"/>
                <a:gd name="T9" fmla="*/ 76 h 104"/>
                <a:gd name="T10" fmla="*/ 95 w 108"/>
                <a:gd name="T11" fmla="*/ 101 h 104"/>
                <a:gd name="T12" fmla="*/ 100 w 108"/>
                <a:gd name="T13" fmla="*/ 104 h 104"/>
                <a:gd name="T14" fmla="*/ 106 w 108"/>
                <a:gd name="T15" fmla="*/ 101 h 104"/>
                <a:gd name="T16" fmla="*/ 106 w 108"/>
                <a:gd name="T17" fmla="*/ 91 h 104"/>
                <a:gd name="T18" fmla="*/ 80 w 108"/>
                <a:gd name="T19" fmla="*/ 65 h 104"/>
                <a:gd name="T20" fmla="*/ 77 w 108"/>
                <a:gd name="T21" fmla="*/ 64 h 104"/>
                <a:gd name="T22" fmla="*/ 83 w 108"/>
                <a:gd name="T23" fmla="*/ 42 h 104"/>
                <a:gd name="T24" fmla="*/ 42 w 108"/>
                <a:gd name="T25" fmla="*/ 0 h 104"/>
                <a:gd name="T26" fmla="*/ 42 w 108"/>
                <a:gd name="T27" fmla="*/ 13 h 104"/>
                <a:gd name="T28" fmla="*/ 71 w 108"/>
                <a:gd name="T29" fmla="*/ 42 h 104"/>
                <a:gd name="T30" fmla="*/ 66 w 108"/>
                <a:gd name="T31" fmla="*/ 57 h 104"/>
                <a:gd name="T32" fmla="*/ 64 w 108"/>
                <a:gd name="T33" fmla="*/ 61 h 104"/>
                <a:gd name="T34" fmla="*/ 60 w 108"/>
                <a:gd name="T35" fmla="*/ 64 h 104"/>
                <a:gd name="T36" fmla="*/ 42 w 108"/>
                <a:gd name="T37" fmla="*/ 70 h 104"/>
                <a:gd name="T38" fmla="*/ 13 w 108"/>
                <a:gd name="T39" fmla="*/ 42 h 104"/>
                <a:gd name="T40" fmla="*/ 42 w 108"/>
                <a:gd name="T41" fmla="*/ 1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8" h="104">
                  <a:moveTo>
                    <a:pt x="42" y="0"/>
                  </a:moveTo>
                  <a:cubicBezTo>
                    <a:pt x="18" y="0"/>
                    <a:pt x="0" y="19"/>
                    <a:pt x="0" y="42"/>
                  </a:cubicBezTo>
                  <a:cubicBezTo>
                    <a:pt x="0" y="65"/>
                    <a:pt x="18" y="83"/>
                    <a:pt x="42" y="83"/>
                  </a:cubicBezTo>
                  <a:cubicBezTo>
                    <a:pt x="52" y="83"/>
                    <a:pt x="61" y="80"/>
                    <a:pt x="68" y="74"/>
                  </a:cubicBezTo>
                  <a:cubicBezTo>
                    <a:pt x="68" y="74"/>
                    <a:pt x="69" y="75"/>
                    <a:pt x="69" y="76"/>
                  </a:cubicBezTo>
                  <a:cubicBezTo>
                    <a:pt x="95" y="101"/>
                    <a:pt x="95" y="101"/>
                    <a:pt x="95" y="101"/>
                  </a:cubicBezTo>
                  <a:cubicBezTo>
                    <a:pt x="97" y="103"/>
                    <a:pt x="99" y="104"/>
                    <a:pt x="100" y="104"/>
                  </a:cubicBezTo>
                  <a:cubicBezTo>
                    <a:pt x="102" y="104"/>
                    <a:pt x="104" y="103"/>
                    <a:pt x="106" y="101"/>
                  </a:cubicBezTo>
                  <a:cubicBezTo>
                    <a:pt x="108" y="99"/>
                    <a:pt x="108" y="94"/>
                    <a:pt x="106" y="91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79" y="65"/>
                    <a:pt x="78" y="64"/>
                    <a:pt x="77" y="64"/>
                  </a:cubicBezTo>
                  <a:cubicBezTo>
                    <a:pt x="81" y="57"/>
                    <a:pt x="83" y="50"/>
                    <a:pt x="83" y="42"/>
                  </a:cubicBezTo>
                  <a:cubicBezTo>
                    <a:pt x="83" y="19"/>
                    <a:pt x="65" y="0"/>
                    <a:pt x="42" y="0"/>
                  </a:cubicBezTo>
                  <a:close/>
                  <a:moveTo>
                    <a:pt x="42" y="13"/>
                  </a:moveTo>
                  <a:cubicBezTo>
                    <a:pt x="58" y="13"/>
                    <a:pt x="71" y="26"/>
                    <a:pt x="71" y="42"/>
                  </a:cubicBezTo>
                  <a:cubicBezTo>
                    <a:pt x="71" y="47"/>
                    <a:pt x="69" y="52"/>
                    <a:pt x="66" y="57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55" y="68"/>
                    <a:pt x="48" y="70"/>
                    <a:pt x="42" y="70"/>
                  </a:cubicBezTo>
                  <a:cubicBezTo>
                    <a:pt x="26" y="70"/>
                    <a:pt x="13" y="58"/>
                    <a:pt x="13" y="42"/>
                  </a:cubicBezTo>
                  <a:cubicBezTo>
                    <a:pt x="13" y="26"/>
                    <a:pt x="26" y="13"/>
                    <a:pt x="42" y="1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19800" y="1634195"/>
              <a:ext cx="1828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solidFill>
                    <a:srgbClr val="0070C0"/>
                  </a:solidFill>
                  <a:latin typeface="Lato" pitchFamily="34" charset="0"/>
                </a:rPr>
                <a:t>RESEARCH</a:t>
              </a:r>
              <a:endParaRPr lang="en-US" sz="1100" dirty="0">
                <a:solidFill>
                  <a:srgbClr val="0070C0"/>
                </a:solidFill>
                <a:latin typeface="Lato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019800" y="1863511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talak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licen</a:t>
            </a:r>
            <a:endParaRPr lang="en-US" sz="900" dirty="0">
              <a:latin typeface="Aller Light" pitchFamily="2" charset="0"/>
            </a:endParaRPr>
          </a:p>
        </p:txBody>
      </p:sp>
      <p:grpSp>
        <p:nvGrpSpPr>
          <p:cNvPr id="1037" name="Group 1036"/>
          <p:cNvGrpSpPr/>
          <p:nvPr/>
        </p:nvGrpSpPr>
        <p:grpSpPr>
          <a:xfrm>
            <a:off x="3657600" y="3257880"/>
            <a:ext cx="1828800" cy="1171245"/>
            <a:chOff x="3657600" y="3257880"/>
            <a:chExt cx="1828800" cy="1171245"/>
          </a:xfrm>
        </p:grpSpPr>
        <p:sp>
          <p:nvSpPr>
            <p:cNvPr id="1030" name="Freeform 19"/>
            <p:cNvSpPr>
              <a:spLocks/>
            </p:cNvSpPr>
            <p:nvPr/>
          </p:nvSpPr>
          <p:spPr bwMode="auto">
            <a:xfrm>
              <a:off x="4403035" y="3257880"/>
              <a:ext cx="337930" cy="323850"/>
            </a:xfrm>
            <a:custGeom>
              <a:avLst/>
              <a:gdLst>
                <a:gd name="T0" fmla="*/ 89 w 122"/>
                <a:gd name="T1" fmla="*/ 0 h 117"/>
                <a:gd name="T2" fmla="*/ 95 w 122"/>
                <a:gd name="T3" fmla="*/ 1 h 117"/>
                <a:gd name="T4" fmla="*/ 122 w 122"/>
                <a:gd name="T5" fmla="*/ 34 h 117"/>
                <a:gd name="T6" fmla="*/ 122 w 122"/>
                <a:gd name="T7" fmla="*/ 41 h 117"/>
                <a:gd name="T8" fmla="*/ 61 w 122"/>
                <a:gd name="T9" fmla="*/ 117 h 117"/>
                <a:gd name="T10" fmla="*/ 0 w 122"/>
                <a:gd name="T11" fmla="*/ 41 h 117"/>
                <a:gd name="T12" fmla="*/ 0 w 122"/>
                <a:gd name="T13" fmla="*/ 34 h 117"/>
                <a:gd name="T14" fmla="*/ 27 w 122"/>
                <a:gd name="T15" fmla="*/ 1 h 117"/>
                <a:gd name="T16" fmla="*/ 33 w 122"/>
                <a:gd name="T17" fmla="*/ 0 h 117"/>
                <a:gd name="T18" fmla="*/ 61 w 122"/>
                <a:gd name="T19" fmla="*/ 16 h 117"/>
                <a:gd name="T20" fmla="*/ 89 w 122"/>
                <a:gd name="T2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117">
                  <a:moveTo>
                    <a:pt x="89" y="0"/>
                  </a:moveTo>
                  <a:cubicBezTo>
                    <a:pt x="91" y="0"/>
                    <a:pt x="93" y="1"/>
                    <a:pt x="95" y="1"/>
                  </a:cubicBezTo>
                  <a:cubicBezTo>
                    <a:pt x="107" y="2"/>
                    <a:pt x="121" y="13"/>
                    <a:pt x="122" y="34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1" y="61"/>
                    <a:pt x="91" y="87"/>
                    <a:pt x="61" y="117"/>
                  </a:cubicBezTo>
                  <a:cubicBezTo>
                    <a:pt x="29" y="85"/>
                    <a:pt x="1" y="61"/>
                    <a:pt x="0" y="4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2" y="13"/>
                    <a:pt x="15" y="2"/>
                    <a:pt x="27" y="1"/>
                  </a:cubicBezTo>
                  <a:cubicBezTo>
                    <a:pt x="29" y="1"/>
                    <a:pt x="31" y="0"/>
                    <a:pt x="33" y="0"/>
                  </a:cubicBezTo>
                  <a:cubicBezTo>
                    <a:pt x="47" y="0"/>
                    <a:pt x="54" y="6"/>
                    <a:pt x="61" y="16"/>
                  </a:cubicBezTo>
                  <a:cubicBezTo>
                    <a:pt x="69" y="6"/>
                    <a:pt x="75" y="0"/>
                    <a:pt x="89" y="0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657600" y="4167515"/>
              <a:ext cx="1828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70C0"/>
                  </a:solidFill>
                  <a:latin typeface="Lato" pitchFamily="34" charset="0"/>
                </a:rPr>
                <a:t>EARNING</a:t>
              </a:r>
              <a:endParaRPr lang="en-US" sz="1100" dirty="0">
                <a:solidFill>
                  <a:srgbClr val="0070C0"/>
                </a:solidFill>
                <a:latin typeface="Lato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334000" y="313941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talak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licen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1033" name="Freeform 24"/>
          <p:cNvSpPr>
            <a:spLocks noEditPoints="1"/>
          </p:cNvSpPr>
          <p:nvPr/>
        </p:nvSpPr>
        <p:spPr bwMode="auto">
          <a:xfrm>
            <a:off x="1557337" y="3257881"/>
            <a:ext cx="347663" cy="351956"/>
          </a:xfrm>
          <a:custGeom>
            <a:avLst/>
            <a:gdLst>
              <a:gd name="T0" fmla="*/ 54 w 103"/>
              <a:gd name="T1" fmla="*/ 66 h 104"/>
              <a:gd name="T2" fmla="*/ 56 w 103"/>
              <a:gd name="T3" fmla="*/ 43 h 104"/>
              <a:gd name="T4" fmla="*/ 56 w 103"/>
              <a:gd name="T5" fmla="*/ 29 h 104"/>
              <a:gd name="T6" fmla="*/ 47 w 103"/>
              <a:gd name="T7" fmla="*/ 29 h 104"/>
              <a:gd name="T8" fmla="*/ 47 w 103"/>
              <a:gd name="T9" fmla="*/ 43 h 104"/>
              <a:gd name="T10" fmla="*/ 49 w 103"/>
              <a:gd name="T11" fmla="*/ 66 h 104"/>
              <a:gd name="T12" fmla="*/ 54 w 103"/>
              <a:gd name="T13" fmla="*/ 66 h 104"/>
              <a:gd name="T14" fmla="*/ 56 w 103"/>
              <a:gd name="T15" fmla="*/ 71 h 104"/>
              <a:gd name="T16" fmla="*/ 47 w 103"/>
              <a:gd name="T17" fmla="*/ 71 h 104"/>
              <a:gd name="T18" fmla="*/ 47 w 103"/>
              <a:gd name="T19" fmla="*/ 80 h 104"/>
              <a:gd name="T20" fmla="*/ 56 w 103"/>
              <a:gd name="T21" fmla="*/ 80 h 104"/>
              <a:gd name="T22" fmla="*/ 56 w 103"/>
              <a:gd name="T23" fmla="*/ 71 h 104"/>
              <a:gd name="T24" fmla="*/ 51 w 103"/>
              <a:gd name="T25" fmla="*/ 11 h 104"/>
              <a:gd name="T26" fmla="*/ 93 w 103"/>
              <a:gd name="T27" fmla="*/ 52 h 104"/>
              <a:gd name="T28" fmla="*/ 51 w 103"/>
              <a:gd name="T29" fmla="*/ 93 h 104"/>
              <a:gd name="T30" fmla="*/ 10 w 103"/>
              <a:gd name="T31" fmla="*/ 52 h 104"/>
              <a:gd name="T32" fmla="*/ 51 w 103"/>
              <a:gd name="T33" fmla="*/ 11 h 104"/>
              <a:gd name="T34" fmla="*/ 51 w 103"/>
              <a:gd name="T35" fmla="*/ 104 h 104"/>
              <a:gd name="T36" fmla="*/ 103 w 103"/>
              <a:gd name="T37" fmla="*/ 52 h 104"/>
              <a:gd name="T38" fmla="*/ 51 w 103"/>
              <a:gd name="T39" fmla="*/ 0 h 104"/>
              <a:gd name="T40" fmla="*/ 0 w 103"/>
              <a:gd name="T41" fmla="*/ 52 h 104"/>
              <a:gd name="T42" fmla="*/ 51 w 103"/>
              <a:gd name="T43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3" h="104">
                <a:moveTo>
                  <a:pt x="54" y="66"/>
                </a:moveTo>
                <a:cubicBezTo>
                  <a:pt x="56" y="43"/>
                  <a:pt x="56" y="43"/>
                  <a:pt x="56" y="43"/>
                </a:cubicBezTo>
                <a:cubicBezTo>
                  <a:pt x="56" y="29"/>
                  <a:pt x="56" y="29"/>
                  <a:pt x="56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43"/>
                  <a:pt x="47" y="43"/>
                  <a:pt x="47" y="43"/>
                </a:cubicBezTo>
                <a:cubicBezTo>
                  <a:pt x="49" y="66"/>
                  <a:pt x="49" y="66"/>
                  <a:pt x="49" y="66"/>
                </a:cubicBezTo>
                <a:lnTo>
                  <a:pt x="54" y="66"/>
                </a:lnTo>
                <a:close/>
                <a:moveTo>
                  <a:pt x="56" y="71"/>
                </a:moveTo>
                <a:cubicBezTo>
                  <a:pt x="47" y="71"/>
                  <a:pt x="47" y="71"/>
                  <a:pt x="47" y="71"/>
                </a:cubicBezTo>
                <a:cubicBezTo>
                  <a:pt x="47" y="80"/>
                  <a:pt x="47" y="80"/>
                  <a:pt x="47" y="80"/>
                </a:cubicBezTo>
                <a:cubicBezTo>
                  <a:pt x="56" y="80"/>
                  <a:pt x="56" y="80"/>
                  <a:pt x="56" y="80"/>
                </a:cubicBezTo>
                <a:lnTo>
                  <a:pt x="56" y="71"/>
                </a:lnTo>
                <a:close/>
                <a:moveTo>
                  <a:pt x="51" y="11"/>
                </a:moveTo>
                <a:cubicBezTo>
                  <a:pt x="74" y="11"/>
                  <a:pt x="93" y="29"/>
                  <a:pt x="93" y="52"/>
                </a:cubicBezTo>
                <a:cubicBezTo>
                  <a:pt x="93" y="75"/>
                  <a:pt x="74" y="93"/>
                  <a:pt x="51" y="93"/>
                </a:cubicBezTo>
                <a:cubicBezTo>
                  <a:pt x="29" y="93"/>
                  <a:pt x="10" y="75"/>
                  <a:pt x="10" y="52"/>
                </a:cubicBezTo>
                <a:cubicBezTo>
                  <a:pt x="10" y="29"/>
                  <a:pt x="29" y="11"/>
                  <a:pt x="51" y="11"/>
                </a:cubicBezTo>
                <a:close/>
                <a:moveTo>
                  <a:pt x="51" y="104"/>
                </a:moveTo>
                <a:cubicBezTo>
                  <a:pt x="80" y="104"/>
                  <a:pt x="103" y="80"/>
                  <a:pt x="103" y="52"/>
                </a:cubicBezTo>
                <a:cubicBezTo>
                  <a:pt x="103" y="24"/>
                  <a:pt x="80" y="0"/>
                  <a:pt x="51" y="0"/>
                </a:cubicBezTo>
                <a:cubicBezTo>
                  <a:pt x="23" y="0"/>
                  <a:pt x="0" y="24"/>
                  <a:pt x="0" y="52"/>
                </a:cubicBezTo>
                <a:cubicBezTo>
                  <a:pt x="0" y="80"/>
                  <a:pt x="23" y="104"/>
                  <a:pt x="51" y="10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1942309" y="3181350"/>
            <a:ext cx="1828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Lorem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ipsum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dolor sit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amet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kolor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that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suum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ata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si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memet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bereh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that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keu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ubat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jeurawat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bak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talak</a:t>
            </a:r>
            <a:r>
              <a:rPr lang="en-US" sz="700" b="1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b="1" i="1" dirty="0" err="1" smtClean="0">
                <a:solidFill>
                  <a:srgbClr val="0070C0"/>
                </a:solidFill>
                <a:latin typeface="Aller Light" pitchFamily="2" charset="0"/>
              </a:rPr>
              <a:t>licen</a:t>
            </a:r>
            <a:endParaRPr lang="en-US" sz="700" b="1" i="1" dirty="0">
              <a:solidFill>
                <a:srgbClr val="0070C0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0" grpId="0" animBg="1"/>
      <p:bldP spid="22" grpId="0" animBg="1"/>
      <p:bldP spid="23" grpId="0" animBg="1"/>
      <p:bldP spid="42" grpId="0"/>
      <p:bldP spid="44" grpId="0"/>
      <p:bldP spid="46" grpId="0"/>
      <p:bldP spid="1033" grpId="0" animBg="1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WHAT CAN WE DO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11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9175" y="1950363"/>
            <a:ext cx="1600200" cy="10668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Lato" pitchFamily="34" charset="0"/>
              </a:rPr>
              <a:t>COPYRIGHTING</a:t>
            </a:r>
            <a:endParaRPr lang="en-US" sz="11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438275" y="1572220"/>
            <a:ext cx="762000" cy="7620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651636" y="1796056"/>
            <a:ext cx="335278" cy="335280"/>
            <a:chOff x="3270250" y="2733675"/>
            <a:chExt cx="714375" cy="714376"/>
          </a:xfrm>
          <a:solidFill>
            <a:srgbClr val="FFC000"/>
          </a:solidFill>
        </p:grpSpPr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3270250" y="2808288"/>
              <a:ext cx="639763" cy="639763"/>
            </a:xfrm>
            <a:custGeom>
              <a:avLst/>
              <a:gdLst>
                <a:gd name="T0" fmla="*/ 87 w 102"/>
                <a:gd name="T1" fmla="*/ 22 h 102"/>
                <a:gd name="T2" fmla="*/ 80 w 102"/>
                <a:gd name="T3" fmla="*/ 14 h 102"/>
                <a:gd name="T4" fmla="*/ 66 w 102"/>
                <a:gd name="T5" fmla="*/ 0 h 102"/>
                <a:gd name="T6" fmla="*/ 59 w 102"/>
                <a:gd name="T7" fmla="*/ 7 h 102"/>
                <a:gd name="T8" fmla="*/ 31 w 102"/>
                <a:gd name="T9" fmla="*/ 22 h 102"/>
                <a:gd name="T10" fmla="*/ 0 w 102"/>
                <a:gd name="T11" fmla="*/ 100 h 102"/>
                <a:gd name="T12" fmla="*/ 38 w 102"/>
                <a:gd name="T13" fmla="*/ 57 h 102"/>
                <a:gd name="T14" fmla="*/ 38 w 102"/>
                <a:gd name="T15" fmla="*/ 57 h 102"/>
                <a:gd name="T16" fmla="*/ 41 w 102"/>
                <a:gd name="T17" fmla="*/ 39 h 102"/>
                <a:gd name="T18" fmla="*/ 63 w 102"/>
                <a:gd name="T19" fmla="*/ 39 h 102"/>
                <a:gd name="T20" fmla="*/ 63 w 102"/>
                <a:gd name="T21" fmla="*/ 61 h 102"/>
                <a:gd name="T22" fmla="*/ 45 w 102"/>
                <a:gd name="T23" fmla="*/ 64 h 102"/>
                <a:gd name="T24" fmla="*/ 45 w 102"/>
                <a:gd name="T25" fmla="*/ 64 h 102"/>
                <a:gd name="T26" fmla="*/ 2 w 102"/>
                <a:gd name="T27" fmla="*/ 102 h 102"/>
                <a:gd name="T28" fmla="*/ 80 w 102"/>
                <a:gd name="T29" fmla="*/ 71 h 102"/>
                <a:gd name="T30" fmla="*/ 94 w 102"/>
                <a:gd name="T31" fmla="*/ 43 h 102"/>
                <a:gd name="T32" fmla="*/ 102 w 102"/>
                <a:gd name="T33" fmla="*/ 36 h 102"/>
                <a:gd name="T34" fmla="*/ 87 w 102"/>
                <a:gd name="T35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102">
                  <a:moveTo>
                    <a:pt x="87" y="22"/>
                  </a:moveTo>
                  <a:cubicBezTo>
                    <a:pt x="80" y="14"/>
                    <a:pt x="80" y="14"/>
                    <a:pt x="80" y="14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59" y="7"/>
                  </a:cubicBezTo>
                  <a:cubicBezTo>
                    <a:pt x="52" y="14"/>
                    <a:pt x="31" y="22"/>
                    <a:pt x="31" y="22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6" y="51"/>
                    <a:pt x="37" y="44"/>
                    <a:pt x="41" y="39"/>
                  </a:cubicBezTo>
                  <a:cubicBezTo>
                    <a:pt x="47" y="33"/>
                    <a:pt x="57" y="33"/>
                    <a:pt x="63" y="39"/>
                  </a:cubicBezTo>
                  <a:cubicBezTo>
                    <a:pt x="68" y="45"/>
                    <a:pt x="68" y="55"/>
                    <a:pt x="63" y="61"/>
                  </a:cubicBezTo>
                  <a:cubicBezTo>
                    <a:pt x="58" y="65"/>
                    <a:pt x="51" y="66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87" y="50"/>
                    <a:pt x="94" y="43"/>
                  </a:cubicBezTo>
                  <a:cubicBezTo>
                    <a:pt x="102" y="36"/>
                    <a:pt x="102" y="36"/>
                    <a:pt x="102" y="36"/>
                  </a:cubicBezTo>
                  <a:lnTo>
                    <a:pt x="87" y="22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3727450" y="2733675"/>
              <a:ext cx="257175" cy="257175"/>
            </a:xfrm>
            <a:custGeom>
              <a:avLst/>
              <a:gdLst>
                <a:gd name="T0" fmla="*/ 20 w 162"/>
                <a:gd name="T1" fmla="*/ 0 h 162"/>
                <a:gd name="T2" fmla="*/ 162 w 162"/>
                <a:gd name="T3" fmla="*/ 142 h 162"/>
                <a:gd name="T4" fmla="*/ 142 w 162"/>
                <a:gd name="T5" fmla="*/ 162 h 162"/>
                <a:gd name="T6" fmla="*/ 0 w 162"/>
                <a:gd name="T7" fmla="*/ 20 h 162"/>
                <a:gd name="T8" fmla="*/ 20 w 162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62">
                  <a:moveTo>
                    <a:pt x="20" y="0"/>
                  </a:moveTo>
                  <a:lnTo>
                    <a:pt x="162" y="142"/>
                  </a:lnTo>
                  <a:lnTo>
                    <a:pt x="142" y="162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19175" y="309622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talak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licen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47975" y="1950363"/>
            <a:ext cx="1600200" cy="10668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Lato" pitchFamily="34" charset="0"/>
              </a:rPr>
              <a:t>AUDIO MIXING</a:t>
            </a:r>
            <a:endParaRPr lang="en-US" sz="11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7975" y="309622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muka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267075" y="1572220"/>
            <a:ext cx="762000" cy="7620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3466973" y="1793424"/>
            <a:ext cx="362204" cy="319592"/>
            <a:chOff x="5489575" y="2304852"/>
            <a:chExt cx="944563" cy="833437"/>
          </a:xfrm>
          <a:solidFill>
            <a:srgbClr val="0070C0"/>
          </a:solidFill>
        </p:grpSpPr>
        <p:sp>
          <p:nvSpPr>
            <p:cNvPr id="40" name="Rectangle 18"/>
            <p:cNvSpPr>
              <a:spLocks noChangeArrowheads="1"/>
            </p:cNvSpPr>
            <p:nvPr/>
          </p:nvSpPr>
          <p:spPr bwMode="auto">
            <a:xfrm>
              <a:off x="5489575" y="2596952"/>
              <a:ext cx="179388" cy="2032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9"/>
            <p:cNvSpPr>
              <a:spLocks/>
            </p:cNvSpPr>
            <p:nvPr/>
          </p:nvSpPr>
          <p:spPr bwMode="auto">
            <a:xfrm>
              <a:off x="5715000" y="2304852"/>
              <a:ext cx="336550" cy="833437"/>
            </a:xfrm>
            <a:custGeom>
              <a:avLst/>
              <a:gdLst>
                <a:gd name="T0" fmla="*/ 15 w 15"/>
                <a:gd name="T1" fmla="*/ 37 h 37"/>
                <a:gd name="T2" fmla="*/ 15 w 15"/>
                <a:gd name="T3" fmla="*/ 0 h 37"/>
                <a:gd name="T4" fmla="*/ 0 w 15"/>
                <a:gd name="T5" fmla="*/ 13 h 37"/>
                <a:gd name="T6" fmla="*/ 0 w 15"/>
                <a:gd name="T7" fmla="*/ 23 h 37"/>
                <a:gd name="T8" fmla="*/ 15 w 15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7">
                  <a:moveTo>
                    <a:pt x="15" y="37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3" y="7"/>
                    <a:pt x="0" y="1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3" y="28"/>
                    <a:pt x="8" y="37"/>
                    <a:pt x="15" y="3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0"/>
            <p:cNvSpPr>
              <a:spLocks/>
            </p:cNvSpPr>
            <p:nvPr/>
          </p:nvSpPr>
          <p:spPr bwMode="auto">
            <a:xfrm>
              <a:off x="6232525" y="2349302"/>
              <a:ext cx="201613" cy="720725"/>
            </a:xfrm>
            <a:custGeom>
              <a:avLst/>
              <a:gdLst>
                <a:gd name="T0" fmla="*/ 0 w 9"/>
                <a:gd name="T1" fmla="*/ 3 h 32"/>
                <a:gd name="T2" fmla="*/ 7 w 9"/>
                <a:gd name="T3" fmla="*/ 16 h 32"/>
                <a:gd name="T4" fmla="*/ 0 w 9"/>
                <a:gd name="T5" fmla="*/ 29 h 32"/>
                <a:gd name="T6" fmla="*/ 0 w 9"/>
                <a:gd name="T7" fmla="*/ 32 h 32"/>
                <a:gd name="T8" fmla="*/ 9 w 9"/>
                <a:gd name="T9" fmla="*/ 16 h 32"/>
                <a:gd name="T10" fmla="*/ 0 w 9"/>
                <a:gd name="T11" fmla="*/ 0 h 32"/>
                <a:gd name="T12" fmla="*/ 0 w 9"/>
                <a:gd name="T13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32">
                  <a:moveTo>
                    <a:pt x="0" y="3"/>
                  </a:moveTo>
                  <a:cubicBezTo>
                    <a:pt x="4" y="6"/>
                    <a:pt x="7" y="11"/>
                    <a:pt x="7" y="16"/>
                  </a:cubicBezTo>
                  <a:cubicBezTo>
                    <a:pt x="7" y="22"/>
                    <a:pt x="4" y="27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6" y="29"/>
                    <a:pt x="9" y="23"/>
                    <a:pt x="9" y="16"/>
                  </a:cubicBezTo>
                  <a:cubicBezTo>
                    <a:pt x="9" y="9"/>
                    <a:pt x="6" y="3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1"/>
            <p:cNvSpPr>
              <a:spLocks/>
            </p:cNvSpPr>
            <p:nvPr/>
          </p:nvSpPr>
          <p:spPr bwMode="auto">
            <a:xfrm>
              <a:off x="6142038" y="2417564"/>
              <a:ext cx="203200" cy="585787"/>
            </a:xfrm>
            <a:custGeom>
              <a:avLst/>
              <a:gdLst>
                <a:gd name="T0" fmla="*/ 9 w 9"/>
                <a:gd name="T1" fmla="*/ 13 h 26"/>
                <a:gd name="T2" fmla="*/ 0 w 9"/>
                <a:gd name="T3" fmla="*/ 0 h 26"/>
                <a:gd name="T4" fmla="*/ 0 w 9"/>
                <a:gd name="T5" fmla="*/ 3 h 26"/>
                <a:gd name="T6" fmla="*/ 7 w 9"/>
                <a:gd name="T7" fmla="*/ 13 h 26"/>
                <a:gd name="T8" fmla="*/ 0 w 9"/>
                <a:gd name="T9" fmla="*/ 24 h 26"/>
                <a:gd name="T10" fmla="*/ 0 w 9"/>
                <a:gd name="T11" fmla="*/ 26 h 26"/>
                <a:gd name="T12" fmla="*/ 9 w 9"/>
                <a:gd name="T13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13"/>
                  </a:moveTo>
                  <a:cubicBezTo>
                    <a:pt x="9" y="7"/>
                    <a:pt x="5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4"/>
                    <a:pt x="7" y="8"/>
                    <a:pt x="7" y="13"/>
                  </a:cubicBezTo>
                  <a:cubicBezTo>
                    <a:pt x="7" y="18"/>
                    <a:pt x="4" y="22"/>
                    <a:pt x="0" y="24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5" y="24"/>
                    <a:pt x="9" y="19"/>
                    <a:pt x="9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4676775" y="1950363"/>
            <a:ext cx="1600200" cy="10668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Lato" pitchFamily="34" charset="0"/>
              </a:rPr>
              <a:t>PHOTOGRAPHY</a:t>
            </a:r>
            <a:endParaRPr lang="en-US" sz="11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095875" y="1572220"/>
            <a:ext cx="762000" cy="7620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4676775" y="309622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ceumeukam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505575" y="1950363"/>
            <a:ext cx="1600200" cy="10668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Lato" pitchFamily="34" charset="0"/>
              </a:rPr>
              <a:t>MARKETING</a:t>
            </a:r>
            <a:endParaRPr lang="en-US" sz="11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05575" y="309622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bereh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ubat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jeurawat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bak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leubo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kheb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6924675" y="1572220"/>
            <a:ext cx="762000" cy="7620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26"/>
          <p:cNvSpPr>
            <a:spLocks noEditPoints="1"/>
          </p:cNvSpPr>
          <p:nvPr/>
        </p:nvSpPr>
        <p:spPr bwMode="auto">
          <a:xfrm>
            <a:off x="5314201" y="1827514"/>
            <a:ext cx="325348" cy="233758"/>
          </a:xfrm>
          <a:custGeom>
            <a:avLst/>
            <a:gdLst>
              <a:gd name="T0" fmla="*/ 5 w 46"/>
              <a:gd name="T1" fmla="*/ 4 h 33"/>
              <a:gd name="T2" fmla="*/ 28 w 46"/>
              <a:gd name="T3" fmla="*/ 4 h 33"/>
              <a:gd name="T4" fmla="*/ 28 w 46"/>
              <a:gd name="T5" fmla="*/ 4 h 33"/>
              <a:gd name="T6" fmla="*/ 28 w 46"/>
              <a:gd name="T7" fmla="*/ 2 h 33"/>
              <a:gd name="T8" fmla="*/ 29 w 46"/>
              <a:gd name="T9" fmla="*/ 0 h 33"/>
              <a:gd name="T10" fmla="*/ 38 w 46"/>
              <a:gd name="T11" fmla="*/ 0 h 33"/>
              <a:gd name="T12" fmla="*/ 40 w 46"/>
              <a:gd name="T13" fmla="*/ 2 h 33"/>
              <a:gd name="T14" fmla="*/ 40 w 46"/>
              <a:gd name="T15" fmla="*/ 4 h 33"/>
              <a:gd name="T16" fmla="*/ 40 w 46"/>
              <a:gd name="T17" fmla="*/ 4 h 33"/>
              <a:gd name="T18" fmla="*/ 41 w 46"/>
              <a:gd name="T19" fmla="*/ 4 h 33"/>
              <a:gd name="T20" fmla="*/ 46 w 46"/>
              <a:gd name="T21" fmla="*/ 9 h 33"/>
              <a:gd name="T22" fmla="*/ 46 w 46"/>
              <a:gd name="T23" fmla="*/ 28 h 33"/>
              <a:gd name="T24" fmla="*/ 41 w 46"/>
              <a:gd name="T25" fmla="*/ 33 h 33"/>
              <a:gd name="T26" fmla="*/ 5 w 46"/>
              <a:gd name="T27" fmla="*/ 33 h 33"/>
              <a:gd name="T28" fmla="*/ 0 w 46"/>
              <a:gd name="T29" fmla="*/ 28 h 33"/>
              <a:gd name="T30" fmla="*/ 0 w 46"/>
              <a:gd name="T31" fmla="*/ 9 h 33"/>
              <a:gd name="T32" fmla="*/ 5 w 46"/>
              <a:gd name="T33" fmla="*/ 4 h 33"/>
              <a:gd name="T34" fmla="*/ 30 w 46"/>
              <a:gd name="T35" fmla="*/ 4 h 33"/>
              <a:gd name="T36" fmla="*/ 37 w 46"/>
              <a:gd name="T37" fmla="*/ 4 h 33"/>
              <a:gd name="T38" fmla="*/ 37 w 46"/>
              <a:gd name="T39" fmla="*/ 2 h 33"/>
              <a:gd name="T40" fmla="*/ 30 w 46"/>
              <a:gd name="T41" fmla="*/ 2 h 33"/>
              <a:gd name="T42" fmla="*/ 30 w 46"/>
              <a:gd name="T43" fmla="*/ 4 h 33"/>
              <a:gd name="T44" fmla="*/ 24 w 46"/>
              <a:gd name="T45" fmla="*/ 7 h 33"/>
              <a:gd name="T46" fmla="*/ 12 w 46"/>
              <a:gd name="T47" fmla="*/ 19 h 33"/>
              <a:gd name="T48" fmla="*/ 24 w 46"/>
              <a:gd name="T49" fmla="*/ 30 h 33"/>
              <a:gd name="T50" fmla="*/ 35 w 46"/>
              <a:gd name="T51" fmla="*/ 19 h 33"/>
              <a:gd name="T52" fmla="*/ 24 w 46"/>
              <a:gd name="T53" fmla="*/ 7 h 33"/>
              <a:gd name="T54" fmla="*/ 31 w 46"/>
              <a:gd name="T55" fmla="*/ 19 h 33"/>
              <a:gd name="T56" fmla="*/ 24 w 46"/>
              <a:gd name="T57" fmla="*/ 11 h 33"/>
              <a:gd name="T58" fmla="*/ 16 w 46"/>
              <a:gd name="T59" fmla="*/ 19 h 33"/>
              <a:gd name="T60" fmla="*/ 24 w 46"/>
              <a:gd name="T61" fmla="*/ 26 h 33"/>
              <a:gd name="T62" fmla="*/ 31 w 46"/>
              <a:gd name="T63" fmla="*/ 19 h 33"/>
              <a:gd name="T64" fmla="*/ 24 w 46"/>
              <a:gd name="T65" fmla="*/ 10 h 33"/>
              <a:gd name="T66" fmla="*/ 14 w 46"/>
              <a:gd name="T67" fmla="*/ 19 h 33"/>
              <a:gd name="T68" fmla="*/ 24 w 46"/>
              <a:gd name="T69" fmla="*/ 28 h 33"/>
              <a:gd name="T70" fmla="*/ 33 w 46"/>
              <a:gd name="T71" fmla="*/ 19 h 33"/>
              <a:gd name="T72" fmla="*/ 24 w 46"/>
              <a:gd name="T73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" h="33">
                <a:moveTo>
                  <a:pt x="5" y="4"/>
                </a:moveTo>
                <a:cubicBezTo>
                  <a:pt x="28" y="4"/>
                  <a:pt x="28" y="4"/>
                  <a:pt x="28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1"/>
                  <a:pt x="28" y="0"/>
                  <a:pt x="29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9" y="0"/>
                  <a:pt x="40" y="1"/>
                  <a:pt x="40" y="2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4" y="4"/>
                  <a:pt x="46" y="6"/>
                  <a:pt x="46" y="9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31"/>
                  <a:pt x="44" y="33"/>
                  <a:pt x="41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2" y="33"/>
                  <a:pt x="0" y="31"/>
                  <a:pt x="0" y="28"/>
                </a:cubicBezTo>
                <a:cubicBezTo>
                  <a:pt x="0" y="9"/>
                  <a:pt x="0" y="9"/>
                  <a:pt x="0" y="9"/>
                </a:cubicBezTo>
                <a:cubicBezTo>
                  <a:pt x="0" y="6"/>
                  <a:pt x="2" y="4"/>
                  <a:pt x="5" y="4"/>
                </a:cubicBezTo>
                <a:close/>
                <a:moveTo>
                  <a:pt x="30" y="4"/>
                </a:moveTo>
                <a:cubicBezTo>
                  <a:pt x="37" y="4"/>
                  <a:pt x="37" y="4"/>
                  <a:pt x="37" y="4"/>
                </a:cubicBezTo>
                <a:cubicBezTo>
                  <a:pt x="37" y="2"/>
                  <a:pt x="37" y="2"/>
                  <a:pt x="37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4"/>
                  <a:pt x="30" y="4"/>
                  <a:pt x="30" y="4"/>
                </a:cubicBezTo>
                <a:close/>
                <a:moveTo>
                  <a:pt x="24" y="7"/>
                </a:moveTo>
                <a:cubicBezTo>
                  <a:pt x="17" y="7"/>
                  <a:pt x="12" y="12"/>
                  <a:pt x="12" y="19"/>
                </a:cubicBezTo>
                <a:cubicBezTo>
                  <a:pt x="12" y="25"/>
                  <a:pt x="17" y="30"/>
                  <a:pt x="24" y="30"/>
                </a:cubicBezTo>
                <a:cubicBezTo>
                  <a:pt x="30" y="30"/>
                  <a:pt x="35" y="25"/>
                  <a:pt x="35" y="19"/>
                </a:cubicBezTo>
                <a:cubicBezTo>
                  <a:pt x="35" y="12"/>
                  <a:pt x="30" y="7"/>
                  <a:pt x="24" y="7"/>
                </a:cubicBezTo>
                <a:close/>
                <a:moveTo>
                  <a:pt x="31" y="19"/>
                </a:moveTo>
                <a:cubicBezTo>
                  <a:pt x="31" y="15"/>
                  <a:pt x="28" y="11"/>
                  <a:pt x="24" y="11"/>
                </a:cubicBezTo>
                <a:cubicBezTo>
                  <a:pt x="19" y="11"/>
                  <a:pt x="16" y="15"/>
                  <a:pt x="16" y="19"/>
                </a:cubicBezTo>
                <a:cubicBezTo>
                  <a:pt x="16" y="23"/>
                  <a:pt x="19" y="26"/>
                  <a:pt x="24" y="26"/>
                </a:cubicBezTo>
                <a:cubicBezTo>
                  <a:pt x="28" y="26"/>
                  <a:pt x="31" y="23"/>
                  <a:pt x="31" y="19"/>
                </a:cubicBezTo>
                <a:close/>
                <a:moveTo>
                  <a:pt x="24" y="10"/>
                </a:moveTo>
                <a:cubicBezTo>
                  <a:pt x="18" y="10"/>
                  <a:pt x="14" y="14"/>
                  <a:pt x="14" y="19"/>
                </a:cubicBezTo>
                <a:cubicBezTo>
                  <a:pt x="14" y="24"/>
                  <a:pt x="18" y="28"/>
                  <a:pt x="24" y="28"/>
                </a:cubicBezTo>
                <a:cubicBezTo>
                  <a:pt x="29" y="28"/>
                  <a:pt x="33" y="24"/>
                  <a:pt x="33" y="19"/>
                </a:cubicBezTo>
                <a:cubicBezTo>
                  <a:pt x="33" y="14"/>
                  <a:pt x="29" y="10"/>
                  <a:pt x="24" y="1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31"/>
          <p:cNvSpPr>
            <a:spLocks noEditPoints="1"/>
          </p:cNvSpPr>
          <p:nvPr/>
        </p:nvSpPr>
        <p:spPr bwMode="auto">
          <a:xfrm>
            <a:off x="7123878" y="1793424"/>
            <a:ext cx="363594" cy="319592"/>
          </a:xfrm>
          <a:custGeom>
            <a:avLst/>
            <a:gdLst>
              <a:gd name="T0" fmla="*/ 176 w 471"/>
              <a:gd name="T1" fmla="*/ 154 h 414"/>
              <a:gd name="T2" fmla="*/ 247 w 471"/>
              <a:gd name="T3" fmla="*/ 177 h 414"/>
              <a:gd name="T4" fmla="*/ 318 w 471"/>
              <a:gd name="T5" fmla="*/ 94 h 414"/>
              <a:gd name="T6" fmla="*/ 329 w 471"/>
              <a:gd name="T7" fmla="*/ 83 h 414"/>
              <a:gd name="T8" fmla="*/ 377 w 471"/>
              <a:gd name="T9" fmla="*/ 118 h 414"/>
              <a:gd name="T10" fmla="*/ 377 w 471"/>
              <a:gd name="T11" fmla="*/ 59 h 414"/>
              <a:gd name="T12" fmla="*/ 377 w 471"/>
              <a:gd name="T13" fmla="*/ 0 h 414"/>
              <a:gd name="T14" fmla="*/ 318 w 471"/>
              <a:gd name="T15" fmla="*/ 12 h 414"/>
              <a:gd name="T16" fmla="*/ 259 w 471"/>
              <a:gd name="T17" fmla="*/ 23 h 414"/>
              <a:gd name="T18" fmla="*/ 306 w 471"/>
              <a:gd name="T19" fmla="*/ 71 h 414"/>
              <a:gd name="T20" fmla="*/ 235 w 471"/>
              <a:gd name="T21" fmla="*/ 142 h 414"/>
              <a:gd name="T22" fmla="*/ 165 w 471"/>
              <a:gd name="T23" fmla="*/ 118 h 414"/>
              <a:gd name="T24" fmla="*/ 118 w 471"/>
              <a:gd name="T25" fmla="*/ 201 h 414"/>
              <a:gd name="T26" fmla="*/ 47 w 471"/>
              <a:gd name="T27" fmla="*/ 177 h 414"/>
              <a:gd name="T28" fmla="*/ 12 w 471"/>
              <a:gd name="T29" fmla="*/ 284 h 414"/>
              <a:gd name="T30" fmla="*/ 0 w 471"/>
              <a:gd name="T31" fmla="*/ 307 h 414"/>
              <a:gd name="T32" fmla="*/ 23 w 471"/>
              <a:gd name="T33" fmla="*/ 319 h 414"/>
              <a:gd name="T34" fmla="*/ 59 w 471"/>
              <a:gd name="T35" fmla="*/ 213 h 414"/>
              <a:gd name="T36" fmla="*/ 129 w 471"/>
              <a:gd name="T37" fmla="*/ 236 h 414"/>
              <a:gd name="T38" fmla="*/ 176 w 471"/>
              <a:gd name="T39" fmla="*/ 154 h 414"/>
              <a:gd name="T40" fmla="*/ 176 w 471"/>
              <a:gd name="T41" fmla="*/ 154 h 414"/>
              <a:gd name="T42" fmla="*/ 141 w 471"/>
              <a:gd name="T43" fmla="*/ 414 h 414"/>
              <a:gd name="T44" fmla="*/ 141 w 471"/>
              <a:gd name="T45" fmla="*/ 319 h 414"/>
              <a:gd name="T46" fmla="*/ 82 w 471"/>
              <a:gd name="T47" fmla="*/ 319 h 414"/>
              <a:gd name="T48" fmla="*/ 82 w 471"/>
              <a:gd name="T49" fmla="*/ 414 h 414"/>
              <a:gd name="T50" fmla="*/ 141 w 471"/>
              <a:gd name="T51" fmla="*/ 414 h 414"/>
              <a:gd name="T52" fmla="*/ 141 w 471"/>
              <a:gd name="T53" fmla="*/ 414 h 414"/>
              <a:gd name="T54" fmla="*/ 223 w 471"/>
              <a:gd name="T55" fmla="*/ 414 h 414"/>
              <a:gd name="T56" fmla="*/ 165 w 471"/>
              <a:gd name="T57" fmla="*/ 414 h 414"/>
              <a:gd name="T58" fmla="*/ 165 w 471"/>
              <a:gd name="T59" fmla="*/ 284 h 414"/>
              <a:gd name="T60" fmla="*/ 223 w 471"/>
              <a:gd name="T61" fmla="*/ 284 h 414"/>
              <a:gd name="T62" fmla="*/ 223 w 471"/>
              <a:gd name="T63" fmla="*/ 414 h 414"/>
              <a:gd name="T64" fmla="*/ 223 w 471"/>
              <a:gd name="T65" fmla="*/ 414 h 414"/>
              <a:gd name="T66" fmla="*/ 306 w 471"/>
              <a:gd name="T67" fmla="*/ 414 h 414"/>
              <a:gd name="T68" fmla="*/ 247 w 471"/>
              <a:gd name="T69" fmla="*/ 414 h 414"/>
              <a:gd name="T70" fmla="*/ 247 w 471"/>
              <a:gd name="T71" fmla="*/ 236 h 414"/>
              <a:gd name="T72" fmla="*/ 306 w 471"/>
              <a:gd name="T73" fmla="*/ 236 h 414"/>
              <a:gd name="T74" fmla="*/ 306 w 471"/>
              <a:gd name="T75" fmla="*/ 414 h 414"/>
              <a:gd name="T76" fmla="*/ 306 w 471"/>
              <a:gd name="T77" fmla="*/ 414 h 414"/>
              <a:gd name="T78" fmla="*/ 388 w 471"/>
              <a:gd name="T79" fmla="*/ 414 h 414"/>
              <a:gd name="T80" fmla="*/ 329 w 471"/>
              <a:gd name="T81" fmla="*/ 414 h 414"/>
              <a:gd name="T82" fmla="*/ 329 w 471"/>
              <a:gd name="T83" fmla="*/ 189 h 414"/>
              <a:gd name="T84" fmla="*/ 388 w 471"/>
              <a:gd name="T85" fmla="*/ 189 h 414"/>
              <a:gd name="T86" fmla="*/ 388 w 471"/>
              <a:gd name="T87" fmla="*/ 414 h 414"/>
              <a:gd name="T88" fmla="*/ 388 w 471"/>
              <a:gd name="T89" fmla="*/ 414 h 414"/>
              <a:gd name="T90" fmla="*/ 412 w 471"/>
              <a:gd name="T91" fmla="*/ 130 h 414"/>
              <a:gd name="T92" fmla="*/ 412 w 471"/>
              <a:gd name="T93" fmla="*/ 414 h 414"/>
              <a:gd name="T94" fmla="*/ 471 w 471"/>
              <a:gd name="T95" fmla="*/ 414 h 414"/>
              <a:gd name="T96" fmla="*/ 471 w 471"/>
              <a:gd name="T97" fmla="*/ 130 h 414"/>
              <a:gd name="T98" fmla="*/ 412 w 471"/>
              <a:gd name="T99" fmla="*/ 13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71" h="414">
                <a:moveTo>
                  <a:pt x="176" y="154"/>
                </a:moveTo>
                <a:lnTo>
                  <a:pt x="247" y="177"/>
                </a:lnTo>
                <a:lnTo>
                  <a:pt x="318" y="94"/>
                </a:lnTo>
                <a:lnTo>
                  <a:pt x="329" y="83"/>
                </a:lnTo>
                <a:lnTo>
                  <a:pt x="377" y="118"/>
                </a:lnTo>
                <a:lnTo>
                  <a:pt x="377" y="59"/>
                </a:lnTo>
                <a:lnTo>
                  <a:pt x="377" y="0"/>
                </a:lnTo>
                <a:lnTo>
                  <a:pt x="318" y="12"/>
                </a:lnTo>
                <a:lnTo>
                  <a:pt x="259" y="23"/>
                </a:lnTo>
                <a:lnTo>
                  <a:pt x="306" y="71"/>
                </a:lnTo>
                <a:lnTo>
                  <a:pt x="235" y="142"/>
                </a:lnTo>
                <a:lnTo>
                  <a:pt x="165" y="118"/>
                </a:lnTo>
                <a:lnTo>
                  <a:pt x="118" y="201"/>
                </a:lnTo>
                <a:lnTo>
                  <a:pt x="47" y="177"/>
                </a:lnTo>
                <a:lnTo>
                  <a:pt x="12" y="284"/>
                </a:lnTo>
                <a:lnTo>
                  <a:pt x="0" y="307"/>
                </a:lnTo>
                <a:lnTo>
                  <a:pt x="23" y="319"/>
                </a:lnTo>
                <a:lnTo>
                  <a:pt x="59" y="213"/>
                </a:lnTo>
                <a:lnTo>
                  <a:pt x="129" y="236"/>
                </a:lnTo>
                <a:lnTo>
                  <a:pt x="176" y="154"/>
                </a:lnTo>
                <a:lnTo>
                  <a:pt x="176" y="154"/>
                </a:lnTo>
                <a:close/>
                <a:moveTo>
                  <a:pt x="141" y="414"/>
                </a:moveTo>
                <a:lnTo>
                  <a:pt x="141" y="319"/>
                </a:lnTo>
                <a:lnTo>
                  <a:pt x="82" y="319"/>
                </a:lnTo>
                <a:lnTo>
                  <a:pt x="82" y="414"/>
                </a:lnTo>
                <a:lnTo>
                  <a:pt x="141" y="414"/>
                </a:lnTo>
                <a:lnTo>
                  <a:pt x="141" y="414"/>
                </a:lnTo>
                <a:close/>
                <a:moveTo>
                  <a:pt x="223" y="414"/>
                </a:moveTo>
                <a:lnTo>
                  <a:pt x="165" y="414"/>
                </a:lnTo>
                <a:lnTo>
                  <a:pt x="165" y="284"/>
                </a:lnTo>
                <a:lnTo>
                  <a:pt x="223" y="284"/>
                </a:lnTo>
                <a:lnTo>
                  <a:pt x="223" y="414"/>
                </a:lnTo>
                <a:lnTo>
                  <a:pt x="223" y="414"/>
                </a:lnTo>
                <a:close/>
                <a:moveTo>
                  <a:pt x="306" y="414"/>
                </a:moveTo>
                <a:lnTo>
                  <a:pt x="247" y="414"/>
                </a:lnTo>
                <a:lnTo>
                  <a:pt x="247" y="236"/>
                </a:lnTo>
                <a:lnTo>
                  <a:pt x="306" y="236"/>
                </a:lnTo>
                <a:lnTo>
                  <a:pt x="306" y="414"/>
                </a:lnTo>
                <a:lnTo>
                  <a:pt x="306" y="414"/>
                </a:lnTo>
                <a:close/>
                <a:moveTo>
                  <a:pt x="388" y="414"/>
                </a:moveTo>
                <a:lnTo>
                  <a:pt x="329" y="414"/>
                </a:lnTo>
                <a:lnTo>
                  <a:pt x="329" y="189"/>
                </a:lnTo>
                <a:lnTo>
                  <a:pt x="388" y="189"/>
                </a:lnTo>
                <a:lnTo>
                  <a:pt x="388" y="414"/>
                </a:lnTo>
                <a:lnTo>
                  <a:pt x="388" y="414"/>
                </a:lnTo>
                <a:close/>
                <a:moveTo>
                  <a:pt x="412" y="130"/>
                </a:moveTo>
                <a:lnTo>
                  <a:pt x="412" y="414"/>
                </a:lnTo>
                <a:lnTo>
                  <a:pt x="471" y="414"/>
                </a:lnTo>
                <a:lnTo>
                  <a:pt x="471" y="130"/>
                </a:lnTo>
                <a:lnTo>
                  <a:pt x="412" y="13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" grpId="0" animBg="1"/>
      <p:bldP spid="25" grpId="0" animBg="1"/>
      <p:bldP spid="27" grpId="0"/>
      <p:bldP spid="29" grpId="0" animBg="1"/>
      <p:bldP spid="35" grpId="0"/>
      <p:bldP spid="31" grpId="0" animBg="1"/>
      <p:bldP spid="51" grpId="0" animBg="1"/>
      <p:bldP spid="53" grpId="0" animBg="1"/>
      <p:bldP spid="57" grpId="0"/>
      <p:bldP spid="58" grpId="0" animBg="1"/>
      <p:bldP spid="59" grpId="0"/>
      <p:bldP spid="61" grpId="0" animBg="1"/>
      <p:bldP spid="49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914400" y="1352550"/>
            <a:ext cx="7315200" cy="2743200"/>
            <a:chOff x="914400" y="1352550"/>
            <a:chExt cx="7315200" cy="2743200"/>
          </a:xfrm>
        </p:grpSpPr>
        <p:graphicFrame>
          <p:nvGraphicFramePr>
            <p:cNvPr id="31" name="Chart 30"/>
            <p:cNvGraphicFramePr/>
            <p:nvPr>
              <p:extLst>
                <p:ext uri="{D42A27DB-BD31-4B8C-83A1-F6EECF244321}">
                  <p14:modId xmlns:p14="http://schemas.microsoft.com/office/powerpoint/2010/main" val="3915743824"/>
                </p:ext>
              </p:extLst>
            </p:nvPr>
          </p:nvGraphicFramePr>
          <p:xfrm>
            <a:off x="914400" y="1352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4" name="Chart 33"/>
            <p:cNvGraphicFramePr/>
            <p:nvPr>
              <p:extLst>
                <p:ext uri="{D42A27DB-BD31-4B8C-83A1-F6EECF244321}">
                  <p14:modId xmlns:p14="http://schemas.microsoft.com/office/powerpoint/2010/main" val="2706963848"/>
                </p:ext>
              </p:extLst>
            </p:nvPr>
          </p:nvGraphicFramePr>
          <p:xfrm>
            <a:off x="2743200" y="1352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37" name="Chart 36"/>
            <p:cNvGraphicFramePr/>
            <p:nvPr>
              <p:extLst>
                <p:ext uri="{D42A27DB-BD31-4B8C-83A1-F6EECF244321}">
                  <p14:modId xmlns:p14="http://schemas.microsoft.com/office/powerpoint/2010/main" val="3481133729"/>
                </p:ext>
              </p:extLst>
            </p:nvPr>
          </p:nvGraphicFramePr>
          <p:xfrm>
            <a:off x="4572000" y="1352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40" name="Chart 39"/>
            <p:cNvGraphicFramePr/>
            <p:nvPr>
              <p:extLst>
                <p:ext uri="{D42A27DB-BD31-4B8C-83A1-F6EECF244321}">
                  <p14:modId xmlns:p14="http://schemas.microsoft.com/office/powerpoint/2010/main" val="4035607498"/>
                </p:ext>
              </p:extLst>
            </p:nvPr>
          </p:nvGraphicFramePr>
          <p:xfrm>
            <a:off x="6400800" y="1352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3" name="Chart 42"/>
            <p:cNvGraphicFramePr/>
            <p:nvPr>
              <p:extLst>
                <p:ext uri="{D42A27DB-BD31-4B8C-83A1-F6EECF244321}">
                  <p14:modId xmlns:p14="http://schemas.microsoft.com/office/powerpoint/2010/main" val="2206213120"/>
                </p:ext>
              </p:extLst>
            </p:nvPr>
          </p:nvGraphicFramePr>
          <p:xfrm>
            <a:off x="1828800" y="2876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46" name="Chart 45"/>
            <p:cNvGraphicFramePr/>
            <p:nvPr>
              <p:extLst>
                <p:ext uri="{D42A27DB-BD31-4B8C-83A1-F6EECF244321}">
                  <p14:modId xmlns:p14="http://schemas.microsoft.com/office/powerpoint/2010/main" val="1806962538"/>
                </p:ext>
              </p:extLst>
            </p:nvPr>
          </p:nvGraphicFramePr>
          <p:xfrm>
            <a:off x="3657600" y="2876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49" name="Chart 48"/>
            <p:cNvGraphicFramePr/>
            <p:nvPr>
              <p:extLst>
                <p:ext uri="{D42A27DB-BD31-4B8C-83A1-F6EECF244321}">
                  <p14:modId xmlns:p14="http://schemas.microsoft.com/office/powerpoint/2010/main" val="1723774601"/>
                </p:ext>
              </p:extLst>
            </p:nvPr>
          </p:nvGraphicFramePr>
          <p:xfrm>
            <a:off x="5486400" y="2876550"/>
            <a:ext cx="1828800" cy="1219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2202197779"/>
              </p:ext>
            </p:extLst>
          </p:nvPr>
        </p:nvGraphicFramePr>
        <p:xfrm>
          <a:off x="914400" y="1352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3380379033"/>
              </p:ext>
            </p:extLst>
          </p:nvPr>
        </p:nvGraphicFramePr>
        <p:xfrm>
          <a:off x="2743200" y="1352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8" name="Chart 37"/>
          <p:cNvGraphicFramePr/>
          <p:nvPr>
            <p:extLst>
              <p:ext uri="{D42A27DB-BD31-4B8C-83A1-F6EECF244321}">
                <p14:modId xmlns:p14="http://schemas.microsoft.com/office/powerpoint/2010/main" val="1866152873"/>
              </p:ext>
            </p:extLst>
          </p:nvPr>
        </p:nvGraphicFramePr>
        <p:xfrm>
          <a:off x="4572000" y="1352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2287923138"/>
              </p:ext>
            </p:extLst>
          </p:nvPr>
        </p:nvGraphicFramePr>
        <p:xfrm>
          <a:off x="6400800" y="1352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4" name="Chart 43"/>
          <p:cNvGraphicFramePr/>
          <p:nvPr>
            <p:extLst>
              <p:ext uri="{D42A27DB-BD31-4B8C-83A1-F6EECF244321}">
                <p14:modId xmlns:p14="http://schemas.microsoft.com/office/powerpoint/2010/main" val="696260649"/>
              </p:ext>
            </p:extLst>
          </p:nvPr>
        </p:nvGraphicFramePr>
        <p:xfrm>
          <a:off x="1828800" y="2876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7" name="Chart 46"/>
          <p:cNvGraphicFramePr/>
          <p:nvPr>
            <p:extLst>
              <p:ext uri="{D42A27DB-BD31-4B8C-83A1-F6EECF244321}">
                <p14:modId xmlns:p14="http://schemas.microsoft.com/office/powerpoint/2010/main" val="1702800825"/>
              </p:ext>
            </p:extLst>
          </p:nvPr>
        </p:nvGraphicFramePr>
        <p:xfrm>
          <a:off x="3657600" y="2876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0" name="Chart 49"/>
          <p:cNvGraphicFramePr/>
          <p:nvPr>
            <p:extLst>
              <p:ext uri="{D42A27DB-BD31-4B8C-83A1-F6EECF244321}">
                <p14:modId xmlns:p14="http://schemas.microsoft.com/office/powerpoint/2010/main" val="1049060129"/>
              </p:ext>
            </p:extLst>
          </p:nvPr>
        </p:nvGraphicFramePr>
        <p:xfrm>
          <a:off x="5486400" y="2876550"/>
          <a:ext cx="1828800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SKILLS INFOGRAPHIC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12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14400" y="2495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COPYRIGHTING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743200" y="2495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AUDIO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0" y="2495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VIDEO EDITING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00800" y="2495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PHOTOGRAPHY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28800" y="4019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MARKETING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657600" y="4019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GRAPHIC DESIGN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486400" y="4019550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BRANDING</a:t>
            </a:r>
            <a:endParaRPr lang="en-US" sz="900" dirty="0">
              <a:latin typeface="Lato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1651636" y="1796056"/>
            <a:ext cx="335278" cy="335280"/>
            <a:chOff x="3270250" y="2733675"/>
            <a:chExt cx="714375" cy="714376"/>
          </a:xfrm>
          <a:solidFill>
            <a:schemeClr val="bg1">
              <a:lumMod val="50000"/>
            </a:schemeClr>
          </a:solidFill>
        </p:grpSpPr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3270250" y="2808288"/>
              <a:ext cx="639763" cy="639763"/>
            </a:xfrm>
            <a:custGeom>
              <a:avLst/>
              <a:gdLst>
                <a:gd name="T0" fmla="*/ 87 w 102"/>
                <a:gd name="T1" fmla="*/ 22 h 102"/>
                <a:gd name="T2" fmla="*/ 80 w 102"/>
                <a:gd name="T3" fmla="*/ 14 h 102"/>
                <a:gd name="T4" fmla="*/ 66 w 102"/>
                <a:gd name="T5" fmla="*/ 0 h 102"/>
                <a:gd name="T6" fmla="*/ 59 w 102"/>
                <a:gd name="T7" fmla="*/ 7 h 102"/>
                <a:gd name="T8" fmla="*/ 31 w 102"/>
                <a:gd name="T9" fmla="*/ 22 h 102"/>
                <a:gd name="T10" fmla="*/ 0 w 102"/>
                <a:gd name="T11" fmla="*/ 100 h 102"/>
                <a:gd name="T12" fmla="*/ 38 w 102"/>
                <a:gd name="T13" fmla="*/ 57 h 102"/>
                <a:gd name="T14" fmla="*/ 38 w 102"/>
                <a:gd name="T15" fmla="*/ 57 h 102"/>
                <a:gd name="T16" fmla="*/ 41 w 102"/>
                <a:gd name="T17" fmla="*/ 39 h 102"/>
                <a:gd name="T18" fmla="*/ 63 w 102"/>
                <a:gd name="T19" fmla="*/ 39 h 102"/>
                <a:gd name="T20" fmla="*/ 63 w 102"/>
                <a:gd name="T21" fmla="*/ 61 h 102"/>
                <a:gd name="T22" fmla="*/ 45 w 102"/>
                <a:gd name="T23" fmla="*/ 64 h 102"/>
                <a:gd name="T24" fmla="*/ 45 w 102"/>
                <a:gd name="T25" fmla="*/ 64 h 102"/>
                <a:gd name="T26" fmla="*/ 2 w 102"/>
                <a:gd name="T27" fmla="*/ 102 h 102"/>
                <a:gd name="T28" fmla="*/ 80 w 102"/>
                <a:gd name="T29" fmla="*/ 71 h 102"/>
                <a:gd name="T30" fmla="*/ 94 w 102"/>
                <a:gd name="T31" fmla="*/ 43 h 102"/>
                <a:gd name="T32" fmla="*/ 102 w 102"/>
                <a:gd name="T33" fmla="*/ 36 h 102"/>
                <a:gd name="T34" fmla="*/ 87 w 102"/>
                <a:gd name="T35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102">
                  <a:moveTo>
                    <a:pt x="87" y="22"/>
                  </a:moveTo>
                  <a:cubicBezTo>
                    <a:pt x="80" y="14"/>
                    <a:pt x="80" y="14"/>
                    <a:pt x="80" y="14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59" y="7"/>
                  </a:cubicBezTo>
                  <a:cubicBezTo>
                    <a:pt x="52" y="14"/>
                    <a:pt x="31" y="22"/>
                    <a:pt x="31" y="22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6" y="51"/>
                    <a:pt x="37" y="44"/>
                    <a:pt x="41" y="39"/>
                  </a:cubicBezTo>
                  <a:cubicBezTo>
                    <a:pt x="47" y="33"/>
                    <a:pt x="57" y="33"/>
                    <a:pt x="63" y="39"/>
                  </a:cubicBezTo>
                  <a:cubicBezTo>
                    <a:pt x="68" y="45"/>
                    <a:pt x="68" y="55"/>
                    <a:pt x="63" y="61"/>
                  </a:cubicBezTo>
                  <a:cubicBezTo>
                    <a:pt x="58" y="65"/>
                    <a:pt x="51" y="66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87" y="50"/>
                    <a:pt x="94" y="43"/>
                  </a:cubicBezTo>
                  <a:cubicBezTo>
                    <a:pt x="102" y="36"/>
                    <a:pt x="102" y="36"/>
                    <a:pt x="102" y="36"/>
                  </a:cubicBezTo>
                  <a:lnTo>
                    <a:pt x="87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"/>
            <p:cNvSpPr>
              <a:spLocks/>
            </p:cNvSpPr>
            <p:nvPr/>
          </p:nvSpPr>
          <p:spPr bwMode="auto">
            <a:xfrm>
              <a:off x="3727450" y="2733675"/>
              <a:ext cx="257175" cy="257175"/>
            </a:xfrm>
            <a:custGeom>
              <a:avLst/>
              <a:gdLst>
                <a:gd name="T0" fmla="*/ 20 w 162"/>
                <a:gd name="T1" fmla="*/ 0 h 162"/>
                <a:gd name="T2" fmla="*/ 162 w 162"/>
                <a:gd name="T3" fmla="*/ 142 h 162"/>
                <a:gd name="T4" fmla="*/ 142 w 162"/>
                <a:gd name="T5" fmla="*/ 162 h 162"/>
                <a:gd name="T6" fmla="*/ 0 w 162"/>
                <a:gd name="T7" fmla="*/ 20 h 162"/>
                <a:gd name="T8" fmla="*/ 20 w 162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62">
                  <a:moveTo>
                    <a:pt x="20" y="0"/>
                  </a:moveTo>
                  <a:lnTo>
                    <a:pt x="162" y="142"/>
                  </a:lnTo>
                  <a:lnTo>
                    <a:pt x="142" y="162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466973" y="1793424"/>
            <a:ext cx="362204" cy="319592"/>
            <a:chOff x="5489575" y="2304852"/>
            <a:chExt cx="944563" cy="833437"/>
          </a:xfrm>
          <a:solidFill>
            <a:schemeClr val="bg1">
              <a:lumMod val="50000"/>
            </a:schemeClr>
          </a:solidFill>
        </p:grpSpPr>
        <p:sp>
          <p:nvSpPr>
            <p:cNvPr id="64" name="Rectangle 18"/>
            <p:cNvSpPr>
              <a:spLocks noChangeArrowheads="1"/>
            </p:cNvSpPr>
            <p:nvPr/>
          </p:nvSpPr>
          <p:spPr bwMode="auto">
            <a:xfrm>
              <a:off x="5489575" y="2596952"/>
              <a:ext cx="179388" cy="2032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9"/>
            <p:cNvSpPr>
              <a:spLocks/>
            </p:cNvSpPr>
            <p:nvPr/>
          </p:nvSpPr>
          <p:spPr bwMode="auto">
            <a:xfrm>
              <a:off x="5715000" y="2304852"/>
              <a:ext cx="336550" cy="833437"/>
            </a:xfrm>
            <a:custGeom>
              <a:avLst/>
              <a:gdLst>
                <a:gd name="T0" fmla="*/ 15 w 15"/>
                <a:gd name="T1" fmla="*/ 37 h 37"/>
                <a:gd name="T2" fmla="*/ 15 w 15"/>
                <a:gd name="T3" fmla="*/ 0 h 37"/>
                <a:gd name="T4" fmla="*/ 0 w 15"/>
                <a:gd name="T5" fmla="*/ 13 h 37"/>
                <a:gd name="T6" fmla="*/ 0 w 15"/>
                <a:gd name="T7" fmla="*/ 23 h 37"/>
                <a:gd name="T8" fmla="*/ 15 w 15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7">
                  <a:moveTo>
                    <a:pt x="15" y="37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8" y="0"/>
                    <a:pt x="3" y="7"/>
                    <a:pt x="0" y="1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3" y="28"/>
                    <a:pt x="8" y="37"/>
                    <a:pt x="15" y="3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0"/>
            <p:cNvSpPr>
              <a:spLocks/>
            </p:cNvSpPr>
            <p:nvPr/>
          </p:nvSpPr>
          <p:spPr bwMode="auto">
            <a:xfrm>
              <a:off x="6232525" y="2349302"/>
              <a:ext cx="201613" cy="720725"/>
            </a:xfrm>
            <a:custGeom>
              <a:avLst/>
              <a:gdLst>
                <a:gd name="T0" fmla="*/ 0 w 9"/>
                <a:gd name="T1" fmla="*/ 3 h 32"/>
                <a:gd name="T2" fmla="*/ 7 w 9"/>
                <a:gd name="T3" fmla="*/ 16 h 32"/>
                <a:gd name="T4" fmla="*/ 0 w 9"/>
                <a:gd name="T5" fmla="*/ 29 h 32"/>
                <a:gd name="T6" fmla="*/ 0 w 9"/>
                <a:gd name="T7" fmla="*/ 32 h 32"/>
                <a:gd name="T8" fmla="*/ 9 w 9"/>
                <a:gd name="T9" fmla="*/ 16 h 32"/>
                <a:gd name="T10" fmla="*/ 0 w 9"/>
                <a:gd name="T11" fmla="*/ 0 h 32"/>
                <a:gd name="T12" fmla="*/ 0 w 9"/>
                <a:gd name="T13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32">
                  <a:moveTo>
                    <a:pt x="0" y="3"/>
                  </a:moveTo>
                  <a:cubicBezTo>
                    <a:pt x="4" y="6"/>
                    <a:pt x="7" y="11"/>
                    <a:pt x="7" y="16"/>
                  </a:cubicBezTo>
                  <a:cubicBezTo>
                    <a:pt x="7" y="22"/>
                    <a:pt x="4" y="27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6" y="29"/>
                    <a:pt x="9" y="23"/>
                    <a:pt x="9" y="16"/>
                  </a:cubicBezTo>
                  <a:cubicBezTo>
                    <a:pt x="9" y="9"/>
                    <a:pt x="6" y="3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1"/>
            <p:cNvSpPr>
              <a:spLocks/>
            </p:cNvSpPr>
            <p:nvPr/>
          </p:nvSpPr>
          <p:spPr bwMode="auto">
            <a:xfrm>
              <a:off x="6142038" y="2417564"/>
              <a:ext cx="203200" cy="585787"/>
            </a:xfrm>
            <a:custGeom>
              <a:avLst/>
              <a:gdLst>
                <a:gd name="T0" fmla="*/ 9 w 9"/>
                <a:gd name="T1" fmla="*/ 13 h 26"/>
                <a:gd name="T2" fmla="*/ 0 w 9"/>
                <a:gd name="T3" fmla="*/ 0 h 26"/>
                <a:gd name="T4" fmla="*/ 0 w 9"/>
                <a:gd name="T5" fmla="*/ 3 h 26"/>
                <a:gd name="T6" fmla="*/ 7 w 9"/>
                <a:gd name="T7" fmla="*/ 13 h 26"/>
                <a:gd name="T8" fmla="*/ 0 w 9"/>
                <a:gd name="T9" fmla="*/ 24 h 26"/>
                <a:gd name="T10" fmla="*/ 0 w 9"/>
                <a:gd name="T11" fmla="*/ 26 h 26"/>
                <a:gd name="T12" fmla="*/ 9 w 9"/>
                <a:gd name="T13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13"/>
                  </a:moveTo>
                  <a:cubicBezTo>
                    <a:pt x="9" y="7"/>
                    <a:pt x="5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4"/>
                    <a:pt x="7" y="8"/>
                    <a:pt x="7" y="13"/>
                  </a:cubicBezTo>
                  <a:cubicBezTo>
                    <a:pt x="7" y="18"/>
                    <a:pt x="4" y="22"/>
                    <a:pt x="0" y="24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5" y="24"/>
                    <a:pt x="9" y="19"/>
                    <a:pt x="9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8" name="Freeform 26"/>
          <p:cNvSpPr>
            <a:spLocks noEditPoints="1"/>
          </p:cNvSpPr>
          <p:nvPr/>
        </p:nvSpPr>
        <p:spPr bwMode="auto">
          <a:xfrm>
            <a:off x="7152526" y="1827514"/>
            <a:ext cx="325348" cy="233758"/>
          </a:xfrm>
          <a:custGeom>
            <a:avLst/>
            <a:gdLst>
              <a:gd name="T0" fmla="*/ 5 w 46"/>
              <a:gd name="T1" fmla="*/ 4 h 33"/>
              <a:gd name="T2" fmla="*/ 28 w 46"/>
              <a:gd name="T3" fmla="*/ 4 h 33"/>
              <a:gd name="T4" fmla="*/ 28 w 46"/>
              <a:gd name="T5" fmla="*/ 4 h 33"/>
              <a:gd name="T6" fmla="*/ 28 w 46"/>
              <a:gd name="T7" fmla="*/ 2 h 33"/>
              <a:gd name="T8" fmla="*/ 29 w 46"/>
              <a:gd name="T9" fmla="*/ 0 h 33"/>
              <a:gd name="T10" fmla="*/ 38 w 46"/>
              <a:gd name="T11" fmla="*/ 0 h 33"/>
              <a:gd name="T12" fmla="*/ 40 w 46"/>
              <a:gd name="T13" fmla="*/ 2 h 33"/>
              <a:gd name="T14" fmla="*/ 40 w 46"/>
              <a:gd name="T15" fmla="*/ 4 h 33"/>
              <a:gd name="T16" fmla="*/ 40 w 46"/>
              <a:gd name="T17" fmla="*/ 4 h 33"/>
              <a:gd name="T18" fmla="*/ 41 w 46"/>
              <a:gd name="T19" fmla="*/ 4 h 33"/>
              <a:gd name="T20" fmla="*/ 46 w 46"/>
              <a:gd name="T21" fmla="*/ 9 h 33"/>
              <a:gd name="T22" fmla="*/ 46 w 46"/>
              <a:gd name="T23" fmla="*/ 28 h 33"/>
              <a:gd name="T24" fmla="*/ 41 w 46"/>
              <a:gd name="T25" fmla="*/ 33 h 33"/>
              <a:gd name="T26" fmla="*/ 5 w 46"/>
              <a:gd name="T27" fmla="*/ 33 h 33"/>
              <a:gd name="T28" fmla="*/ 0 w 46"/>
              <a:gd name="T29" fmla="*/ 28 h 33"/>
              <a:gd name="T30" fmla="*/ 0 w 46"/>
              <a:gd name="T31" fmla="*/ 9 h 33"/>
              <a:gd name="T32" fmla="*/ 5 w 46"/>
              <a:gd name="T33" fmla="*/ 4 h 33"/>
              <a:gd name="T34" fmla="*/ 30 w 46"/>
              <a:gd name="T35" fmla="*/ 4 h 33"/>
              <a:gd name="T36" fmla="*/ 37 w 46"/>
              <a:gd name="T37" fmla="*/ 4 h 33"/>
              <a:gd name="T38" fmla="*/ 37 w 46"/>
              <a:gd name="T39" fmla="*/ 2 h 33"/>
              <a:gd name="T40" fmla="*/ 30 w 46"/>
              <a:gd name="T41" fmla="*/ 2 h 33"/>
              <a:gd name="T42" fmla="*/ 30 w 46"/>
              <a:gd name="T43" fmla="*/ 4 h 33"/>
              <a:gd name="T44" fmla="*/ 24 w 46"/>
              <a:gd name="T45" fmla="*/ 7 h 33"/>
              <a:gd name="T46" fmla="*/ 12 w 46"/>
              <a:gd name="T47" fmla="*/ 19 h 33"/>
              <a:gd name="T48" fmla="*/ 24 w 46"/>
              <a:gd name="T49" fmla="*/ 30 h 33"/>
              <a:gd name="T50" fmla="*/ 35 w 46"/>
              <a:gd name="T51" fmla="*/ 19 h 33"/>
              <a:gd name="T52" fmla="*/ 24 w 46"/>
              <a:gd name="T53" fmla="*/ 7 h 33"/>
              <a:gd name="T54" fmla="*/ 31 w 46"/>
              <a:gd name="T55" fmla="*/ 19 h 33"/>
              <a:gd name="T56" fmla="*/ 24 w 46"/>
              <a:gd name="T57" fmla="*/ 11 h 33"/>
              <a:gd name="T58" fmla="*/ 16 w 46"/>
              <a:gd name="T59" fmla="*/ 19 h 33"/>
              <a:gd name="T60" fmla="*/ 24 w 46"/>
              <a:gd name="T61" fmla="*/ 26 h 33"/>
              <a:gd name="T62" fmla="*/ 31 w 46"/>
              <a:gd name="T63" fmla="*/ 19 h 33"/>
              <a:gd name="T64" fmla="*/ 24 w 46"/>
              <a:gd name="T65" fmla="*/ 10 h 33"/>
              <a:gd name="T66" fmla="*/ 14 w 46"/>
              <a:gd name="T67" fmla="*/ 19 h 33"/>
              <a:gd name="T68" fmla="*/ 24 w 46"/>
              <a:gd name="T69" fmla="*/ 28 h 33"/>
              <a:gd name="T70" fmla="*/ 33 w 46"/>
              <a:gd name="T71" fmla="*/ 19 h 33"/>
              <a:gd name="T72" fmla="*/ 24 w 46"/>
              <a:gd name="T73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6" h="33">
                <a:moveTo>
                  <a:pt x="5" y="4"/>
                </a:moveTo>
                <a:cubicBezTo>
                  <a:pt x="28" y="4"/>
                  <a:pt x="28" y="4"/>
                  <a:pt x="28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1"/>
                  <a:pt x="28" y="0"/>
                  <a:pt x="29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9" y="0"/>
                  <a:pt x="40" y="1"/>
                  <a:pt x="40" y="2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4" y="4"/>
                  <a:pt x="46" y="6"/>
                  <a:pt x="46" y="9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31"/>
                  <a:pt x="44" y="33"/>
                  <a:pt x="41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2" y="33"/>
                  <a:pt x="0" y="31"/>
                  <a:pt x="0" y="28"/>
                </a:cubicBezTo>
                <a:cubicBezTo>
                  <a:pt x="0" y="9"/>
                  <a:pt x="0" y="9"/>
                  <a:pt x="0" y="9"/>
                </a:cubicBezTo>
                <a:cubicBezTo>
                  <a:pt x="0" y="6"/>
                  <a:pt x="2" y="4"/>
                  <a:pt x="5" y="4"/>
                </a:cubicBezTo>
                <a:close/>
                <a:moveTo>
                  <a:pt x="30" y="4"/>
                </a:moveTo>
                <a:cubicBezTo>
                  <a:pt x="37" y="4"/>
                  <a:pt x="37" y="4"/>
                  <a:pt x="37" y="4"/>
                </a:cubicBezTo>
                <a:cubicBezTo>
                  <a:pt x="37" y="2"/>
                  <a:pt x="37" y="2"/>
                  <a:pt x="37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4"/>
                  <a:pt x="30" y="4"/>
                  <a:pt x="30" y="4"/>
                </a:cubicBezTo>
                <a:close/>
                <a:moveTo>
                  <a:pt x="24" y="7"/>
                </a:moveTo>
                <a:cubicBezTo>
                  <a:pt x="17" y="7"/>
                  <a:pt x="12" y="12"/>
                  <a:pt x="12" y="19"/>
                </a:cubicBezTo>
                <a:cubicBezTo>
                  <a:pt x="12" y="25"/>
                  <a:pt x="17" y="30"/>
                  <a:pt x="24" y="30"/>
                </a:cubicBezTo>
                <a:cubicBezTo>
                  <a:pt x="30" y="30"/>
                  <a:pt x="35" y="25"/>
                  <a:pt x="35" y="19"/>
                </a:cubicBezTo>
                <a:cubicBezTo>
                  <a:pt x="35" y="12"/>
                  <a:pt x="30" y="7"/>
                  <a:pt x="24" y="7"/>
                </a:cubicBezTo>
                <a:close/>
                <a:moveTo>
                  <a:pt x="31" y="19"/>
                </a:moveTo>
                <a:cubicBezTo>
                  <a:pt x="31" y="15"/>
                  <a:pt x="28" y="11"/>
                  <a:pt x="24" y="11"/>
                </a:cubicBezTo>
                <a:cubicBezTo>
                  <a:pt x="19" y="11"/>
                  <a:pt x="16" y="15"/>
                  <a:pt x="16" y="19"/>
                </a:cubicBezTo>
                <a:cubicBezTo>
                  <a:pt x="16" y="23"/>
                  <a:pt x="19" y="26"/>
                  <a:pt x="24" y="26"/>
                </a:cubicBezTo>
                <a:cubicBezTo>
                  <a:pt x="28" y="26"/>
                  <a:pt x="31" y="23"/>
                  <a:pt x="31" y="19"/>
                </a:cubicBezTo>
                <a:close/>
                <a:moveTo>
                  <a:pt x="24" y="10"/>
                </a:moveTo>
                <a:cubicBezTo>
                  <a:pt x="18" y="10"/>
                  <a:pt x="14" y="14"/>
                  <a:pt x="14" y="19"/>
                </a:cubicBezTo>
                <a:cubicBezTo>
                  <a:pt x="14" y="24"/>
                  <a:pt x="18" y="28"/>
                  <a:pt x="24" y="28"/>
                </a:cubicBezTo>
                <a:cubicBezTo>
                  <a:pt x="29" y="28"/>
                  <a:pt x="33" y="24"/>
                  <a:pt x="33" y="19"/>
                </a:cubicBezTo>
                <a:cubicBezTo>
                  <a:pt x="33" y="14"/>
                  <a:pt x="29" y="10"/>
                  <a:pt x="24" y="1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31"/>
          <p:cNvSpPr>
            <a:spLocks noEditPoints="1"/>
          </p:cNvSpPr>
          <p:nvPr/>
        </p:nvSpPr>
        <p:spPr bwMode="auto">
          <a:xfrm>
            <a:off x="2561403" y="3300412"/>
            <a:ext cx="363594" cy="319592"/>
          </a:xfrm>
          <a:custGeom>
            <a:avLst/>
            <a:gdLst>
              <a:gd name="T0" fmla="*/ 176 w 471"/>
              <a:gd name="T1" fmla="*/ 154 h 414"/>
              <a:gd name="T2" fmla="*/ 247 w 471"/>
              <a:gd name="T3" fmla="*/ 177 h 414"/>
              <a:gd name="T4" fmla="*/ 318 w 471"/>
              <a:gd name="T5" fmla="*/ 94 h 414"/>
              <a:gd name="T6" fmla="*/ 329 w 471"/>
              <a:gd name="T7" fmla="*/ 83 h 414"/>
              <a:gd name="T8" fmla="*/ 377 w 471"/>
              <a:gd name="T9" fmla="*/ 118 h 414"/>
              <a:gd name="T10" fmla="*/ 377 w 471"/>
              <a:gd name="T11" fmla="*/ 59 h 414"/>
              <a:gd name="T12" fmla="*/ 377 w 471"/>
              <a:gd name="T13" fmla="*/ 0 h 414"/>
              <a:gd name="T14" fmla="*/ 318 w 471"/>
              <a:gd name="T15" fmla="*/ 12 h 414"/>
              <a:gd name="T16" fmla="*/ 259 w 471"/>
              <a:gd name="T17" fmla="*/ 23 h 414"/>
              <a:gd name="T18" fmla="*/ 306 w 471"/>
              <a:gd name="T19" fmla="*/ 71 h 414"/>
              <a:gd name="T20" fmla="*/ 235 w 471"/>
              <a:gd name="T21" fmla="*/ 142 h 414"/>
              <a:gd name="T22" fmla="*/ 165 w 471"/>
              <a:gd name="T23" fmla="*/ 118 h 414"/>
              <a:gd name="T24" fmla="*/ 118 w 471"/>
              <a:gd name="T25" fmla="*/ 201 h 414"/>
              <a:gd name="T26" fmla="*/ 47 w 471"/>
              <a:gd name="T27" fmla="*/ 177 h 414"/>
              <a:gd name="T28" fmla="*/ 12 w 471"/>
              <a:gd name="T29" fmla="*/ 284 h 414"/>
              <a:gd name="T30" fmla="*/ 0 w 471"/>
              <a:gd name="T31" fmla="*/ 307 h 414"/>
              <a:gd name="T32" fmla="*/ 23 w 471"/>
              <a:gd name="T33" fmla="*/ 319 h 414"/>
              <a:gd name="T34" fmla="*/ 59 w 471"/>
              <a:gd name="T35" fmla="*/ 213 h 414"/>
              <a:gd name="T36" fmla="*/ 129 w 471"/>
              <a:gd name="T37" fmla="*/ 236 h 414"/>
              <a:gd name="T38" fmla="*/ 176 w 471"/>
              <a:gd name="T39" fmla="*/ 154 h 414"/>
              <a:gd name="T40" fmla="*/ 176 w 471"/>
              <a:gd name="T41" fmla="*/ 154 h 414"/>
              <a:gd name="T42" fmla="*/ 141 w 471"/>
              <a:gd name="T43" fmla="*/ 414 h 414"/>
              <a:gd name="T44" fmla="*/ 141 w 471"/>
              <a:gd name="T45" fmla="*/ 319 h 414"/>
              <a:gd name="T46" fmla="*/ 82 w 471"/>
              <a:gd name="T47" fmla="*/ 319 h 414"/>
              <a:gd name="T48" fmla="*/ 82 w 471"/>
              <a:gd name="T49" fmla="*/ 414 h 414"/>
              <a:gd name="T50" fmla="*/ 141 w 471"/>
              <a:gd name="T51" fmla="*/ 414 h 414"/>
              <a:gd name="T52" fmla="*/ 141 w 471"/>
              <a:gd name="T53" fmla="*/ 414 h 414"/>
              <a:gd name="T54" fmla="*/ 223 w 471"/>
              <a:gd name="T55" fmla="*/ 414 h 414"/>
              <a:gd name="T56" fmla="*/ 165 w 471"/>
              <a:gd name="T57" fmla="*/ 414 h 414"/>
              <a:gd name="T58" fmla="*/ 165 w 471"/>
              <a:gd name="T59" fmla="*/ 284 h 414"/>
              <a:gd name="T60" fmla="*/ 223 w 471"/>
              <a:gd name="T61" fmla="*/ 284 h 414"/>
              <a:gd name="T62" fmla="*/ 223 w 471"/>
              <a:gd name="T63" fmla="*/ 414 h 414"/>
              <a:gd name="T64" fmla="*/ 223 w 471"/>
              <a:gd name="T65" fmla="*/ 414 h 414"/>
              <a:gd name="T66" fmla="*/ 306 w 471"/>
              <a:gd name="T67" fmla="*/ 414 h 414"/>
              <a:gd name="T68" fmla="*/ 247 w 471"/>
              <a:gd name="T69" fmla="*/ 414 h 414"/>
              <a:gd name="T70" fmla="*/ 247 w 471"/>
              <a:gd name="T71" fmla="*/ 236 h 414"/>
              <a:gd name="T72" fmla="*/ 306 w 471"/>
              <a:gd name="T73" fmla="*/ 236 h 414"/>
              <a:gd name="T74" fmla="*/ 306 w 471"/>
              <a:gd name="T75" fmla="*/ 414 h 414"/>
              <a:gd name="T76" fmla="*/ 306 w 471"/>
              <a:gd name="T77" fmla="*/ 414 h 414"/>
              <a:gd name="T78" fmla="*/ 388 w 471"/>
              <a:gd name="T79" fmla="*/ 414 h 414"/>
              <a:gd name="T80" fmla="*/ 329 w 471"/>
              <a:gd name="T81" fmla="*/ 414 h 414"/>
              <a:gd name="T82" fmla="*/ 329 w 471"/>
              <a:gd name="T83" fmla="*/ 189 h 414"/>
              <a:gd name="T84" fmla="*/ 388 w 471"/>
              <a:gd name="T85" fmla="*/ 189 h 414"/>
              <a:gd name="T86" fmla="*/ 388 w 471"/>
              <a:gd name="T87" fmla="*/ 414 h 414"/>
              <a:gd name="T88" fmla="*/ 388 w 471"/>
              <a:gd name="T89" fmla="*/ 414 h 414"/>
              <a:gd name="T90" fmla="*/ 412 w 471"/>
              <a:gd name="T91" fmla="*/ 130 h 414"/>
              <a:gd name="T92" fmla="*/ 412 w 471"/>
              <a:gd name="T93" fmla="*/ 414 h 414"/>
              <a:gd name="T94" fmla="*/ 471 w 471"/>
              <a:gd name="T95" fmla="*/ 414 h 414"/>
              <a:gd name="T96" fmla="*/ 471 w 471"/>
              <a:gd name="T97" fmla="*/ 130 h 414"/>
              <a:gd name="T98" fmla="*/ 412 w 471"/>
              <a:gd name="T99" fmla="*/ 13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71" h="414">
                <a:moveTo>
                  <a:pt x="176" y="154"/>
                </a:moveTo>
                <a:lnTo>
                  <a:pt x="247" y="177"/>
                </a:lnTo>
                <a:lnTo>
                  <a:pt x="318" y="94"/>
                </a:lnTo>
                <a:lnTo>
                  <a:pt x="329" y="83"/>
                </a:lnTo>
                <a:lnTo>
                  <a:pt x="377" y="118"/>
                </a:lnTo>
                <a:lnTo>
                  <a:pt x="377" y="59"/>
                </a:lnTo>
                <a:lnTo>
                  <a:pt x="377" y="0"/>
                </a:lnTo>
                <a:lnTo>
                  <a:pt x="318" y="12"/>
                </a:lnTo>
                <a:lnTo>
                  <a:pt x="259" y="23"/>
                </a:lnTo>
                <a:lnTo>
                  <a:pt x="306" y="71"/>
                </a:lnTo>
                <a:lnTo>
                  <a:pt x="235" y="142"/>
                </a:lnTo>
                <a:lnTo>
                  <a:pt x="165" y="118"/>
                </a:lnTo>
                <a:lnTo>
                  <a:pt x="118" y="201"/>
                </a:lnTo>
                <a:lnTo>
                  <a:pt x="47" y="177"/>
                </a:lnTo>
                <a:lnTo>
                  <a:pt x="12" y="284"/>
                </a:lnTo>
                <a:lnTo>
                  <a:pt x="0" y="307"/>
                </a:lnTo>
                <a:lnTo>
                  <a:pt x="23" y="319"/>
                </a:lnTo>
                <a:lnTo>
                  <a:pt x="59" y="213"/>
                </a:lnTo>
                <a:lnTo>
                  <a:pt x="129" y="236"/>
                </a:lnTo>
                <a:lnTo>
                  <a:pt x="176" y="154"/>
                </a:lnTo>
                <a:lnTo>
                  <a:pt x="176" y="154"/>
                </a:lnTo>
                <a:close/>
                <a:moveTo>
                  <a:pt x="141" y="414"/>
                </a:moveTo>
                <a:lnTo>
                  <a:pt x="141" y="319"/>
                </a:lnTo>
                <a:lnTo>
                  <a:pt x="82" y="319"/>
                </a:lnTo>
                <a:lnTo>
                  <a:pt x="82" y="414"/>
                </a:lnTo>
                <a:lnTo>
                  <a:pt x="141" y="414"/>
                </a:lnTo>
                <a:lnTo>
                  <a:pt x="141" y="414"/>
                </a:lnTo>
                <a:close/>
                <a:moveTo>
                  <a:pt x="223" y="414"/>
                </a:moveTo>
                <a:lnTo>
                  <a:pt x="165" y="414"/>
                </a:lnTo>
                <a:lnTo>
                  <a:pt x="165" y="284"/>
                </a:lnTo>
                <a:lnTo>
                  <a:pt x="223" y="284"/>
                </a:lnTo>
                <a:lnTo>
                  <a:pt x="223" y="414"/>
                </a:lnTo>
                <a:lnTo>
                  <a:pt x="223" y="414"/>
                </a:lnTo>
                <a:close/>
                <a:moveTo>
                  <a:pt x="306" y="414"/>
                </a:moveTo>
                <a:lnTo>
                  <a:pt x="247" y="414"/>
                </a:lnTo>
                <a:lnTo>
                  <a:pt x="247" y="236"/>
                </a:lnTo>
                <a:lnTo>
                  <a:pt x="306" y="236"/>
                </a:lnTo>
                <a:lnTo>
                  <a:pt x="306" y="414"/>
                </a:lnTo>
                <a:lnTo>
                  <a:pt x="306" y="414"/>
                </a:lnTo>
                <a:close/>
                <a:moveTo>
                  <a:pt x="388" y="414"/>
                </a:moveTo>
                <a:lnTo>
                  <a:pt x="329" y="414"/>
                </a:lnTo>
                <a:lnTo>
                  <a:pt x="329" y="189"/>
                </a:lnTo>
                <a:lnTo>
                  <a:pt x="388" y="189"/>
                </a:lnTo>
                <a:lnTo>
                  <a:pt x="388" y="414"/>
                </a:lnTo>
                <a:lnTo>
                  <a:pt x="388" y="414"/>
                </a:lnTo>
                <a:close/>
                <a:moveTo>
                  <a:pt x="412" y="130"/>
                </a:moveTo>
                <a:lnTo>
                  <a:pt x="412" y="414"/>
                </a:lnTo>
                <a:lnTo>
                  <a:pt x="471" y="414"/>
                </a:lnTo>
                <a:lnTo>
                  <a:pt x="471" y="130"/>
                </a:lnTo>
                <a:lnTo>
                  <a:pt x="412" y="13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1" name="Freeform 6"/>
          <p:cNvSpPr>
            <a:spLocks noEditPoints="1"/>
          </p:cNvSpPr>
          <p:nvPr/>
        </p:nvSpPr>
        <p:spPr bwMode="auto">
          <a:xfrm>
            <a:off x="5305427" y="1772247"/>
            <a:ext cx="361945" cy="361945"/>
          </a:xfrm>
          <a:custGeom>
            <a:avLst/>
            <a:gdLst>
              <a:gd name="T0" fmla="*/ 107 w 130"/>
              <a:gd name="T1" fmla="*/ 23 h 130"/>
              <a:gd name="T2" fmla="*/ 23 w 130"/>
              <a:gd name="T3" fmla="*/ 23 h 130"/>
              <a:gd name="T4" fmla="*/ 23 w 130"/>
              <a:gd name="T5" fmla="*/ 107 h 130"/>
              <a:gd name="T6" fmla="*/ 107 w 130"/>
              <a:gd name="T7" fmla="*/ 107 h 130"/>
              <a:gd name="T8" fmla="*/ 107 w 130"/>
              <a:gd name="T9" fmla="*/ 23 h 130"/>
              <a:gd name="T10" fmla="*/ 75 w 130"/>
              <a:gd name="T11" fmla="*/ 82 h 130"/>
              <a:gd name="T12" fmla="*/ 45 w 130"/>
              <a:gd name="T13" fmla="*/ 99 h 130"/>
              <a:gd name="T14" fmla="*/ 45 w 130"/>
              <a:gd name="T15" fmla="*/ 65 h 130"/>
              <a:gd name="T16" fmla="*/ 45 w 130"/>
              <a:gd name="T17" fmla="*/ 30 h 130"/>
              <a:gd name="T18" fmla="*/ 75 w 130"/>
              <a:gd name="T19" fmla="*/ 48 h 130"/>
              <a:gd name="T20" fmla="*/ 104 w 130"/>
              <a:gd name="T21" fmla="*/ 65 h 130"/>
              <a:gd name="T22" fmla="*/ 75 w 130"/>
              <a:gd name="T23" fmla="*/ 82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0" h="130">
                <a:moveTo>
                  <a:pt x="107" y="23"/>
                </a:moveTo>
                <a:cubicBezTo>
                  <a:pt x="83" y="0"/>
                  <a:pt x="46" y="0"/>
                  <a:pt x="23" y="23"/>
                </a:cubicBezTo>
                <a:cubicBezTo>
                  <a:pt x="0" y="46"/>
                  <a:pt x="0" y="84"/>
                  <a:pt x="23" y="107"/>
                </a:cubicBezTo>
                <a:cubicBezTo>
                  <a:pt x="46" y="130"/>
                  <a:pt x="83" y="130"/>
                  <a:pt x="107" y="107"/>
                </a:cubicBezTo>
                <a:cubicBezTo>
                  <a:pt x="130" y="84"/>
                  <a:pt x="130" y="46"/>
                  <a:pt x="107" y="23"/>
                </a:cubicBezTo>
                <a:close/>
                <a:moveTo>
                  <a:pt x="75" y="82"/>
                </a:moveTo>
                <a:cubicBezTo>
                  <a:pt x="45" y="99"/>
                  <a:pt x="45" y="99"/>
                  <a:pt x="45" y="99"/>
                </a:cubicBezTo>
                <a:cubicBezTo>
                  <a:pt x="45" y="65"/>
                  <a:pt x="45" y="65"/>
                  <a:pt x="45" y="65"/>
                </a:cubicBezTo>
                <a:cubicBezTo>
                  <a:pt x="45" y="30"/>
                  <a:pt x="45" y="30"/>
                  <a:pt x="45" y="30"/>
                </a:cubicBezTo>
                <a:cubicBezTo>
                  <a:pt x="75" y="48"/>
                  <a:pt x="75" y="48"/>
                  <a:pt x="75" y="48"/>
                </a:cubicBezTo>
                <a:cubicBezTo>
                  <a:pt x="104" y="65"/>
                  <a:pt x="104" y="65"/>
                  <a:pt x="104" y="65"/>
                </a:cubicBezTo>
                <a:lnTo>
                  <a:pt x="75" y="8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Freeform 11"/>
          <p:cNvSpPr>
            <a:spLocks noEditPoints="1"/>
          </p:cNvSpPr>
          <p:nvPr/>
        </p:nvSpPr>
        <p:spPr bwMode="auto">
          <a:xfrm>
            <a:off x="4430658" y="3300413"/>
            <a:ext cx="282683" cy="376488"/>
          </a:xfrm>
          <a:custGeom>
            <a:avLst/>
            <a:gdLst>
              <a:gd name="T0" fmla="*/ 24 w 35"/>
              <a:gd name="T1" fmla="*/ 15 h 47"/>
              <a:gd name="T2" fmla="*/ 9 w 35"/>
              <a:gd name="T3" fmla="*/ 47 h 47"/>
              <a:gd name="T4" fmla="*/ 28 w 35"/>
              <a:gd name="T5" fmla="*/ 35 h 47"/>
              <a:gd name="T6" fmla="*/ 34 w 35"/>
              <a:gd name="T7" fmla="*/ 0 h 47"/>
              <a:gd name="T8" fmla="*/ 8 w 35"/>
              <a:gd name="T9" fmla="*/ 46 h 47"/>
              <a:gd name="T10" fmla="*/ 9 w 35"/>
              <a:gd name="T11" fmla="*/ 33 h 47"/>
              <a:gd name="T12" fmla="*/ 24 w 35"/>
              <a:gd name="T13" fmla="*/ 15 h 47"/>
              <a:gd name="T14" fmla="*/ 29 w 35"/>
              <a:gd name="T15" fmla="*/ 13 h 47"/>
              <a:gd name="T16" fmla="*/ 26 w 35"/>
              <a:gd name="T17" fmla="*/ 34 h 47"/>
              <a:gd name="T18" fmla="*/ 20 w 35"/>
              <a:gd name="T19" fmla="*/ 38 h 47"/>
              <a:gd name="T20" fmla="*/ 24 w 35"/>
              <a:gd name="T21" fmla="*/ 35 h 47"/>
              <a:gd name="T22" fmla="*/ 29 w 35"/>
              <a:gd name="T23" fmla="*/ 13 h 47"/>
              <a:gd name="T24" fmla="*/ 8 w 35"/>
              <a:gd name="T25" fmla="*/ 31 h 47"/>
              <a:gd name="T26" fmla="*/ 24 w 35"/>
              <a:gd name="T27" fmla="*/ 8 h 47"/>
              <a:gd name="T28" fmla="*/ 24 w 35"/>
              <a:gd name="T29" fmla="*/ 8 h 47"/>
              <a:gd name="T30" fmla="*/ 24 w 35"/>
              <a:gd name="T31" fmla="*/ 8 h 47"/>
              <a:gd name="T32" fmla="*/ 8 w 35"/>
              <a:gd name="T33" fmla="*/ 3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47">
                <a:moveTo>
                  <a:pt x="24" y="15"/>
                </a:moveTo>
                <a:cubicBezTo>
                  <a:pt x="14" y="29"/>
                  <a:pt x="8" y="36"/>
                  <a:pt x="9" y="47"/>
                </a:cubicBezTo>
                <a:cubicBezTo>
                  <a:pt x="13" y="39"/>
                  <a:pt x="22" y="43"/>
                  <a:pt x="28" y="35"/>
                </a:cubicBezTo>
                <a:cubicBezTo>
                  <a:pt x="35" y="28"/>
                  <a:pt x="26" y="17"/>
                  <a:pt x="34" y="0"/>
                </a:cubicBezTo>
                <a:cubicBezTo>
                  <a:pt x="13" y="11"/>
                  <a:pt x="0" y="30"/>
                  <a:pt x="8" y="46"/>
                </a:cubicBezTo>
                <a:cubicBezTo>
                  <a:pt x="8" y="42"/>
                  <a:pt x="7" y="39"/>
                  <a:pt x="9" y="33"/>
                </a:cubicBezTo>
                <a:cubicBezTo>
                  <a:pt x="11" y="28"/>
                  <a:pt x="20" y="20"/>
                  <a:pt x="24" y="15"/>
                </a:cubicBezTo>
                <a:close/>
                <a:moveTo>
                  <a:pt x="29" y="13"/>
                </a:moveTo>
                <a:cubicBezTo>
                  <a:pt x="28" y="22"/>
                  <a:pt x="31" y="29"/>
                  <a:pt x="26" y="34"/>
                </a:cubicBezTo>
                <a:cubicBezTo>
                  <a:pt x="24" y="36"/>
                  <a:pt x="22" y="38"/>
                  <a:pt x="20" y="38"/>
                </a:cubicBezTo>
                <a:cubicBezTo>
                  <a:pt x="21" y="38"/>
                  <a:pt x="23" y="37"/>
                  <a:pt x="24" y="35"/>
                </a:cubicBezTo>
                <a:cubicBezTo>
                  <a:pt x="29" y="30"/>
                  <a:pt x="27" y="23"/>
                  <a:pt x="29" y="13"/>
                </a:cubicBezTo>
                <a:close/>
                <a:moveTo>
                  <a:pt x="8" y="31"/>
                </a:moveTo>
                <a:cubicBezTo>
                  <a:pt x="9" y="22"/>
                  <a:pt x="15" y="13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15" y="14"/>
                  <a:pt x="9" y="22"/>
                  <a:pt x="8" y="3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Freeform 16"/>
          <p:cNvSpPr>
            <a:spLocks noEditPoints="1"/>
          </p:cNvSpPr>
          <p:nvPr/>
        </p:nvSpPr>
        <p:spPr bwMode="auto">
          <a:xfrm>
            <a:off x="6240463" y="3306763"/>
            <a:ext cx="327025" cy="319087"/>
          </a:xfrm>
          <a:custGeom>
            <a:avLst/>
            <a:gdLst>
              <a:gd name="T0" fmla="*/ 24 w 49"/>
              <a:gd name="T1" fmla="*/ 0 h 48"/>
              <a:gd name="T2" fmla="*/ 27 w 49"/>
              <a:gd name="T3" fmla="*/ 17 h 48"/>
              <a:gd name="T4" fmla="*/ 24 w 49"/>
              <a:gd name="T5" fmla="*/ 17 h 48"/>
              <a:gd name="T6" fmla="*/ 23 w 49"/>
              <a:gd name="T7" fmla="*/ 17 h 48"/>
              <a:gd name="T8" fmla="*/ 24 w 49"/>
              <a:gd name="T9" fmla="*/ 0 h 48"/>
              <a:gd name="T10" fmla="*/ 24 w 49"/>
              <a:gd name="T11" fmla="*/ 19 h 48"/>
              <a:gd name="T12" fmla="*/ 28 w 49"/>
              <a:gd name="T13" fmla="*/ 23 h 48"/>
              <a:gd name="T14" fmla="*/ 24 w 49"/>
              <a:gd name="T15" fmla="*/ 26 h 48"/>
              <a:gd name="T16" fmla="*/ 21 w 49"/>
              <a:gd name="T17" fmla="*/ 23 h 48"/>
              <a:gd name="T18" fmla="*/ 24 w 49"/>
              <a:gd name="T19" fmla="*/ 19 h 48"/>
              <a:gd name="T20" fmla="*/ 27 w 49"/>
              <a:gd name="T21" fmla="*/ 17 h 48"/>
              <a:gd name="T22" fmla="*/ 30 w 49"/>
              <a:gd name="T23" fmla="*/ 20 h 48"/>
              <a:gd name="T24" fmla="*/ 40 w 49"/>
              <a:gd name="T25" fmla="*/ 5 h 48"/>
              <a:gd name="T26" fmla="*/ 27 w 49"/>
              <a:gd name="T27" fmla="*/ 17 h 48"/>
              <a:gd name="T28" fmla="*/ 30 w 49"/>
              <a:gd name="T29" fmla="*/ 21 h 48"/>
              <a:gd name="T30" fmla="*/ 30 w 49"/>
              <a:gd name="T31" fmla="*/ 23 h 48"/>
              <a:gd name="T32" fmla="*/ 30 w 49"/>
              <a:gd name="T33" fmla="*/ 24 h 48"/>
              <a:gd name="T34" fmla="*/ 48 w 49"/>
              <a:gd name="T35" fmla="*/ 19 h 48"/>
              <a:gd name="T36" fmla="*/ 30 w 49"/>
              <a:gd name="T37" fmla="*/ 21 h 48"/>
              <a:gd name="T38" fmla="*/ 30 w 49"/>
              <a:gd name="T39" fmla="*/ 25 h 48"/>
              <a:gd name="T40" fmla="*/ 45 w 49"/>
              <a:gd name="T41" fmla="*/ 35 h 48"/>
              <a:gd name="T42" fmla="*/ 28 w 49"/>
              <a:gd name="T43" fmla="*/ 28 h 48"/>
              <a:gd name="T44" fmla="*/ 30 w 49"/>
              <a:gd name="T45" fmla="*/ 25 h 48"/>
              <a:gd name="T46" fmla="*/ 28 w 49"/>
              <a:gd name="T47" fmla="*/ 28 h 48"/>
              <a:gd name="T48" fmla="*/ 25 w 49"/>
              <a:gd name="T49" fmla="*/ 29 h 48"/>
              <a:gd name="T50" fmla="*/ 33 w 49"/>
              <a:gd name="T51" fmla="*/ 46 h 48"/>
              <a:gd name="T52" fmla="*/ 28 w 49"/>
              <a:gd name="T53" fmla="*/ 28 h 48"/>
              <a:gd name="T54" fmla="*/ 24 w 49"/>
              <a:gd name="T55" fmla="*/ 29 h 48"/>
              <a:gd name="T56" fmla="*/ 16 w 49"/>
              <a:gd name="T57" fmla="*/ 46 h 48"/>
              <a:gd name="T58" fmla="*/ 21 w 49"/>
              <a:gd name="T59" fmla="*/ 28 h 48"/>
              <a:gd name="T60" fmla="*/ 24 w 49"/>
              <a:gd name="T61" fmla="*/ 29 h 48"/>
              <a:gd name="T62" fmla="*/ 21 w 49"/>
              <a:gd name="T63" fmla="*/ 28 h 48"/>
              <a:gd name="T64" fmla="*/ 19 w 49"/>
              <a:gd name="T65" fmla="*/ 25 h 48"/>
              <a:gd name="T66" fmla="*/ 4 w 49"/>
              <a:gd name="T67" fmla="*/ 35 h 48"/>
              <a:gd name="T68" fmla="*/ 21 w 49"/>
              <a:gd name="T69" fmla="*/ 28 h 48"/>
              <a:gd name="T70" fmla="*/ 19 w 49"/>
              <a:gd name="T71" fmla="*/ 24 h 48"/>
              <a:gd name="T72" fmla="*/ 19 w 49"/>
              <a:gd name="T73" fmla="*/ 23 h 48"/>
              <a:gd name="T74" fmla="*/ 19 w 49"/>
              <a:gd name="T75" fmla="*/ 21 h 48"/>
              <a:gd name="T76" fmla="*/ 1 w 49"/>
              <a:gd name="T77" fmla="*/ 19 h 48"/>
              <a:gd name="T78" fmla="*/ 19 w 49"/>
              <a:gd name="T79" fmla="*/ 24 h 48"/>
              <a:gd name="T80" fmla="*/ 19 w 49"/>
              <a:gd name="T81" fmla="*/ 20 h 48"/>
              <a:gd name="T82" fmla="*/ 22 w 49"/>
              <a:gd name="T83" fmla="*/ 17 h 48"/>
              <a:gd name="T84" fmla="*/ 9 w 49"/>
              <a:gd name="T85" fmla="*/ 5 h 48"/>
              <a:gd name="T86" fmla="*/ 19 w 49"/>
              <a:gd name="T87" fmla="*/ 2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9" h="48">
                <a:moveTo>
                  <a:pt x="24" y="0"/>
                </a:moveTo>
                <a:cubicBezTo>
                  <a:pt x="30" y="0"/>
                  <a:pt x="28" y="10"/>
                  <a:pt x="27" y="17"/>
                </a:cubicBezTo>
                <a:cubicBezTo>
                  <a:pt x="26" y="17"/>
                  <a:pt x="25" y="17"/>
                  <a:pt x="24" y="17"/>
                </a:cubicBezTo>
                <a:cubicBezTo>
                  <a:pt x="24" y="17"/>
                  <a:pt x="23" y="17"/>
                  <a:pt x="23" y="17"/>
                </a:cubicBezTo>
                <a:cubicBezTo>
                  <a:pt x="21" y="10"/>
                  <a:pt x="18" y="0"/>
                  <a:pt x="24" y="0"/>
                </a:cubicBezTo>
                <a:close/>
                <a:moveTo>
                  <a:pt x="24" y="19"/>
                </a:moveTo>
                <a:cubicBezTo>
                  <a:pt x="26" y="19"/>
                  <a:pt x="28" y="21"/>
                  <a:pt x="28" y="23"/>
                </a:cubicBezTo>
                <a:cubicBezTo>
                  <a:pt x="28" y="25"/>
                  <a:pt x="26" y="26"/>
                  <a:pt x="24" y="26"/>
                </a:cubicBezTo>
                <a:cubicBezTo>
                  <a:pt x="23" y="26"/>
                  <a:pt x="21" y="25"/>
                  <a:pt x="21" y="23"/>
                </a:cubicBezTo>
                <a:cubicBezTo>
                  <a:pt x="21" y="21"/>
                  <a:pt x="23" y="19"/>
                  <a:pt x="24" y="19"/>
                </a:cubicBezTo>
                <a:close/>
                <a:moveTo>
                  <a:pt x="27" y="17"/>
                </a:moveTo>
                <a:cubicBezTo>
                  <a:pt x="28" y="18"/>
                  <a:pt x="29" y="19"/>
                  <a:pt x="30" y="20"/>
                </a:cubicBezTo>
                <a:cubicBezTo>
                  <a:pt x="36" y="17"/>
                  <a:pt x="44" y="9"/>
                  <a:pt x="40" y="5"/>
                </a:cubicBezTo>
                <a:cubicBezTo>
                  <a:pt x="35" y="1"/>
                  <a:pt x="30" y="10"/>
                  <a:pt x="27" y="17"/>
                </a:cubicBezTo>
                <a:close/>
                <a:moveTo>
                  <a:pt x="30" y="21"/>
                </a:moveTo>
                <a:cubicBezTo>
                  <a:pt x="30" y="21"/>
                  <a:pt x="30" y="22"/>
                  <a:pt x="30" y="23"/>
                </a:cubicBezTo>
                <a:cubicBezTo>
                  <a:pt x="30" y="23"/>
                  <a:pt x="30" y="24"/>
                  <a:pt x="30" y="24"/>
                </a:cubicBezTo>
                <a:cubicBezTo>
                  <a:pt x="38" y="25"/>
                  <a:pt x="49" y="25"/>
                  <a:pt x="48" y="19"/>
                </a:cubicBezTo>
                <a:cubicBezTo>
                  <a:pt x="47" y="13"/>
                  <a:pt x="37" y="18"/>
                  <a:pt x="30" y="21"/>
                </a:cubicBezTo>
                <a:close/>
                <a:moveTo>
                  <a:pt x="30" y="25"/>
                </a:moveTo>
                <a:cubicBezTo>
                  <a:pt x="38" y="27"/>
                  <a:pt x="48" y="30"/>
                  <a:pt x="45" y="35"/>
                </a:cubicBezTo>
                <a:cubicBezTo>
                  <a:pt x="42" y="41"/>
                  <a:pt x="33" y="33"/>
                  <a:pt x="28" y="28"/>
                </a:cubicBezTo>
                <a:cubicBezTo>
                  <a:pt x="29" y="27"/>
                  <a:pt x="30" y="26"/>
                  <a:pt x="30" y="25"/>
                </a:cubicBezTo>
                <a:close/>
                <a:moveTo>
                  <a:pt x="28" y="28"/>
                </a:moveTo>
                <a:cubicBezTo>
                  <a:pt x="27" y="28"/>
                  <a:pt x="26" y="29"/>
                  <a:pt x="25" y="29"/>
                </a:cubicBezTo>
                <a:cubicBezTo>
                  <a:pt x="25" y="36"/>
                  <a:pt x="27" y="48"/>
                  <a:pt x="33" y="46"/>
                </a:cubicBezTo>
                <a:cubicBezTo>
                  <a:pt x="39" y="44"/>
                  <a:pt x="32" y="34"/>
                  <a:pt x="28" y="28"/>
                </a:cubicBezTo>
                <a:close/>
                <a:moveTo>
                  <a:pt x="24" y="29"/>
                </a:moveTo>
                <a:cubicBezTo>
                  <a:pt x="24" y="36"/>
                  <a:pt x="22" y="48"/>
                  <a:pt x="16" y="46"/>
                </a:cubicBezTo>
                <a:cubicBezTo>
                  <a:pt x="10" y="44"/>
                  <a:pt x="17" y="33"/>
                  <a:pt x="21" y="28"/>
                </a:cubicBezTo>
                <a:cubicBezTo>
                  <a:pt x="22" y="28"/>
                  <a:pt x="23" y="29"/>
                  <a:pt x="24" y="29"/>
                </a:cubicBezTo>
                <a:close/>
                <a:moveTo>
                  <a:pt x="21" y="28"/>
                </a:moveTo>
                <a:cubicBezTo>
                  <a:pt x="20" y="27"/>
                  <a:pt x="19" y="26"/>
                  <a:pt x="19" y="25"/>
                </a:cubicBezTo>
                <a:cubicBezTo>
                  <a:pt x="12" y="27"/>
                  <a:pt x="1" y="30"/>
                  <a:pt x="4" y="35"/>
                </a:cubicBezTo>
                <a:cubicBezTo>
                  <a:pt x="7" y="41"/>
                  <a:pt x="16" y="33"/>
                  <a:pt x="21" y="28"/>
                </a:cubicBezTo>
                <a:close/>
                <a:moveTo>
                  <a:pt x="19" y="24"/>
                </a:moveTo>
                <a:cubicBezTo>
                  <a:pt x="19" y="24"/>
                  <a:pt x="19" y="23"/>
                  <a:pt x="19" y="23"/>
                </a:cubicBezTo>
                <a:cubicBezTo>
                  <a:pt x="19" y="22"/>
                  <a:pt x="19" y="21"/>
                  <a:pt x="19" y="21"/>
                </a:cubicBezTo>
                <a:cubicBezTo>
                  <a:pt x="12" y="17"/>
                  <a:pt x="2" y="13"/>
                  <a:pt x="1" y="19"/>
                </a:cubicBezTo>
                <a:cubicBezTo>
                  <a:pt x="0" y="25"/>
                  <a:pt x="12" y="26"/>
                  <a:pt x="19" y="24"/>
                </a:cubicBezTo>
                <a:close/>
                <a:moveTo>
                  <a:pt x="19" y="20"/>
                </a:moveTo>
                <a:cubicBezTo>
                  <a:pt x="20" y="19"/>
                  <a:pt x="21" y="18"/>
                  <a:pt x="22" y="17"/>
                </a:cubicBezTo>
                <a:cubicBezTo>
                  <a:pt x="19" y="11"/>
                  <a:pt x="14" y="1"/>
                  <a:pt x="9" y="5"/>
                </a:cubicBezTo>
                <a:cubicBezTo>
                  <a:pt x="5" y="9"/>
                  <a:pt x="13" y="16"/>
                  <a:pt x="19" y="2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000"/>
                            </p:stCondLst>
                            <p:childTnLst>
                              <p:par>
                                <p:cTn id="1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Graphic spid="35" grpId="0">
        <p:bldAsOne/>
      </p:bldGraphic>
      <p:bldGraphic spid="38" grpId="0">
        <p:bldAsOne/>
      </p:bldGraphic>
      <p:bldGraphic spid="41" grpId="0">
        <p:bldAsOne/>
      </p:bldGraphic>
      <p:bldGraphic spid="44" grpId="0">
        <p:bldAsOne/>
      </p:bldGraphic>
      <p:bldGraphic spid="47" grpId="0">
        <p:bldAsOne/>
      </p:bldGraphic>
      <p:bldGraphic spid="50" grpId="0">
        <p:bldAsOne/>
      </p:bldGraphic>
      <p:bldP spid="4" grpId="0"/>
      <p:bldP spid="6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8" grpId="0" animBg="1"/>
      <p:bldP spid="69" grpId="0" animBg="1"/>
      <p:bldP spid="2051" grpId="0" animBg="1"/>
      <p:bldP spid="2054" grpId="0" animBg="1"/>
      <p:bldP spid="20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SINGLE SERVICE DETAILS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13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ngon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57600" y="2112318"/>
            <a:ext cx="1828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latin typeface="Lato" pitchFamily="34" charset="0"/>
              </a:rPr>
              <a:t>GRAPHIC DESIGN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43" name="Freeform 11"/>
          <p:cNvSpPr>
            <a:spLocks noEditPoints="1"/>
          </p:cNvSpPr>
          <p:nvPr/>
        </p:nvSpPr>
        <p:spPr bwMode="auto">
          <a:xfrm>
            <a:off x="4430658" y="1494507"/>
            <a:ext cx="282683" cy="376488"/>
          </a:xfrm>
          <a:custGeom>
            <a:avLst/>
            <a:gdLst>
              <a:gd name="T0" fmla="*/ 24 w 35"/>
              <a:gd name="T1" fmla="*/ 15 h 47"/>
              <a:gd name="T2" fmla="*/ 9 w 35"/>
              <a:gd name="T3" fmla="*/ 47 h 47"/>
              <a:gd name="T4" fmla="*/ 28 w 35"/>
              <a:gd name="T5" fmla="*/ 35 h 47"/>
              <a:gd name="T6" fmla="*/ 34 w 35"/>
              <a:gd name="T7" fmla="*/ 0 h 47"/>
              <a:gd name="T8" fmla="*/ 8 w 35"/>
              <a:gd name="T9" fmla="*/ 46 h 47"/>
              <a:gd name="T10" fmla="*/ 9 w 35"/>
              <a:gd name="T11" fmla="*/ 33 h 47"/>
              <a:gd name="T12" fmla="*/ 24 w 35"/>
              <a:gd name="T13" fmla="*/ 15 h 47"/>
              <a:gd name="T14" fmla="*/ 29 w 35"/>
              <a:gd name="T15" fmla="*/ 13 h 47"/>
              <a:gd name="T16" fmla="*/ 26 w 35"/>
              <a:gd name="T17" fmla="*/ 34 h 47"/>
              <a:gd name="T18" fmla="*/ 20 w 35"/>
              <a:gd name="T19" fmla="*/ 38 h 47"/>
              <a:gd name="T20" fmla="*/ 24 w 35"/>
              <a:gd name="T21" fmla="*/ 35 h 47"/>
              <a:gd name="T22" fmla="*/ 29 w 35"/>
              <a:gd name="T23" fmla="*/ 13 h 47"/>
              <a:gd name="T24" fmla="*/ 8 w 35"/>
              <a:gd name="T25" fmla="*/ 31 h 47"/>
              <a:gd name="T26" fmla="*/ 24 w 35"/>
              <a:gd name="T27" fmla="*/ 8 h 47"/>
              <a:gd name="T28" fmla="*/ 24 w 35"/>
              <a:gd name="T29" fmla="*/ 8 h 47"/>
              <a:gd name="T30" fmla="*/ 24 w 35"/>
              <a:gd name="T31" fmla="*/ 8 h 47"/>
              <a:gd name="T32" fmla="*/ 8 w 35"/>
              <a:gd name="T33" fmla="*/ 3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47">
                <a:moveTo>
                  <a:pt x="24" y="15"/>
                </a:moveTo>
                <a:cubicBezTo>
                  <a:pt x="14" y="29"/>
                  <a:pt x="8" y="36"/>
                  <a:pt x="9" y="47"/>
                </a:cubicBezTo>
                <a:cubicBezTo>
                  <a:pt x="13" y="39"/>
                  <a:pt x="22" y="43"/>
                  <a:pt x="28" y="35"/>
                </a:cubicBezTo>
                <a:cubicBezTo>
                  <a:pt x="35" y="28"/>
                  <a:pt x="26" y="17"/>
                  <a:pt x="34" y="0"/>
                </a:cubicBezTo>
                <a:cubicBezTo>
                  <a:pt x="13" y="11"/>
                  <a:pt x="0" y="30"/>
                  <a:pt x="8" y="46"/>
                </a:cubicBezTo>
                <a:cubicBezTo>
                  <a:pt x="8" y="42"/>
                  <a:pt x="7" y="39"/>
                  <a:pt x="9" y="33"/>
                </a:cubicBezTo>
                <a:cubicBezTo>
                  <a:pt x="11" y="28"/>
                  <a:pt x="20" y="20"/>
                  <a:pt x="24" y="15"/>
                </a:cubicBezTo>
                <a:close/>
                <a:moveTo>
                  <a:pt x="29" y="13"/>
                </a:moveTo>
                <a:cubicBezTo>
                  <a:pt x="28" y="22"/>
                  <a:pt x="31" y="29"/>
                  <a:pt x="26" y="34"/>
                </a:cubicBezTo>
                <a:cubicBezTo>
                  <a:pt x="24" y="36"/>
                  <a:pt x="22" y="38"/>
                  <a:pt x="20" y="38"/>
                </a:cubicBezTo>
                <a:cubicBezTo>
                  <a:pt x="21" y="38"/>
                  <a:pt x="23" y="37"/>
                  <a:pt x="24" y="35"/>
                </a:cubicBezTo>
                <a:cubicBezTo>
                  <a:pt x="29" y="30"/>
                  <a:pt x="27" y="23"/>
                  <a:pt x="29" y="13"/>
                </a:cubicBezTo>
                <a:close/>
                <a:moveTo>
                  <a:pt x="8" y="31"/>
                </a:moveTo>
                <a:cubicBezTo>
                  <a:pt x="9" y="22"/>
                  <a:pt x="15" y="13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15" y="14"/>
                  <a:pt x="9" y="22"/>
                  <a:pt x="8" y="3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202112" y="1312863"/>
            <a:ext cx="739776" cy="739776"/>
          </a:xfrm>
          <a:prstGeom prst="ellipse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1371600" y="2876550"/>
            <a:ext cx="1828800" cy="1524000"/>
            <a:chOff x="1371600" y="2876550"/>
            <a:chExt cx="1828800" cy="1524000"/>
          </a:xfrm>
        </p:grpSpPr>
        <p:sp>
          <p:nvSpPr>
            <p:cNvPr id="45" name="Rectangle 44"/>
            <p:cNvSpPr/>
            <p:nvPr/>
          </p:nvSpPr>
          <p:spPr>
            <a:xfrm>
              <a:off x="1371600" y="2876550"/>
              <a:ext cx="1828800" cy="15240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82880" rtlCol="0" anchor="b"/>
            <a:lstStyle/>
            <a:p>
              <a:pPr algn="ctr"/>
              <a:endParaRPr lang="en-US" sz="11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  <p:sp>
          <p:nvSpPr>
            <p:cNvPr id="3080" name="TextBox 3079"/>
            <p:cNvSpPr txBox="1"/>
            <p:nvPr/>
          </p:nvSpPr>
          <p:spPr>
            <a:xfrm>
              <a:off x="1371600" y="3181350"/>
              <a:ext cx="1828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Lato" pitchFamily="34" charset="0"/>
                </a:rPr>
                <a:t>CORPORATE</a:t>
              </a:r>
            </a:p>
            <a:p>
              <a:pPr algn="ctr"/>
              <a:r>
                <a:rPr lang="en-US" sz="1000" dirty="0" smtClean="0">
                  <a:latin typeface="Lato" pitchFamily="34" charset="0"/>
                </a:rPr>
                <a:t>IDENTITY</a:t>
              </a:r>
              <a:endParaRPr lang="en-US" sz="1000" dirty="0">
                <a:latin typeface="Lato" pitchFamily="34" charset="0"/>
              </a:endParaRPr>
            </a:p>
          </p:txBody>
        </p:sp>
      </p:grpSp>
      <p:sp>
        <p:nvSpPr>
          <p:cNvPr id="3081" name="TextBox 3080"/>
          <p:cNvSpPr txBox="1"/>
          <p:nvPr/>
        </p:nvSpPr>
        <p:spPr>
          <a:xfrm>
            <a:off x="1524000" y="3623310"/>
            <a:ext cx="1676400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Logo Design</a:t>
            </a: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Signage &amp; </a:t>
            </a:r>
            <a:r>
              <a:rPr lang="en-US" sz="850" dirty="0" err="1" smtClean="0">
                <a:latin typeface="Aller Light" pitchFamily="2" charset="0"/>
              </a:rPr>
              <a:t>Pos</a:t>
            </a:r>
            <a:endParaRPr lang="en-US" sz="850" dirty="0" smtClean="0">
              <a:latin typeface="Aller Light" pitchFamily="2" charset="0"/>
            </a:endParaRP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Stationery Design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3082" name="Rectangle 3081"/>
          <p:cNvSpPr/>
          <p:nvPr/>
        </p:nvSpPr>
        <p:spPr>
          <a:xfrm>
            <a:off x="1371600" y="2876550"/>
            <a:ext cx="76200" cy="1524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3657600" y="2876550"/>
            <a:ext cx="1828800" cy="1524000"/>
            <a:chOff x="3657600" y="2876550"/>
            <a:chExt cx="1828800" cy="1524000"/>
          </a:xfrm>
        </p:grpSpPr>
        <p:sp>
          <p:nvSpPr>
            <p:cNvPr id="48" name="Rectangle 47"/>
            <p:cNvSpPr/>
            <p:nvPr/>
          </p:nvSpPr>
          <p:spPr>
            <a:xfrm>
              <a:off x="3657600" y="2876550"/>
              <a:ext cx="1828800" cy="15240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82880" rtlCol="0" anchor="b"/>
            <a:lstStyle/>
            <a:p>
              <a:pPr algn="ctr"/>
              <a:endParaRPr lang="en-US" sz="11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657600" y="3181350"/>
              <a:ext cx="1828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Lato" pitchFamily="34" charset="0"/>
                </a:rPr>
                <a:t>PRINT</a:t>
              </a:r>
            </a:p>
            <a:p>
              <a:pPr algn="ctr"/>
              <a:r>
                <a:rPr lang="en-US" sz="1000" dirty="0" smtClean="0">
                  <a:latin typeface="Lato" pitchFamily="34" charset="0"/>
                </a:rPr>
                <a:t>DESIGN</a:t>
              </a:r>
              <a:endParaRPr lang="en-US" sz="1000" dirty="0">
                <a:latin typeface="Lato" pitchFamily="34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810000" y="3623310"/>
            <a:ext cx="1676400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Magazines</a:t>
            </a: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Brochures &amp; Catalogue</a:t>
            </a: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Advertising Design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657600" y="2876550"/>
            <a:ext cx="76200" cy="1524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5943600" y="2876550"/>
            <a:ext cx="1828800" cy="1524000"/>
            <a:chOff x="5943600" y="2876550"/>
            <a:chExt cx="1828800" cy="1524000"/>
          </a:xfrm>
        </p:grpSpPr>
        <p:sp>
          <p:nvSpPr>
            <p:cNvPr id="49" name="Rectangle 48"/>
            <p:cNvSpPr/>
            <p:nvPr/>
          </p:nvSpPr>
          <p:spPr>
            <a:xfrm>
              <a:off x="5943600" y="2876550"/>
              <a:ext cx="1828800" cy="15240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82880" rtlCol="0" anchor="b"/>
            <a:lstStyle/>
            <a:p>
              <a:pPr algn="ctr"/>
              <a:endParaRPr lang="en-US" sz="11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5943600" y="3181350"/>
              <a:ext cx="1828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Lato" pitchFamily="34" charset="0"/>
                </a:rPr>
                <a:t>WEB</a:t>
              </a:r>
            </a:p>
            <a:p>
              <a:pPr algn="ctr"/>
              <a:r>
                <a:rPr lang="en-US" sz="1000" dirty="0" smtClean="0">
                  <a:latin typeface="Lato" pitchFamily="34" charset="0"/>
                </a:rPr>
                <a:t>DESIGN</a:t>
              </a:r>
              <a:endParaRPr lang="en-US" sz="1000" dirty="0">
                <a:latin typeface="Lato" pitchFamily="34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6096000" y="3623310"/>
            <a:ext cx="1676400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smtClean="0">
                <a:latin typeface="Aller Light" pitchFamily="2" charset="0"/>
              </a:rPr>
              <a:t>PSD Design</a:t>
            </a: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err="1" smtClean="0">
                <a:latin typeface="Aller Light" pitchFamily="2" charset="0"/>
              </a:rPr>
              <a:t>Wordpress</a:t>
            </a:r>
            <a:r>
              <a:rPr lang="en-US" sz="850" dirty="0" smtClean="0">
                <a:latin typeface="Aller Light" pitchFamily="2" charset="0"/>
              </a:rPr>
              <a:t> Coding</a:t>
            </a:r>
          </a:p>
          <a:p>
            <a:pPr marL="171450" indent="-1714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850" dirty="0" err="1" smtClean="0">
                <a:latin typeface="Aller Light" pitchFamily="2" charset="0"/>
              </a:rPr>
              <a:t>Joomla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Adv</a:t>
            </a:r>
            <a:endParaRPr lang="en-US" sz="850" dirty="0" smtClean="0">
              <a:latin typeface="Aller Light" pitchFamily="2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943600" y="2876550"/>
            <a:ext cx="76200" cy="1524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4114800" y="2571750"/>
            <a:ext cx="914400" cy="544830"/>
            <a:chOff x="4114800" y="2571750"/>
            <a:chExt cx="914400" cy="544830"/>
          </a:xfrm>
        </p:grpSpPr>
        <p:sp>
          <p:nvSpPr>
            <p:cNvPr id="75" name="Rectangle 74"/>
            <p:cNvSpPr/>
            <p:nvPr/>
          </p:nvSpPr>
          <p:spPr>
            <a:xfrm>
              <a:off x="4114800" y="2571750"/>
              <a:ext cx="914400" cy="54483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89" name="Group 3088"/>
            <p:cNvGrpSpPr/>
            <p:nvPr/>
          </p:nvGrpSpPr>
          <p:grpSpPr>
            <a:xfrm>
              <a:off x="4430657" y="2704047"/>
              <a:ext cx="282684" cy="280236"/>
              <a:chOff x="6656388" y="1763068"/>
              <a:chExt cx="366713" cy="363538"/>
            </a:xfrm>
            <a:solidFill>
              <a:srgbClr val="FFC000"/>
            </a:solidFill>
          </p:grpSpPr>
          <p:sp>
            <p:nvSpPr>
              <p:cNvPr id="3085" name="Freeform 32"/>
              <p:cNvSpPr>
                <a:spLocks/>
              </p:cNvSpPr>
              <p:nvPr/>
            </p:nvSpPr>
            <p:spPr bwMode="auto">
              <a:xfrm>
                <a:off x="6656388" y="2005956"/>
                <a:ext cx="119063" cy="120650"/>
              </a:xfrm>
              <a:custGeom>
                <a:avLst/>
                <a:gdLst>
                  <a:gd name="T0" fmla="*/ 0 w 75"/>
                  <a:gd name="T1" fmla="*/ 76 h 76"/>
                  <a:gd name="T2" fmla="*/ 7 w 75"/>
                  <a:gd name="T3" fmla="*/ 38 h 76"/>
                  <a:gd name="T4" fmla="*/ 11 w 75"/>
                  <a:gd name="T5" fmla="*/ 0 h 76"/>
                  <a:gd name="T6" fmla="*/ 42 w 75"/>
                  <a:gd name="T7" fmla="*/ 33 h 76"/>
                  <a:gd name="T8" fmla="*/ 75 w 75"/>
                  <a:gd name="T9" fmla="*/ 64 h 76"/>
                  <a:gd name="T10" fmla="*/ 37 w 75"/>
                  <a:gd name="T11" fmla="*/ 71 h 76"/>
                  <a:gd name="T12" fmla="*/ 0 w 75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76">
                    <a:moveTo>
                      <a:pt x="0" y="76"/>
                    </a:moveTo>
                    <a:lnTo>
                      <a:pt x="7" y="38"/>
                    </a:lnTo>
                    <a:lnTo>
                      <a:pt x="11" y="0"/>
                    </a:lnTo>
                    <a:lnTo>
                      <a:pt x="42" y="33"/>
                    </a:lnTo>
                    <a:lnTo>
                      <a:pt x="75" y="64"/>
                    </a:lnTo>
                    <a:lnTo>
                      <a:pt x="37" y="71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Freeform 33"/>
              <p:cNvSpPr>
                <a:spLocks/>
              </p:cNvSpPr>
              <p:nvPr/>
            </p:nvSpPr>
            <p:spPr bwMode="auto">
              <a:xfrm>
                <a:off x="6689726" y="1821806"/>
                <a:ext cx="269875" cy="271463"/>
              </a:xfrm>
              <a:custGeom>
                <a:avLst/>
                <a:gdLst>
                  <a:gd name="T0" fmla="*/ 161 w 170"/>
                  <a:gd name="T1" fmla="*/ 52 h 171"/>
                  <a:gd name="T2" fmla="*/ 54 w 170"/>
                  <a:gd name="T3" fmla="*/ 159 h 171"/>
                  <a:gd name="T4" fmla="*/ 42 w 170"/>
                  <a:gd name="T5" fmla="*/ 149 h 171"/>
                  <a:gd name="T6" fmla="*/ 149 w 170"/>
                  <a:gd name="T7" fmla="*/ 43 h 171"/>
                  <a:gd name="T8" fmla="*/ 128 w 170"/>
                  <a:gd name="T9" fmla="*/ 22 h 171"/>
                  <a:gd name="T10" fmla="*/ 21 w 170"/>
                  <a:gd name="T11" fmla="*/ 128 h 171"/>
                  <a:gd name="T12" fmla="*/ 12 w 170"/>
                  <a:gd name="T13" fmla="*/ 116 h 171"/>
                  <a:gd name="T14" fmla="*/ 118 w 170"/>
                  <a:gd name="T15" fmla="*/ 10 h 171"/>
                  <a:gd name="T16" fmla="*/ 106 w 170"/>
                  <a:gd name="T17" fmla="*/ 0 h 171"/>
                  <a:gd name="T18" fmla="*/ 0 w 170"/>
                  <a:gd name="T19" fmla="*/ 107 h 171"/>
                  <a:gd name="T20" fmla="*/ 64 w 170"/>
                  <a:gd name="T21" fmla="*/ 171 h 171"/>
                  <a:gd name="T22" fmla="*/ 170 w 170"/>
                  <a:gd name="T23" fmla="*/ 64 h 171"/>
                  <a:gd name="T24" fmla="*/ 161 w 170"/>
                  <a:gd name="T25" fmla="*/ 52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0" h="171">
                    <a:moveTo>
                      <a:pt x="161" y="52"/>
                    </a:moveTo>
                    <a:lnTo>
                      <a:pt x="54" y="159"/>
                    </a:lnTo>
                    <a:lnTo>
                      <a:pt x="42" y="149"/>
                    </a:lnTo>
                    <a:lnTo>
                      <a:pt x="149" y="43"/>
                    </a:lnTo>
                    <a:lnTo>
                      <a:pt x="128" y="22"/>
                    </a:lnTo>
                    <a:lnTo>
                      <a:pt x="21" y="128"/>
                    </a:lnTo>
                    <a:lnTo>
                      <a:pt x="12" y="116"/>
                    </a:lnTo>
                    <a:lnTo>
                      <a:pt x="118" y="10"/>
                    </a:lnTo>
                    <a:lnTo>
                      <a:pt x="106" y="0"/>
                    </a:lnTo>
                    <a:lnTo>
                      <a:pt x="0" y="107"/>
                    </a:lnTo>
                    <a:lnTo>
                      <a:pt x="64" y="171"/>
                    </a:lnTo>
                    <a:lnTo>
                      <a:pt x="170" y="64"/>
                    </a:lnTo>
                    <a:lnTo>
                      <a:pt x="161" y="52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7" name="Freeform 34"/>
              <p:cNvSpPr>
                <a:spLocks/>
              </p:cNvSpPr>
              <p:nvPr/>
            </p:nvSpPr>
            <p:spPr bwMode="auto">
              <a:xfrm>
                <a:off x="6877051" y="1763068"/>
                <a:ext cx="146050" cy="146050"/>
              </a:xfrm>
              <a:custGeom>
                <a:avLst/>
                <a:gdLst>
                  <a:gd name="T0" fmla="*/ 36 w 39"/>
                  <a:gd name="T1" fmla="*/ 30 h 39"/>
                  <a:gd name="T2" fmla="*/ 36 w 39"/>
                  <a:gd name="T3" fmla="*/ 21 h 39"/>
                  <a:gd name="T4" fmla="*/ 18 w 39"/>
                  <a:gd name="T5" fmla="*/ 3 h 39"/>
                  <a:gd name="T6" fmla="*/ 9 w 39"/>
                  <a:gd name="T7" fmla="*/ 3 h 39"/>
                  <a:gd name="T8" fmla="*/ 9 w 39"/>
                  <a:gd name="T9" fmla="*/ 3 h 39"/>
                  <a:gd name="T10" fmla="*/ 9 w 39"/>
                  <a:gd name="T11" fmla="*/ 3 h 39"/>
                  <a:gd name="T12" fmla="*/ 0 w 39"/>
                  <a:gd name="T13" fmla="*/ 12 h 39"/>
                  <a:gd name="T14" fmla="*/ 27 w 39"/>
                  <a:gd name="T15" fmla="*/ 39 h 39"/>
                  <a:gd name="T16" fmla="*/ 36 w 39"/>
                  <a:gd name="T17" fmla="*/ 30 h 39"/>
                  <a:gd name="T18" fmla="*/ 36 w 39"/>
                  <a:gd name="T19" fmla="*/ 30 h 39"/>
                  <a:gd name="T20" fmla="*/ 36 w 39"/>
                  <a:gd name="T21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" h="39">
                    <a:moveTo>
                      <a:pt x="36" y="30"/>
                    </a:moveTo>
                    <a:cubicBezTo>
                      <a:pt x="39" y="27"/>
                      <a:pt x="39" y="23"/>
                      <a:pt x="36" y="21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0"/>
                      <a:pt x="12" y="0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30"/>
                      <a:pt x="36" y="30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1" name="Group 70"/>
          <p:cNvGrpSpPr/>
          <p:nvPr/>
        </p:nvGrpSpPr>
        <p:grpSpPr>
          <a:xfrm>
            <a:off x="6400800" y="2571750"/>
            <a:ext cx="914400" cy="544830"/>
            <a:chOff x="6400800" y="2571750"/>
            <a:chExt cx="914400" cy="544830"/>
          </a:xfrm>
        </p:grpSpPr>
        <p:sp>
          <p:nvSpPr>
            <p:cNvPr id="79" name="Rectangle 78"/>
            <p:cNvSpPr/>
            <p:nvPr/>
          </p:nvSpPr>
          <p:spPr>
            <a:xfrm>
              <a:off x="6400800" y="2571750"/>
              <a:ext cx="914400" cy="54483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03" name="Group 3102"/>
            <p:cNvGrpSpPr/>
            <p:nvPr/>
          </p:nvGrpSpPr>
          <p:grpSpPr>
            <a:xfrm>
              <a:off x="6689726" y="2690971"/>
              <a:ext cx="306387" cy="306388"/>
              <a:chOff x="6773863" y="1587500"/>
              <a:chExt cx="306387" cy="306388"/>
            </a:xfrm>
            <a:solidFill>
              <a:srgbClr val="FFC000"/>
            </a:solidFill>
          </p:grpSpPr>
          <p:sp>
            <p:nvSpPr>
              <p:cNvPr id="3101" name="Freeform 50"/>
              <p:cNvSpPr>
                <a:spLocks noEditPoints="1"/>
              </p:cNvSpPr>
              <p:nvPr/>
            </p:nvSpPr>
            <p:spPr bwMode="auto">
              <a:xfrm>
                <a:off x="6773863" y="1587500"/>
                <a:ext cx="222250" cy="222250"/>
              </a:xfrm>
              <a:custGeom>
                <a:avLst/>
                <a:gdLst>
                  <a:gd name="T0" fmla="*/ 16 w 32"/>
                  <a:gd name="T1" fmla="*/ 8 h 32"/>
                  <a:gd name="T2" fmla="*/ 24 w 32"/>
                  <a:gd name="T3" fmla="*/ 16 h 32"/>
                  <a:gd name="T4" fmla="*/ 16 w 32"/>
                  <a:gd name="T5" fmla="*/ 24 h 32"/>
                  <a:gd name="T6" fmla="*/ 8 w 32"/>
                  <a:gd name="T7" fmla="*/ 16 h 32"/>
                  <a:gd name="T8" fmla="*/ 16 w 32"/>
                  <a:gd name="T9" fmla="*/ 8 h 32"/>
                  <a:gd name="T10" fmla="*/ 18 w 32"/>
                  <a:gd name="T11" fmla="*/ 0 h 32"/>
                  <a:gd name="T12" fmla="*/ 16 w 32"/>
                  <a:gd name="T13" fmla="*/ 0 h 32"/>
                  <a:gd name="T14" fmla="*/ 13 w 32"/>
                  <a:gd name="T15" fmla="*/ 0 h 32"/>
                  <a:gd name="T16" fmla="*/ 12 w 32"/>
                  <a:gd name="T17" fmla="*/ 4 h 32"/>
                  <a:gd name="T18" fmla="*/ 8 w 32"/>
                  <a:gd name="T19" fmla="*/ 1 h 32"/>
                  <a:gd name="T20" fmla="*/ 4 w 32"/>
                  <a:gd name="T21" fmla="*/ 4 h 32"/>
                  <a:gd name="T22" fmla="*/ 6 w 32"/>
                  <a:gd name="T23" fmla="*/ 9 h 32"/>
                  <a:gd name="T24" fmla="*/ 1 w 32"/>
                  <a:gd name="T25" fmla="*/ 8 h 32"/>
                  <a:gd name="T26" fmla="*/ 0 w 32"/>
                  <a:gd name="T27" fmla="*/ 13 h 32"/>
                  <a:gd name="T28" fmla="*/ 4 w 32"/>
                  <a:gd name="T29" fmla="*/ 16 h 32"/>
                  <a:gd name="T30" fmla="*/ 0 w 32"/>
                  <a:gd name="T31" fmla="*/ 18 h 32"/>
                  <a:gd name="T32" fmla="*/ 1 w 32"/>
                  <a:gd name="T33" fmla="*/ 23 h 32"/>
                  <a:gd name="T34" fmla="*/ 6 w 32"/>
                  <a:gd name="T35" fmla="*/ 23 h 32"/>
                  <a:gd name="T36" fmla="*/ 4 w 32"/>
                  <a:gd name="T37" fmla="*/ 27 h 32"/>
                  <a:gd name="T38" fmla="*/ 8 w 32"/>
                  <a:gd name="T39" fmla="*/ 30 h 32"/>
                  <a:gd name="T40" fmla="*/ 12 w 32"/>
                  <a:gd name="T41" fmla="*/ 27 h 32"/>
                  <a:gd name="T42" fmla="*/ 13 w 32"/>
                  <a:gd name="T43" fmla="*/ 32 h 32"/>
                  <a:gd name="T44" fmla="*/ 16 w 32"/>
                  <a:gd name="T45" fmla="*/ 32 h 32"/>
                  <a:gd name="T46" fmla="*/ 18 w 32"/>
                  <a:gd name="T47" fmla="*/ 32 h 32"/>
                  <a:gd name="T48" fmla="*/ 19 w 32"/>
                  <a:gd name="T49" fmla="*/ 27 h 32"/>
                  <a:gd name="T50" fmla="*/ 23 w 32"/>
                  <a:gd name="T51" fmla="*/ 30 h 32"/>
                  <a:gd name="T52" fmla="*/ 27 w 32"/>
                  <a:gd name="T53" fmla="*/ 27 h 32"/>
                  <a:gd name="T54" fmla="*/ 25 w 32"/>
                  <a:gd name="T55" fmla="*/ 23 h 32"/>
                  <a:gd name="T56" fmla="*/ 30 w 32"/>
                  <a:gd name="T57" fmla="*/ 23 h 32"/>
                  <a:gd name="T58" fmla="*/ 32 w 32"/>
                  <a:gd name="T59" fmla="*/ 18 h 32"/>
                  <a:gd name="T60" fmla="*/ 28 w 32"/>
                  <a:gd name="T61" fmla="*/ 16 h 32"/>
                  <a:gd name="T62" fmla="*/ 32 w 32"/>
                  <a:gd name="T63" fmla="*/ 13 h 32"/>
                  <a:gd name="T64" fmla="*/ 30 w 32"/>
                  <a:gd name="T65" fmla="*/ 8 h 32"/>
                  <a:gd name="T66" fmla="*/ 25 w 32"/>
                  <a:gd name="T67" fmla="*/ 9 h 32"/>
                  <a:gd name="T68" fmla="*/ 27 w 32"/>
                  <a:gd name="T69" fmla="*/ 4 h 32"/>
                  <a:gd name="T70" fmla="*/ 23 w 32"/>
                  <a:gd name="T71" fmla="*/ 1 h 32"/>
                  <a:gd name="T72" fmla="*/ 19 w 32"/>
                  <a:gd name="T73" fmla="*/ 4 h 32"/>
                  <a:gd name="T74" fmla="*/ 18 w 32"/>
                  <a:gd name="T7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32">
                    <a:moveTo>
                      <a:pt x="16" y="8"/>
                    </a:moveTo>
                    <a:cubicBezTo>
                      <a:pt x="20" y="8"/>
                      <a:pt x="24" y="11"/>
                      <a:pt x="24" y="16"/>
                    </a:cubicBezTo>
                    <a:cubicBezTo>
                      <a:pt x="24" y="20"/>
                      <a:pt x="20" y="24"/>
                      <a:pt x="16" y="24"/>
                    </a:cubicBezTo>
                    <a:cubicBezTo>
                      <a:pt x="11" y="24"/>
                      <a:pt x="8" y="20"/>
                      <a:pt x="8" y="16"/>
                    </a:cubicBezTo>
                    <a:cubicBezTo>
                      <a:pt x="8" y="11"/>
                      <a:pt x="11" y="8"/>
                      <a:pt x="16" y="8"/>
                    </a:cubicBezTo>
                    <a:close/>
                    <a:moveTo>
                      <a:pt x="18" y="0"/>
                    </a:moveTo>
                    <a:cubicBezTo>
                      <a:pt x="17" y="0"/>
                      <a:pt x="17" y="0"/>
                      <a:pt x="16" y="0"/>
                    </a:cubicBezTo>
                    <a:cubicBezTo>
                      <a:pt x="15" y="0"/>
                      <a:pt x="14" y="0"/>
                      <a:pt x="13" y="0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2"/>
                      <a:pt x="6" y="3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0" y="11"/>
                      <a:pt x="0" y="13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1" y="22"/>
                      <a:pt x="1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6" y="28"/>
                      <a:pt x="7" y="29"/>
                      <a:pt x="8" y="30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3" y="32"/>
                      <a:pt x="13" y="32"/>
                      <a:pt x="13" y="32"/>
                    </a:cubicBezTo>
                    <a:cubicBezTo>
                      <a:pt x="14" y="32"/>
                      <a:pt x="15" y="32"/>
                      <a:pt x="16" y="32"/>
                    </a:cubicBezTo>
                    <a:cubicBezTo>
                      <a:pt x="17" y="32"/>
                      <a:pt x="17" y="32"/>
                      <a:pt x="18" y="32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5" y="29"/>
                      <a:pt x="26" y="28"/>
                      <a:pt x="27" y="27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31" y="22"/>
                      <a:pt x="31" y="20"/>
                      <a:pt x="32" y="18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1" y="11"/>
                      <a:pt x="31" y="10"/>
                      <a:pt x="30" y="8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5" y="2"/>
                      <a:pt x="23" y="1"/>
                    </a:cubicBezTo>
                    <a:cubicBezTo>
                      <a:pt x="19" y="4"/>
                      <a:pt x="19" y="4"/>
                      <a:pt x="19" y="4"/>
                    </a:cubicBez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2" name="Freeform 51"/>
              <p:cNvSpPr>
                <a:spLocks noEditPoints="1"/>
              </p:cNvSpPr>
              <p:nvPr/>
            </p:nvSpPr>
            <p:spPr bwMode="auto">
              <a:xfrm>
                <a:off x="6946900" y="1762125"/>
                <a:ext cx="133350" cy="131763"/>
              </a:xfrm>
              <a:custGeom>
                <a:avLst/>
                <a:gdLst>
                  <a:gd name="T0" fmla="*/ 10 w 19"/>
                  <a:gd name="T1" fmla="*/ 4 h 19"/>
                  <a:gd name="T2" fmla="*/ 14 w 19"/>
                  <a:gd name="T3" fmla="*/ 9 h 19"/>
                  <a:gd name="T4" fmla="*/ 10 w 19"/>
                  <a:gd name="T5" fmla="*/ 14 h 19"/>
                  <a:gd name="T6" fmla="*/ 5 w 19"/>
                  <a:gd name="T7" fmla="*/ 9 h 19"/>
                  <a:gd name="T8" fmla="*/ 10 w 19"/>
                  <a:gd name="T9" fmla="*/ 4 h 19"/>
                  <a:gd name="T10" fmla="*/ 11 w 19"/>
                  <a:gd name="T11" fmla="*/ 0 h 19"/>
                  <a:gd name="T12" fmla="*/ 10 w 19"/>
                  <a:gd name="T13" fmla="*/ 0 h 19"/>
                  <a:gd name="T14" fmla="*/ 8 w 19"/>
                  <a:gd name="T15" fmla="*/ 0 h 19"/>
                  <a:gd name="T16" fmla="*/ 7 w 19"/>
                  <a:gd name="T17" fmla="*/ 2 h 19"/>
                  <a:gd name="T18" fmla="*/ 5 w 19"/>
                  <a:gd name="T19" fmla="*/ 1 h 19"/>
                  <a:gd name="T20" fmla="*/ 3 w 19"/>
                  <a:gd name="T21" fmla="*/ 2 h 19"/>
                  <a:gd name="T22" fmla="*/ 4 w 19"/>
                  <a:gd name="T23" fmla="*/ 5 h 19"/>
                  <a:gd name="T24" fmla="*/ 1 w 19"/>
                  <a:gd name="T25" fmla="*/ 5 h 19"/>
                  <a:gd name="T26" fmla="*/ 0 w 19"/>
                  <a:gd name="T27" fmla="*/ 8 h 19"/>
                  <a:gd name="T28" fmla="*/ 3 w 19"/>
                  <a:gd name="T29" fmla="*/ 9 h 19"/>
                  <a:gd name="T30" fmla="*/ 0 w 19"/>
                  <a:gd name="T31" fmla="*/ 11 h 19"/>
                  <a:gd name="T32" fmla="*/ 1 w 19"/>
                  <a:gd name="T33" fmla="*/ 13 h 19"/>
                  <a:gd name="T34" fmla="*/ 4 w 19"/>
                  <a:gd name="T35" fmla="*/ 13 h 19"/>
                  <a:gd name="T36" fmla="*/ 3 w 19"/>
                  <a:gd name="T37" fmla="*/ 16 h 19"/>
                  <a:gd name="T38" fmla="*/ 5 w 19"/>
                  <a:gd name="T39" fmla="*/ 18 h 19"/>
                  <a:gd name="T40" fmla="*/ 7 w 19"/>
                  <a:gd name="T41" fmla="*/ 16 h 19"/>
                  <a:gd name="T42" fmla="*/ 8 w 19"/>
                  <a:gd name="T43" fmla="*/ 19 h 19"/>
                  <a:gd name="T44" fmla="*/ 10 w 19"/>
                  <a:gd name="T45" fmla="*/ 19 h 19"/>
                  <a:gd name="T46" fmla="*/ 11 w 19"/>
                  <a:gd name="T47" fmla="*/ 19 h 19"/>
                  <a:gd name="T48" fmla="*/ 12 w 19"/>
                  <a:gd name="T49" fmla="*/ 16 h 19"/>
                  <a:gd name="T50" fmla="*/ 14 w 19"/>
                  <a:gd name="T51" fmla="*/ 18 h 19"/>
                  <a:gd name="T52" fmla="*/ 16 w 19"/>
                  <a:gd name="T53" fmla="*/ 16 h 19"/>
                  <a:gd name="T54" fmla="*/ 15 w 19"/>
                  <a:gd name="T55" fmla="*/ 13 h 19"/>
                  <a:gd name="T56" fmla="*/ 18 w 19"/>
                  <a:gd name="T57" fmla="*/ 13 h 19"/>
                  <a:gd name="T58" fmla="*/ 19 w 19"/>
                  <a:gd name="T59" fmla="*/ 11 h 19"/>
                  <a:gd name="T60" fmla="*/ 17 w 19"/>
                  <a:gd name="T61" fmla="*/ 9 h 19"/>
                  <a:gd name="T62" fmla="*/ 19 w 19"/>
                  <a:gd name="T63" fmla="*/ 8 h 19"/>
                  <a:gd name="T64" fmla="*/ 18 w 19"/>
                  <a:gd name="T65" fmla="*/ 5 h 19"/>
                  <a:gd name="T66" fmla="*/ 15 w 19"/>
                  <a:gd name="T67" fmla="*/ 5 h 19"/>
                  <a:gd name="T68" fmla="*/ 16 w 19"/>
                  <a:gd name="T69" fmla="*/ 2 h 19"/>
                  <a:gd name="T70" fmla="*/ 14 w 19"/>
                  <a:gd name="T71" fmla="*/ 1 h 19"/>
                  <a:gd name="T72" fmla="*/ 12 w 19"/>
                  <a:gd name="T73" fmla="*/ 2 h 19"/>
                  <a:gd name="T74" fmla="*/ 11 w 19"/>
                  <a:gd name="T7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9" h="19">
                    <a:moveTo>
                      <a:pt x="10" y="4"/>
                    </a:moveTo>
                    <a:cubicBezTo>
                      <a:pt x="12" y="4"/>
                      <a:pt x="14" y="6"/>
                      <a:pt x="14" y="9"/>
                    </a:cubicBezTo>
                    <a:cubicBezTo>
                      <a:pt x="14" y="12"/>
                      <a:pt x="12" y="14"/>
                      <a:pt x="10" y="14"/>
                    </a:cubicBezTo>
                    <a:cubicBezTo>
                      <a:pt x="7" y="14"/>
                      <a:pt x="5" y="12"/>
                      <a:pt x="5" y="9"/>
                    </a:cubicBezTo>
                    <a:cubicBezTo>
                      <a:pt x="5" y="6"/>
                      <a:pt x="7" y="4"/>
                      <a:pt x="10" y="4"/>
                    </a:cubicBezTo>
                    <a:close/>
                    <a:moveTo>
                      <a:pt x="11" y="0"/>
                    </a:moveTo>
                    <a:cubicBezTo>
                      <a:pt x="11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8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1" y="13"/>
                      <a:pt x="1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7"/>
                      <a:pt x="5" y="18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10" y="19"/>
                      <a:pt x="11" y="19"/>
                      <a:pt x="11" y="19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5" y="17"/>
                      <a:pt x="16" y="17"/>
                      <a:pt x="16" y="16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9" y="13"/>
                      <a:pt x="19" y="12"/>
                      <a:pt x="19" y="11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7"/>
                      <a:pt x="19" y="6"/>
                      <a:pt x="18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2"/>
                      <a:pt x="15" y="1"/>
                      <a:pt x="14" y="1"/>
                    </a:cubicBezTo>
                    <a:cubicBezTo>
                      <a:pt x="12" y="2"/>
                      <a:pt x="12" y="2"/>
                      <a:pt x="12" y="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1828800" y="2571750"/>
            <a:ext cx="914400" cy="544830"/>
            <a:chOff x="1828800" y="2571750"/>
            <a:chExt cx="914400" cy="544830"/>
          </a:xfrm>
        </p:grpSpPr>
        <p:sp>
          <p:nvSpPr>
            <p:cNvPr id="3079" name="Rectangle 3078"/>
            <p:cNvSpPr/>
            <p:nvPr/>
          </p:nvSpPr>
          <p:spPr>
            <a:xfrm>
              <a:off x="1828800" y="2571750"/>
              <a:ext cx="914400" cy="54483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2190750" y="2723515"/>
              <a:ext cx="190500" cy="241300"/>
              <a:chOff x="1682750" y="2336800"/>
              <a:chExt cx="190500" cy="241300"/>
            </a:xfrm>
            <a:solidFill>
              <a:srgbClr val="FFC000"/>
            </a:solidFill>
          </p:grpSpPr>
          <p:sp>
            <p:nvSpPr>
              <p:cNvPr id="66" name="Freeform 56"/>
              <p:cNvSpPr>
                <a:spLocks noEditPoints="1"/>
              </p:cNvSpPr>
              <p:nvPr/>
            </p:nvSpPr>
            <p:spPr bwMode="auto">
              <a:xfrm>
                <a:off x="1682750" y="2336800"/>
                <a:ext cx="190500" cy="241300"/>
              </a:xfrm>
              <a:custGeom>
                <a:avLst/>
                <a:gdLst>
                  <a:gd name="T0" fmla="*/ 52 w 120"/>
                  <a:gd name="T1" fmla="*/ 0 h 152"/>
                  <a:gd name="T2" fmla="*/ 120 w 120"/>
                  <a:gd name="T3" fmla="*/ 0 h 152"/>
                  <a:gd name="T4" fmla="*/ 120 w 120"/>
                  <a:gd name="T5" fmla="*/ 152 h 152"/>
                  <a:gd name="T6" fmla="*/ 0 w 120"/>
                  <a:gd name="T7" fmla="*/ 152 h 152"/>
                  <a:gd name="T8" fmla="*/ 0 w 120"/>
                  <a:gd name="T9" fmla="*/ 52 h 152"/>
                  <a:gd name="T10" fmla="*/ 52 w 120"/>
                  <a:gd name="T11" fmla="*/ 0 h 152"/>
                  <a:gd name="T12" fmla="*/ 52 w 120"/>
                  <a:gd name="T13" fmla="*/ 0 h 152"/>
                  <a:gd name="T14" fmla="*/ 16 w 120"/>
                  <a:gd name="T15" fmla="*/ 64 h 152"/>
                  <a:gd name="T16" fmla="*/ 16 w 120"/>
                  <a:gd name="T17" fmla="*/ 72 h 152"/>
                  <a:gd name="T18" fmla="*/ 100 w 120"/>
                  <a:gd name="T19" fmla="*/ 72 h 152"/>
                  <a:gd name="T20" fmla="*/ 100 w 120"/>
                  <a:gd name="T21" fmla="*/ 64 h 152"/>
                  <a:gd name="T22" fmla="*/ 16 w 120"/>
                  <a:gd name="T23" fmla="*/ 64 h 152"/>
                  <a:gd name="T24" fmla="*/ 16 w 120"/>
                  <a:gd name="T25" fmla="*/ 64 h 152"/>
                  <a:gd name="T26" fmla="*/ 16 w 120"/>
                  <a:gd name="T27" fmla="*/ 108 h 152"/>
                  <a:gd name="T28" fmla="*/ 16 w 120"/>
                  <a:gd name="T29" fmla="*/ 116 h 152"/>
                  <a:gd name="T30" fmla="*/ 100 w 120"/>
                  <a:gd name="T31" fmla="*/ 116 h 152"/>
                  <a:gd name="T32" fmla="*/ 100 w 120"/>
                  <a:gd name="T33" fmla="*/ 108 h 152"/>
                  <a:gd name="T34" fmla="*/ 16 w 120"/>
                  <a:gd name="T35" fmla="*/ 108 h 152"/>
                  <a:gd name="T36" fmla="*/ 16 w 120"/>
                  <a:gd name="T37" fmla="*/ 108 h 152"/>
                  <a:gd name="T38" fmla="*/ 16 w 120"/>
                  <a:gd name="T39" fmla="*/ 88 h 152"/>
                  <a:gd name="T40" fmla="*/ 16 w 120"/>
                  <a:gd name="T41" fmla="*/ 92 h 152"/>
                  <a:gd name="T42" fmla="*/ 100 w 120"/>
                  <a:gd name="T43" fmla="*/ 92 h 152"/>
                  <a:gd name="T44" fmla="*/ 100 w 120"/>
                  <a:gd name="T45" fmla="*/ 88 h 152"/>
                  <a:gd name="T46" fmla="*/ 16 w 120"/>
                  <a:gd name="T47" fmla="*/ 88 h 152"/>
                  <a:gd name="T48" fmla="*/ 16 w 120"/>
                  <a:gd name="T49" fmla="*/ 88 h 152"/>
                  <a:gd name="T50" fmla="*/ 16 w 120"/>
                  <a:gd name="T51" fmla="*/ 132 h 152"/>
                  <a:gd name="T52" fmla="*/ 16 w 120"/>
                  <a:gd name="T53" fmla="*/ 136 h 152"/>
                  <a:gd name="T54" fmla="*/ 100 w 120"/>
                  <a:gd name="T55" fmla="*/ 136 h 152"/>
                  <a:gd name="T56" fmla="*/ 100 w 120"/>
                  <a:gd name="T57" fmla="*/ 132 h 152"/>
                  <a:gd name="T58" fmla="*/ 16 w 120"/>
                  <a:gd name="T59" fmla="*/ 132 h 152"/>
                  <a:gd name="T60" fmla="*/ 16 w 120"/>
                  <a:gd name="T61" fmla="*/ 132 h 152"/>
                  <a:gd name="T62" fmla="*/ 64 w 120"/>
                  <a:gd name="T63" fmla="*/ 44 h 152"/>
                  <a:gd name="T64" fmla="*/ 64 w 120"/>
                  <a:gd name="T65" fmla="*/ 52 h 152"/>
                  <a:gd name="T66" fmla="*/ 100 w 120"/>
                  <a:gd name="T67" fmla="*/ 52 h 152"/>
                  <a:gd name="T68" fmla="*/ 100 w 120"/>
                  <a:gd name="T69" fmla="*/ 44 h 152"/>
                  <a:gd name="T70" fmla="*/ 64 w 120"/>
                  <a:gd name="T71" fmla="*/ 44 h 152"/>
                  <a:gd name="T72" fmla="*/ 64 w 120"/>
                  <a:gd name="T73" fmla="*/ 44 h 152"/>
                  <a:gd name="T74" fmla="*/ 64 w 120"/>
                  <a:gd name="T75" fmla="*/ 24 h 152"/>
                  <a:gd name="T76" fmla="*/ 64 w 120"/>
                  <a:gd name="T77" fmla="*/ 32 h 152"/>
                  <a:gd name="T78" fmla="*/ 100 w 120"/>
                  <a:gd name="T79" fmla="*/ 32 h 152"/>
                  <a:gd name="T80" fmla="*/ 100 w 120"/>
                  <a:gd name="T81" fmla="*/ 24 h 152"/>
                  <a:gd name="T82" fmla="*/ 64 w 120"/>
                  <a:gd name="T83" fmla="*/ 24 h 152"/>
                  <a:gd name="T84" fmla="*/ 64 w 120"/>
                  <a:gd name="T85" fmla="*/ 24 h 152"/>
                  <a:gd name="T86" fmla="*/ 52 w 120"/>
                  <a:gd name="T87" fmla="*/ 52 h 152"/>
                  <a:gd name="T88" fmla="*/ 52 w 120"/>
                  <a:gd name="T89" fmla="*/ 0 h 152"/>
                  <a:gd name="T90" fmla="*/ 0 w 120"/>
                  <a:gd name="T91" fmla="*/ 52 h 152"/>
                  <a:gd name="T92" fmla="*/ 52 w 120"/>
                  <a:gd name="T93" fmla="*/ 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0" h="152">
                    <a:moveTo>
                      <a:pt x="52" y="0"/>
                    </a:moveTo>
                    <a:lnTo>
                      <a:pt x="120" y="0"/>
                    </a:lnTo>
                    <a:lnTo>
                      <a:pt x="120" y="152"/>
                    </a:lnTo>
                    <a:lnTo>
                      <a:pt x="0" y="152"/>
                    </a:lnTo>
                    <a:lnTo>
                      <a:pt x="0" y="52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  <a:moveTo>
                      <a:pt x="16" y="64"/>
                    </a:moveTo>
                    <a:lnTo>
                      <a:pt x="16" y="72"/>
                    </a:lnTo>
                    <a:lnTo>
                      <a:pt x="100" y="72"/>
                    </a:lnTo>
                    <a:lnTo>
                      <a:pt x="100" y="64"/>
                    </a:lnTo>
                    <a:lnTo>
                      <a:pt x="16" y="64"/>
                    </a:lnTo>
                    <a:lnTo>
                      <a:pt x="16" y="64"/>
                    </a:lnTo>
                    <a:close/>
                    <a:moveTo>
                      <a:pt x="16" y="108"/>
                    </a:moveTo>
                    <a:lnTo>
                      <a:pt x="16" y="116"/>
                    </a:lnTo>
                    <a:lnTo>
                      <a:pt x="100" y="116"/>
                    </a:lnTo>
                    <a:lnTo>
                      <a:pt x="100" y="108"/>
                    </a:lnTo>
                    <a:lnTo>
                      <a:pt x="16" y="108"/>
                    </a:lnTo>
                    <a:lnTo>
                      <a:pt x="16" y="108"/>
                    </a:lnTo>
                    <a:close/>
                    <a:moveTo>
                      <a:pt x="16" y="88"/>
                    </a:moveTo>
                    <a:lnTo>
                      <a:pt x="16" y="92"/>
                    </a:lnTo>
                    <a:lnTo>
                      <a:pt x="100" y="92"/>
                    </a:lnTo>
                    <a:lnTo>
                      <a:pt x="100" y="88"/>
                    </a:lnTo>
                    <a:lnTo>
                      <a:pt x="16" y="88"/>
                    </a:lnTo>
                    <a:lnTo>
                      <a:pt x="16" y="88"/>
                    </a:lnTo>
                    <a:close/>
                    <a:moveTo>
                      <a:pt x="16" y="132"/>
                    </a:moveTo>
                    <a:lnTo>
                      <a:pt x="16" y="136"/>
                    </a:lnTo>
                    <a:lnTo>
                      <a:pt x="100" y="136"/>
                    </a:lnTo>
                    <a:lnTo>
                      <a:pt x="100" y="132"/>
                    </a:lnTo>
                    <a:lnTo>
                      <a:pt x="16" y="132"/>
                    </a:lnTo>
                    <a:lnTo>
                      <a:pt x="16" y="132"/>
                    </a:lnTo>
                    <a:close/>
                    <a:moveTo>
                      <a:pt x="64" y="44"/>
                    </a:moveTo>
                    <a:lnTo>
                      <a:pt x="64" y="52"/>
                    </a:lnTo>
                    <a:lnTo>
                      <a:pt x="100" y="52"/>
                    </a:lnTo>
                    <a:lnTo>
                      <a:pt x="100" y="44"/>
                    </a:lnTo>
                    <a:lnTo>
                      <a:pt x="64" y="44"/>
                    </a:lnTo>
                    <a:lnTo>
                      <a:pt x="64" y="44"/>
                    </a:lnTo>
                    <a:close/>
                    <a:moveTo>
                      <a:pt x="64" y="24"/>
                    </a:moveTo>
                    <a:lnTo>
                      <a:pt x="64" y="32"/>
                    </a:lnTo>
                    <a:lnTo>
                      <a:pt x="100" y="32"/>
                    </a:lnTo>
                    <a:lnTo>
                      <a:pt x="100" y="24"/>
                    </a:lnTo>
                    <a:lnTo>
                      <a:pt x="64" y="24"/>
                    </a:lnTo>
                    <a:lnTo>
                      <a:pt x="64" y="24"/>
                    </a:lnTo>
                    <a:close/>
                    <a:moveTo>
                      <a:pt x="52" y="52"/>
                    </a:moveTo>
                    <a:lnTo>
                      <a:pt x="52" y="0"/>
                    </a:lnTo>
                    <a:lnTo>
                      <a:pt x="0" y="52"/>
                    </a:lnTo>
                    <a:lnTo>
                      <a:pt x="52" y="52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1682750" y="2336800"/>
                <a:ext cx="76200" cy="76200"/>
              </a:xfrm>
              <a:custGeom>
                <a:avLst/>
                <a:gdLst>
                  <a:gd name="T0" fmla="*/ 48 w 48"/>
                  <a:gd name="T1" fmla="*/ 0 h 48"/>
                  <a:gd name="T2" fmla="*/ 0 w 48"/>
                  <a:gd name="T3" fmla="*/ 48 h 48"/>
                  <a:gd name="T4" fmla="*/ 48 w 48"/>
                  <a:gd name="T5" fmla="*/ 48 h 48"/>
                  <a:gd name="T6" fmla="*/ 48 w 4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8">
                    <a:moveTo>
                      <a:pt x="48" y="0"/>
                    </a:moveTo>
                    <a:lnTo>
                      <a:pt x="0" y="48"/>
                    </a:lnTo>
                    <a:lnTo>
                      <a:pt x="48" y="48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04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42" grpId="0"/>
      <p:bldP spid="43" grpId="0" animBg="1"/>
      <p:bldP spid="44" grpId="0" animBg="1"/>
      <p:bldP spid="3081" grpId="0"/>
      <p:bldP spid="3082" grpId="0" animBg="1"/>
      <p:bldP spid="87" grpId="0"/>
      <p:bldP spid="88" grpId="0" animBg="1"/>
      <p:bldP spid="90" grpId="0"/>
      <p:bldP spid="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/>
          <p:cNvSpPr/>
          <p:nvPr/>
        </p:nvSpPr>
        <p:spPr>
          <a:xfrm>
            <a:off x="847726" y="1809750"/>
            <a:ext cx="1600200" cy="1600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82880" rtlCol="0" anchor="b"/>
          <a:lstStyle/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PROGRAMMING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866900" y="2876550"/>
            <a:ext cx="1600200" cy="1600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82880" rtlCol="0" anchor="b"/>
          <a:lstStyle/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TESTING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828926" y="1371599"/>
            <a:ext cx="2110582" cy="2110582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82880" rtlCol="0" anchor="b"/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PRODUCTION /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DEVELOPMENT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4505326" y="2066925"/>
            <a:ext cx="2438400" cy="24384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82880" rtlCol="0" anchor="b"/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TURN ON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IDEAS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WORKFLOW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14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ngon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5" name="Freeform 6"/>
          <p:cNvSpPr>
            <a:spLocks noEditPoints="1"/>
          </p:cNvSpPr>
          <p:nvPr/>
        </p:nvSpPr>
        <p:spPr bwMode="auto">
          <a:xfrm>
            <a:off x="1405398" y="2190750"/>
            <a:ext cx="484855" cy="500753"/>
          </a:xfrm>
          <a:custGeom>
            <a:avLst/>
            <a:gdLst>
              <a:gd name="T0" fmla="*/ 71 w 129"/>
              <a:gd name="T1" fmla="*/ 45 h 133"/>
              <a:gd name="T2" fmla="*/ 43 w 129"/>
              <a:gd name="T3" fmla="*/ 60 h 133"/>
              <a:gd name="T4" fmla="*/ 58 w 129"/>
              <a:gd name="T5" fmla="*/ 88 h 133"/>
              <a:gd name="T6" fmla="*/ 86 w 129"/>
              <a:gd name="T7" fmla="*/ 73 h 133"/>
              <a:gd name="T8" fmla="*/ 71 w 129"/>
              <a:gd name="T9" fmla="*/ 45 h 133"/>
              <a:gd name="T10" fmla="*/ 75 w 129"/>
              <a:gd name="T11" fmla="*/ 70 h 133"/>
              <a:gd name="T12" fmla="*/ 61 w 129"/>
              <a:gd name="T13" fmla="*/ 77 h 133"/>
              <a:gd name="T14" fmla="*/ 54 w 129"/>
              <a:gd name="T15" fmla="*/ 63 h 133"/>
              <a:gd name="T16" fmla="*/ 68 w 129"/>
              <a:gd name="T17" fmla="*/ 56 h 133"/>
              <a:gd name="T18" fmla="*/ 75 w 129"/>
              <a:gd name="T19" fmla="*/ 70 h 133"/>
              <a:gd name="T20" fmla="*/ 126 w 129"/>
              <a:gd name="T21" fmla="*/ 81 h 133"/>
              <a:gd name="T22" fmla="*/ 113 w 129"/>
              <a:gd name="T23" fmla="*/ 74 h 133"/>
              <a:gd name="T24" fmla="*/ 113 w 129"/>
              <a:gd name="T25" fmla="*/ 58 h 133"/>
              <a:gd name="T26" fmla="*/ 125 w 129"/>
              <a:gd name="T27" fmla="*/ 50 h 133"/>
              <a:gd name="T28" fmla="*/ 127 w 129"/>
              <a:gd name="T29" fmla="*/ 43 h 133"/>
              <a:gd name="T30" fmla="*/ 114 w 129"/>
              <a:gd name="T31" fmla="*/ 21 h 133"/>
              <a:gd name="T32" fmla="*/ 107 w 129"/>
              <a:gd name="T33" fmla="*/ 19 h 133"/>
              <a:gd name="T34" fmla="*/ 95 w 129"/>
              <a:gd name="T35" fmla="*/ 27 h 133"/>
              <a:gd name="T36" fmla="*/ 82 w 129"/>
              <a:gd name="T37" fmla="*/ 20 h 133"/>
              <a:gd name="T38" fmla="*/ 82 w 129"/>
              <a:gd name="T39" fmla="*/ 5 h 133"/>
              <a:gd name="T40" fmla="*/ 77 w 129"/>
              <a:gd name="T41" fmla="*/ 0 h 133"/>
              <a:gd name="T42" fmla="*/ 52 w 129"/>
              <a:gd name="T43" fmla="*/ 0 h 133"/>
              <a:gd name="T44" fmla="*/ 48 w 129"/>
              <a:gd name="T45" fmla="*/ 2 h 133"/>
              <a:gd name="T46" fmla="*/ 46 w 129"/>
              <a:gd name="T47" fmla="*/ 6 h 133"/>
              <a:gd name="T48" fmla="*/ 46 w 129"/>
              <a:gd name="T49" fmla="*/ 20 h 133"/>
              <a:gd name="T50" fmla="*/ 34 w 129"/>
              <a:gd name="T51" fmla="*/ 27 h 133"/>
              <a:gd name="T52" fmla="*/ 21 w 129"/>
              <a:gd name="T53" fmla="*/ 20 h 133"/>
              <a:gd name="T54" fmla="*/ 17 w 129"/>
              <a:gd name="T55" fmla="*/ 20 h 133"/>
              <a:gd name="T56" fmla="*/ 14 w 129"/>
              <a:gd name="T57" fmla="*/ 23 h 133"/>
              <a:gd name="T58" fmla="*/ 1 w 129"/>
              <a:gd name="T59" fmla="*/ 45 h 133"/>
              <a:gd name="T60" fmla="*/ 1 w 129"/>
              <a:gd name="T61" fmla="*/ 49 h 133"/>
              <a:gd name="T62" fmla="*/ 4 w 129"/>
              <a:gd name="T63" fmla="*/ 52 h 133"/>
              <a:gd name="T64" fmla="*/ 16 w 129"/>
              <a:gd name="T65" fmla="*/ 59 h 133"/>
              <a:gd name="T66" fmla="*/ 16 w 129"/>
              <a:gd name="T67" fmla="*/ 74 h 133"/>
              <a:gd name="T68" fmla="*/ 4 w 129"/>
              <a:gd name="T69" fmla="*/ 81 h 133"/>
              <a:gd name="T70" fmla="*/ 2 w 129"/>
              <a:gd name="T71" fmla="*/ 89 h 133"/>
              <a:gd name="T72" fmla="*/ 14 w 129"/>
              <a:gd name="T73" fmla="*/ 111 h 133"/>
              <a:gd name="T74" fmla="*/ 22 w 129"/>
              <a:gd name="T75" fmla="*/ 113 h 133"/>
              <a:gd name="T76" fmla="*/ 34 w 129"/>
              <a:gd name="T77" fmla="*/ 106 h 133"/>
              <a:gd name="T78" fmla="*/ 47 w 129"/>
              <a:gd name="T79" fmla="*/ 113 h 133"/>
              <a:gd name="T80" fmla="*/ 47 w 129"/>
              <a:gd name="T81" fmla="*/ 128 h 133"/>
              <a:gd name="T82" fmla="*/ 49 w 129"/>
              <a:gd name="T83" fmla="*/ 132 h 133"/>
              <a:gd name="T84" fmla="*/ 53 w 129"/>
              <a:gd name="T85" fmla="*/ 133 h 133"/>
              <a:gd name="T86" fmla="*/ 78 w 129"/>
              <a:gd name="T87" fmla="*/ 133 h 133"/>
              <a:gd name="T88" fmla="*/ 83 w 129"/>
              <a:gd name="T89" fmla="*/ 127 h 133"/>
              <a:gd name="T90" fmla="*/ 83 w 129"/>
              <a:gd name="T91" fmla="*/ 113 h 133"/>
              <a:gd name="T92" fmla="*/ 96 w 129"/>
              <a:gd name="T93" fmla="*/ 105 h 133"/>
              <a:gd name="T94" fmla="*/ 108 w 129"/>
              <a:gd name="T95" fmla="*/ 112 h 133"/>
              <a:gd name="T96" fmla="*/ 112 w 129"/>
              <a:gd name="T97" fmla="*/ 113 h 133"/>
              <a:gd name="T98" fmla="*/ 116 w 129"/>
              <a:gd name="T99" fmla="*/ 110 h 133"/>
              <a:gd name="T100" fmla="*/ 128 w 129"/>
              <a:gd name="T101" fmla="*/ 88 h 133"/>
              <a:gd name="T102" fmla="*/ 126 w 129"/>
              <a:gd name="T103" fmla="*/ 81 h 133"/>
              <a:gd name="T104" fmla="*/ 94 w 129"/>
              <a:gd name="T105" fmla="*/ 76 h 133"/>
              <a:gd name="T106" fmla="*/ 55 w 129"/>
              <a:gd name="T107" fmla="*/ 96 h 133"/>
              <a:gd name="T108" fmla="*/ 35 w 129"/>
              <a:gd name="T109" fmla="*/ 57 h 133"/>
              <a:gd name="T110" fmla="*/ 74 w 129"/>
              <a:gd name="T111" fmla="*/ 37 h 133"/>
              <a:gd name="T112" fmla="*/ 94 w 129"/>
              <a:gd name="T113" fmla="*/ 76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9" h="133">
                <a:moveTo>
                  <a:pt x="71" y="45"/>
                </a:moveTo>
                <a:cubicBezTo>
                  <a:pt x="59" y="41"/>
                  <a:pt x="47" y="48"/>
                  <a:pt x="43" y="60"/>
                </a:cubicBezTo>
                <a:cubicBezTo>
                  <a:pt x="40" y="72"/>
                  <a:pt x="46" y="84"/>
                  <a:pt x="58" y="88"/>
                </a:cubicBezTo>
                <a:cubicBezTo>
                  <a:pt x="70" y="92"/>
                  <a:pt x="82" y="85"/>
                  <a:pt x="86" y="73"/>
                </a:cubicBezTo>
                <a:cubicBezTo>
                  <a:pt x="90" y="61"/>
                  <a:pt x="83" y="49"/>
                  <a:pt x="71" y="45"/>
                </a:cubicBezTo>
                <a:close/>
                <a:moveTo>
                  <a:pt x="75" y="70"/>
                </a:moveTo>
                <a:cubicBezTo>
                  <a:pt x="73" y="76"/>
                  <a:pt x="67" y="79"/>
                  <a:pt x="61" y="77"/>
                </a:cubicBezTo>
                <a:cubicBezTo>
                  <a:pt x="55" y="75"/>
                  <a:pt x="52" y="69"/>
                  <a:pt x="54" y="63"/>
                </a:cubicBezTo>
                <a:cubicBezTo>
                  <a:pt x="56" y="57"/>
                  <a:pt x="62" y="54"/>
                  <a:pt x="68" y="56"/>
                </a:cubicBezTo>
                <a:cubicBezTo>
                  <a:pt x="74" y="58"/>
                  <a:pt x="77" y="64"/>
                  <a:pt x="75" y="70"/>
                </a:cubicBezTo>
                <a:close/>
                <a:moveTo>
                  <a:pt x="126" y="81"/>
                </a:moveTo>
                <a:cubicBezTo>
                  <a:pt x="113" y="74"/>
                  <a:pt x="113" y="74"/>
                  <a:pt x="113" y="74"/>
                </a:cubicBezTo>
                <a:cubicBezTo>
                  <a:pt x="113" y="58"/>
                  <a:pt x="113" y="58"/>
                  <a:pt x="113" y="58"/>
                </a:cubicBezTo>
                <a:cubicBezTo>
                  <a:pt x="125" y="50"/>
                  <a:pt x="125" y="50"/>
                  <a:pt x="125" y="50"/>
                </a:cubicBezTo>
                <a:cubicBezTo>
                  <a:pt x="128" y="49"/>
                  <a:pt x="129" y="45"/>
                  <a:pt x="127" y="43"/>
                </a:cubicBezTo>
                <a:cubicBezTo>
                  <a:pt x="114" y="21"/>
                  <a:pt x="114" y="21"/>
                  <a:pt x="114" y="21"/>
                </a:cubicBezTo>
                <a:cubicBezTo>
                  <a:pt x="112" y="19"/>
                  <a:pt x="109" y="18"/>
                  <a:pt x="107" y="19"/>
                </a:cubicBezTo>
                <a:cubicBezTo>
                  <a:pt x="95" y="27"/>
                  <a:pt x="95" y="27"/>
                  <a:pt x="95" y="27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5"/>
                  <a:pt x="82" y="5"/>
                  <a:pt x="82" y="5"/>
                </a:cubicBezTo>
                <a:cubicBezTo>
                  <a:pt x="82" y="2"/>
                  <a:pt x="80" y="0"/>
                  <a:pt x="77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0" y="0"/>
                  <a:pt x="49" y="1"/>
                  <a:pt x="48" y="2"/>
                </a:cubicBezTo>
                <a:cubicBezTo>
                  <a:pt x="47" y="3"/>
                  <a:pt x="46" y="4"/>
                  <a:pt x="46" y="6"/>
                </a:cubicBezTo>
                <a:cubicBezTo>
                  <a:pt x="46" y="20"/>
                  <a:pt x="46" y="20"/>
                  <a:pt x="46" y="20"/>
                </a:cubicBezTo>
                <a:cubicBezTo>
                  <a:pt x="34" y="27"/>
                  <a:pt x="34" y="27"/>
                  <a:pt x="34" y="27"/>
                </a:cubicBezTo>
                <a:cubicBezTo>
                  <a:pt x="21" y="20"/>
                  <a:pt x="21" y="20"/>
                  <a:pt x="21" y="20"/>
                </a:cubicBezTo>
                <a:cubicBezTo>
                  <a:pt x="20" y="20"/>
                  <a:pt x="19" y="20"/>
                  <a:pt x="17" y="20"/>
                </a:cubicBezTo>
                <a:cubicBezTo>
                  <a:pt x="16" y="20"/>
                  <a:pt x="15" y="21"/>
                  <a:pt x="14" y="23"/>
                </a:cubicBezTo>
                <a:cubicBezTo>
                  <a:pt x="1" y="45"/>
                  <a:pt x="1" y="45"/>
                  <a:pt x="1" y="45"/>
                </a:cubicBezTo>
                <a:cubicBezTo>
                  <a:pt x="1" y="46"/>
                  <a:pt x="1" y="47"/>
                  <a:pt x="1" y="49"/>
                </a:cubicBezTo>
                <a:cubicBezTo>
                  <a:pt x="1" y="50"/>
                  <a:pt x="2" y="51"/>
                  <a:pt x="4" y="52"/>
                </a:cubicBezTo>
                <a:cubicBezTo>
                  <a:pt x="16" y="59"/>
                  <a:pt x="16" y="59"/>
                  <a:pt x="16" y="59"/>
                </a:cubicBezTo>
                <a:cubicBezTo>
                  <a:pt x="16" y="74"/>
                  <a:pt x="16" y="74"/>
                  <a:pt x="16" y="74"/>
                </a:cubicBezTo>
                <a:cubicBezTo>
                  <a:pt x="4" y="81"/>
                  <a:pt x="4" y="81"/>
                  <a:pt x="4" y="81"/>
                </a:cubicBezTo>
                <a:cubicBezTo>
                  <a:pt x="1" y="83"/>
                  <a:pt x="0" y="86"/>
                  <a:pt x="2" y="89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6" y="114"/>
                  <a:pt x="19" y="114"/>
                  <a:pt x="22" y="113"/>
                </a:cubicBezTo>
                <a:cubicBezTo>
                  <a:pt x="34" y="106"/>
                  <a:pt x="34" y="106"/>
                  <a:pt x="34" y="106"/>
                </a:cubicBezTo>
                <a:cubicBezTo>
                  <a:pt x="47" y="113"/>
                  <a:pt x="47" y="113"/>
                  <a:pt x="47" y="113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47" y="129"/>
                  <a:pt x="48" y="131"/>
                  <a:pt x="49" y="132"/>
                </a:cubicBezTo>
                <a:cubicBezTo>
                  <a:pt x="50" y="133"/>
                  <a:pt x="51" y="133"/>
                  <a:pt x="53" y="133"/>
                </a:cubicBezTo>
                <a:cubicBezTo>
                  <a:pt x="78" y="133"/>
                  <a:pt x="78" y="133"/>
                  <a:pt x="78" y="133"/>
                </a:cubicBezTo>
                <a:cubicBezTo>
                  <a:pt x="81" y="133"/>
                  <a:pt x="83" y="130"/>
                  <a:pt x="83" y="127"/>
                </a:cubicBezTo>
                <a:cubicBezTo>
                  <a:pt x="83" y="113"/>
                  <a:pt x="83" y="113"/>
                  <a:pt x="83" y="113"/>
                </a:cubicBezTo>
                <a:cubicBezTo>
                  <a:pt x="96" y="105"/>
                  <a:pt x="96" y="105"/>
                  <a:pt x="96" y="105"/>
                </a:cubicBezTo>
                <a:cubicBezTo>
                  <a:pt x="108" y="112"/>
                  <a:pt x="108" y="112"/>
                  <a:pt x="108" y="112"/>
                </a:cubicBezTo>
                <a:cubicBezTo>
                  <a:pt x="109" y="113"/>
                  <a:pt x="111" y="113"/>
                  <a:pt x="112" y="113"/>
                </a:cubicBezTo>
                <a:cubicBezTo>
                  <a:pt x="114" y="112"/>
                  <a:pt x="115" y="111"/>
                  <a:pt x="116" y="110"/>
                </a:cubicBezTo>
                <a:cubicBezTo>
                  <a:pt x="128" y="88"/>
                  <a:pt x="128" y="88"/>
                  <a:pt x="128" y="88"/>
                </a:cubicBezTo>
                <a:cubicBezTo>
                  <a:pt x="129" y="85"/>
                  <a:pt x="128" y="82"/>
                  <a:pt x="126" y="81"/>
                </a:cubicBezTo>
                <a:close/>
                <a:moveTo>
                  <a:pt x="94" y="76"/>
                </a:moveTo>
                <a:cubicBezTo>
                  <a:pt x="89" y="92"/>
                  <a:pt x="72" y="101"/>
                  <a:pt x="55" y="96"/>
                </a:cubicBezTo>
                <a:cubicBezTo>
                  <a:pt x="39" y="91"/>
                  <a:pt x="30" y="74"/>
                  <a:pt x="35" y="57"/>
                </a:cubicBezTo>
                <a:cubicBezTo>
                  <a:pt x="40" y="41"/>
                  <a:pt x="58" y="32"/>
                  <a:pt x="74" y="37"/>
                </a:cubicBezTo>
                <a:cubicBezTo>
                  <a:pt x="90" y="42"/>
                  <a:pt x="99" y="59"/>
                  <a:pt x="94" y="7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1"/>
          <p:cNvSpPr>
            <a:spLocks noEditPoints="1"/>
          </p:cNvSpPr>
          <p:nvPr/>
        </p:nvSpPr>
        <p:spPr bwMode="auto">
          <a:xfrm>
            <a:off x="2348706" y="3287713"/>
            <a:ext cx="636588" cy="388937"/>
          </a:xfrm>
          <a:custGeom>
            <a:avLst/>
            <a:gdLst>
              <a:gd name="T0" fmla="*/ 165 w 170"/>
              <a:gd name="T1" fmla="*/ 39 h 104"/>
              <a:gd name="T2" fmla="*/ 154 w 170"/>
              <a:gd name="T3" fmla="*/ 39 h 104"/>
              <a:gd name="T4" fmla="*/ 124 w 170"/>
              <a:gd name="T5" fmla="*/ 11 h 104"/>
              <a:gd name="T6" fmla="*/ 124 w 170"/>
              <a:gd name="T7" fmla="*/ 5 h 104"/>
              <a:gd name="T8" fmla="*/ 119 w 170"/>
              <a:gd name="T9" fmla="*/ 0 h 104"/>
              <a:gd name="T10" fmla="*/ 105 w 170"/>
              <a:gd name="T11" fmla="*/ 0 h 104"/>
              <a:gd name="T12" fmla="*/ 100 w 170"/>
              <a:gd name="T13" fmla="*/ 5 h 104"/>
              <a:gd name="T14" fmla="*/ 100 w 170"/>
              <a:gd name="T15" fmla="*/ 23 h 104"/>
              <a:gd name="T16" fmla="*/ 85 w 170"/>
              <a:gd name="T17" fmla="*/ 23 h 104"/>
              <a:gd name="T18" fmla="*/ 80 w 170"/>
              <a:gd name="T19" fmla="*/ 28 h 104"/>
              <a:gd name="T20" fmla="*/ 85 w 170"/>
              <a:gd name="T21" fmla="*/ 33 h 104"/>
              <a:gd name="T22" fmla="*/ 100 w 170"/>
              <a:gd name="T23" fmla="*/ 33 h 104"/>
              <a:gd name="T24" fmla="*/ 100 w 170"/>
              <a:gd name="T25" fmla="*/ 69 h 104"/>
              <a:gd name="T26" fmla="*/ 85 w 170"/>
              <a:gd name="T27" fmla="*/ 69 h 104"/>
              <a:gd name="T28" fmla="*/ 80 w 170"/>
              <a:gd name="T29" fmla="*/ 74 h 104"/>
              <a:gd name="T30" fmla="*/ 85 w 170"/>
              <a:gd name="T31" fmla="*/ 79 h 104"/>
              <a:gd name="T32" fmla="*/ 100 w 170"/>
              <a:gd name="T33" fmla="*/ 79 h 104"/>
              <a:gd name="T34" fmla="*/ 100 w 170"/>
              <a:gd name="T35" fmla="*/ 99 h 104"/>
              <a:gd name="T36" fmla="*/ 105 w 170"/>
              <a:gd name="T37" fmla="*/ 104 h 104"/>
              <a:gd name="T38" fmla="*/ 119 w 170"/>
              <a:gd name="T39" fmla="*/ 104 h 104"/>
              <a:gd name="T40" fmla="*/ 124 w 170"/>
              <a:gd name="T41" fmla="*/ 99 h 104"/>
              <a:gd name="T42" fmla="*/ 124 w 170"/>
              <a:gd name="T43" fmla="*/ 92 h 104"/>
              <a:gd name="T44" fmla="*/ 154 w 170"/>
              <a:gd name="T45" fmla="*/ 64 h 104"/>
              <a:gd name="T46" fmla="*/ 165 w 170"/>
              <a:gd name="T47" fmla="*/ 64 h 104"/>
              <a:gd name="T48" fmla="*/ 170 w 170"/>
              <a:gd name="T49" fmla="*/ 59 h 104"/>
              <a:gd name="T50" fmla="*/ 170 w 170"/>
              <a:gd name="T51" fmla="*/ 44 h 104"/>
              <a:gd name="T52" fmla="*/ 165 w 170"/>
              <a:gd name="T53" fmla="*/ 39 h 104"/>
              <a:gd name="T54" fmla="*/ 65 w 170"/>
              <a:gd name="T55" fmla="*/ 0 h 104"/>
              <a:gd name="T56" fmla="*/ 51 w 170"/>
              <a:gd name="T57" fmla="*/ 0 h 104"/>
              <a:gd name="T58" fmla="*/ 46 w 170"/>
              <a:gd name="T59" fmla="*/ 5 h 104"/>
              <a:gd name="T60" fmla="*/ 46 w 170"/>
              <a:gd name="T61" fmla="*/ 11 h 104"/>
              <a:gd name="T62" fmla="*/ 16 w 170"/>
              <a:gd name="T63" fmla="*/ 39 h 104"/>
              <a:gd name="T64" fmla="*/ 5 w 170"/>
              <a:gd name="T65" fmla="*/ 39 h 104"/>
              <a:gd name="T66" fmla="*/ 0 w 170"/>
              <a:gd name="T67" fmla="*/ 44 h 104"/>
              <a:gd name="T68" fmla="*/ 0 w 170"/>
              <a:gd name="T69" fmla="*/ 59 h 104"/>
              <a:gd name="T70" fmla="*/ 5 w 170"/>
              <a:gd name="T71" fmla="*/ 64 h 104"/>
              <a:gd name="T72" fmla="*/ 16 w 170"/>
              <a:gd name="T73" fmla="*/ 64 h 104"/>
              <a:gd name="T74" fmla="*/ 46 w 170"/>
              <a:gd name="T75" fmla="*/ 92 h 104"/>
              <a:gd name="T76" fmla="*/ 46 w 170"/>
              <a:gd name="T77" fmla="*/ 99 h 104"/>
              <a:gd name="T78" fmla="*/ 51 w 170"/>
              <a:gd name="T79" fmla="*/ 104 h 104"/>
              <a:gd name="T80" fmla="*/ 65 w 170"/>
              <a:gd name="T81" fmla="*/ 104 h 104"/>
              <a:gd name="T82" fmla="*/ 70 w 170"/>
              <a:gd name="T83" fmla="*/ 99 h 104"/>
              <a:gd name="T84" fmla="*/ 70 w 170"/>
              <a:gd name="T85" fmla="*/ 79 h 104"/>
              <a:gd name="T86" fmla="*/ 54 w 170"/>
              <a:gd name="T87" fmla="*/ 79 h 104"/>
              <a:gd name="T88" fmla="*/ 49 w 170"/>
              <a:gd name="T89" fmla="*/ 74 h 104"/>
              <a:gd name="T90" fmla="*/ 54 w 170"/>
              <a:gd name="T91" fmla="*/ 69 h 104"/>
              <a:gd name="T92" fmla="*/ 70 w 170"/>
              <a:gd name="T93" fmla="*/ 69 h 104"/>
              <a:gd name="T94" fmla="*/ 70 w 170"/>
              <a:gd name="T95" fmla="*/ 33 h 104"/>
              <a:gd name="T96" fmla="*/ 54 w 170"/>
              <a:gd name="T97" fmla="*/ 33 h 104"/>
              <a:gd name="T98" fmla="*/ 49 w 170"/>
              <a:gd name="T99" fmla="*/ 28 h 104"/>
              <a:gd name="T100" fmla="*/ 54 w 170"/>
              <a:gd name="T101" fmla="*/ 23 h 104"/>
              <a:gd name="T102" fmla="*/ 70 w 170"/>
              <a:gd name="T103" fmla="*/ 23 h 104"/>
              <a:gd name="T104" fmla="*/ 70 w 170"/>
              <a:gd name="T105" fmla="*/ 5 h 104"/>
              <a:gd name="T106" fmla="*/ 65 w 170"/>
              <a:gd name="T107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0" h="104">
                <a:moveTo>
                  <a:pt x="165" y="39"/>
                </a:moveTo>
                <a:cubicBezTo>
                  <a:pt x="165" y="39"/>
                  <a:pt x="158" y="39"/>
                  <a:pt x="154" y="39"/>
                </a:cubicBezTo>
                <a:cubicBezTo>
                  <a:pt x="149" y="25"/>
                  <a:pt x="138" y="15"/>
                  <a:pt x="124" y="11"/>
                </a:cubicBezTo>
                <a:cubicBezTo>
                  <a:pt x="124" y="8"/>
                  <a:pt x="124" y="5"/>
                  <a:pt x="124" y="5"/>
                </a:cubicBezTo>
                <a:cubicBezTo>
                  <a:pt x="124" y="2"/>
                  <a:pt x="121" y="0"/>
                  <a:pt x="119" y="0"/>
                </a:cubicBezTo>
                <a:cubicBezTo>
                  <a:pt x="105" y="0"/>
                  <a:pt x="105" y="0"/>
                  <a:pt x="105" y="0"/>
                </a:cubicBezTo>
                <a:cubicBezTo>
                  <a:pt x="102" y="0"/>
                  <a:pt x="100" y="2"/>
                  <a:pt x="100" y="5"/>
                </a:cubicBezTo>
                <a:cubicBezTo>
                  <a:pt x="100" y="23"/>
                  <a:pt x="100" y="23"/>
                  <a:pt x="100" y="23"/>
                </a:cubicBezTo>
                <a:cubicBezTo>
                  <a:pt x="85" y="23"/>
                  <a:pt x="85" y="23"/>
                  <a:pt x="85" y="23"/>
                </a:cubicBezTo>
                <a:cubicBezTo>
                  <a:pt x="82" y="23"/>
                  <a:pt x="80" y="25"/>
                  <a:pt x="80" y="28"/>
                </a:cubicBezTo>
                <a:cubicBezTo>
                  <a:pt x="80" y="31"/>
                  <a:pt x="82" y="33"/>
                  <a:pt x="85" y="33"/>
                </a:cubicBezTo>
                <a:cubicBezTo>
                  <a:pt x="100" y="33"/>
                  <a:pt x="100" y="33"/>
                  <a:pt x="100" y="33"/>
                </a:cubicBezTo>
                <a:cubicBezTo>
                  <a:pt x="100" y="69"/>
                  <a:pt x="100" y="69"/>
                  <a:pt x="100" y="69"/>
                </a:cubicBezTo>
                <a:cubicBezTo>
                  <a:pt x="85" y="69"/>
                  <a:pt x="85" y="69"/>
                  <a:pt x="85" y="69"/>
                </a:cubicBezTo>
                <a:cubicBezTo>
                  <a:pt x="82" y="69"/>
                  <a:pt x="80" y="72"/>
                  <a:pt x="80" y="74"/>
                </a:cubicBezTo>
                <a:cubicBezTo>
                  <a:pt x="80" y="77"/>
                  <a:pt x="82" y="79"/>
                  <a:pt x="85" y="79"/>
                </a:cubicBezTo>
                <a:cubicBezTo>
                  <a:pt x="100" y="79"/>
                  <a:pt x="100" y="79"/>
                  <a:pt x="100" y="79"/>
                </a:cubicBezTo>
                <a:cubicBezTo>
                  <a:pt x="100" y="99"/>
                  <a:pt x="100" y="99"/>
                  <a:pt x="100" y="99"/>
                </a:cubicBezTo>
                <a:cubicBezTo>
                  <a:pt x="100" y="101"/>
                  <a:pt x="102" y="104"/>
                  <a:pt x="105" y="104"/>
                </a:cubicBezTo>
                <a:cubicBezTo>
                  <a:pt x="119" y="104"/>
                  <a:pt x="119" y="104"/>
                  <a:pt x="119" y="104"/>
                </a:cubicBezTo>
                <a:cubicBezTo>
                  <a:pt x="121" y="104"/>
                  <a:pt x="124" y="101"/>
                  <a:pt x="124" y="99"/>
                </a:cubicBezTo>
                <a:cubicBezTo>
                  <a:pt x="124" y="99"/>
                  <a:pt x="124" y="95"/>
                  <a:pt x="124" y="92"/>
                </a:cubicBezTo>
                <a:cubicBezTo>
                  <a:pt x="138" y="89"/>
                  <a:pt x="149" y="78"/>
                  <a:pt x="154" y="64"/>
                </a:cubicBezTo>
                <a:cubicBezTo>
                  <a:pt x="158" y="64"/>
                  <a:pt x="165" y="64"/>
                  <a:pt x="165" y="64"/>
                </a:cubicBezTo>
                <a:cubicBezTo>
                  <a:pt x="168" y="64"/>
                  <a:pt x="170" y="62"/>
                  <a:pt x="170" y="59"/>
                </a:cubicBezTo>
                <a:cubicBezTo>
                  <a:pt x="170" y="44"/>
                  <a:pt x="170" y="44"/>
                  <a:pt x="170" y="44"/>
                </a:cubicBezTo>
                <a:cubicBezTo>
                  <a:pt x="170" y="42"/>
                  <a:pt x="168" y="39"/>
                  <a:pt x="165" y="39"/>
                </a:cubicBezTo>
                <a:close/>
                <a:moveTo>
                  <a:pt x="65" y="0"/>
                </a:moveTo>
                <a:cubicBezTo>
                  <a:pt x="51" y="0"/>
                  <a:pt x="51" y="0"/>
                  <a:pt x="51" y="0"/>
                </a:cubicBezTo>
                <a:cubicBezTo>
                  <a:pt x="49" y="0"/>
                  <a:pt x="46" y="2"/>
                  <a:pt x="46" y="5"/>
                </a:cubicBezTo>
                <a:cubicBezTo>
                  <a:pt x="46" y="5"/>
                  <a:pt x="46" y="8"/>
                  <a:pt x="46" y="11"/>
                </a:cubicBezTo>
                <a:cubicBezTo>
                  <a:pt x="32" y="15"/>
                  <a:pt x="21" y="25"/>
                  <a:pt x="16" y="39"/>
                </a:cubicBezTo>
                <a:cubicBezTo>
                  <a:pt x="12" y="39"/>
                  <a:pt x="5" y="39"/>
                  <a:pt x="5" y="39"/>
                </a:cubicBezTo>
                <a:cubicBezTo>
                  <a:pt x="2" y="39"/>
                  <a:pt x="0" y="42"/>
                  <a:pt x="0" y="44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2"/>
                  <a:pt x="2" y="64"/>
                  <a:pt x="5" y="64"/>
                </a:cubicBezTo>
                <a:cubicBezTo>
                  <a:pt x="5" y="64"/>
                  <a:pt x="12" y="64"/>
                  <a:pt x="16" y="64"/>
                </a:cubicBezTo>
                <a:cubicBezTo>
                  <a:pt x="21" y="78"/>
                  <a:pt x="32" y="89"/>
                  <a:pt x="46" y="92"/>
                </a:cubicBezTo>
                <a:cubicBezTo>
                  <a:pt x="46" y="95"/>
                  <a:pt x="46" y="99"/>
                  <a:pt x="46" y="99"/>
                </a:cubicBezTo>
                <a:cubicBezTo>
                  <a:pt x="46" y="101"/>
                  <a:pt x="49" y="104"/>
                  <a:pt x="51" y="104"/>
                </a:cubicBezTo>
                <a:cubicBezTo>
                  <a:pt x="65" y="104"/>
                  <a:pt x="65" y="104"/>
                  <a:pt x="65" y="104"/>
                </a:cubicBezTo>
                <a:cubicBezTo>
                  <a:pt x="68" y="104"/>
                  <a:pt x="70" y="101"/>
                  <a:pt x="70" y="99"/>
                </a:cubicBezTo>
                <a:cubicBezTo>
                  <a:pt x="70" y="79"/>
                  <a:pt x="70" y="79"/>
                  <a:pt x="70" y="79"/>
                </a:cubicBezTo>
                <a:cubicBezTo>
                  <a:pt x="54" y="79"/>
                  <a:pt x="54" y="79"/>
                  <a:pt x="54" y="79"/>
                </a:cubicBezTo>
                <a:cubicBezTo>
                  <a:pt x="51" y="79"/>
                  <a:pt x="49" y="77"/>
                  <a:pt x="49" y="74"/>
                </a:cubicBezTo>
                <a:cubicBezTo>
                  <a:pt x="49" y="72"/>
                  <a:pt x="51" y="69"/>
                  <a:pt x="54" y="69"/>
                </a:cubicBezTo>
                <a:cubicBezTo>
                  <a:pt x="70" y="69"/>
                  <a:pt x="70" y="69"/>
                  <a:pt x="70" y="69"/>
                </a:cubicBezTo>
                <a:cubicBezTo>
                  <a:pt x="70" y="33"/>
                  <a:pt x="70" y="33"/>
                  <a:pt x="70" y="33"/>
                </a:cubicBezTo>
                <a:cubicBezTo>
                  <a:pt x="54" y="33"/>
                  <a:pt x="54" y="33"/>
                  <a:pt x="54" y="33"/>
                </a:cubicBezTo>
                <a:cubicBezTo>
                  <a:pt x="51" y="33"/>
                  <a:pt x="49" y="31"/>
                  <a:pt x="49" y="28"/>
                </a:cubicBezTo>
                <a:cubicBezTo>
                  <a:pt x="49" y="25"/>
                  <a:pt x="51" y="23"/>
                  <a:pt x="54" y="23"/>
                </a:cubicBezTo>
                <a:cubicBezTo>
                  <a:pt x="70" y="23"/>
                  <a:pt x="70" y="23"/>
                  <a:pt x="70" y="23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2"/>
                  <a:pt x="68" y="0"/>
                  <a:pt x="6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0" name="Group 59"/>
          <p:cNvGrpSpPr/>
          <p:nvPr/>
        </p:nvGrpSpPr>
        <p:grpSpPr>
          <a:xfrm>
            <a:off x="5365751" y="2691503"/>
            <a:ext cx="717550" cy="713008"/>
            <a:chOff x="6953250" y="3584575"/>
            <a:chExt cx="501651" cy="498476"/>
          </a:xfrm>
          <a:solidFill>
            <a:srgbClr val="0070C0"/>
          </a:solidFill>
        </p:grpSpPr>
        <p:sp>
          <p:nvSpPr>
            <p:cNvPr id="58" name="Freeform 22"/>
            <p:cNvSpPr>
              <a:spLocks noEditPoints="1"/>
            </p:cNvSpPr>
            <p:nvPr/>
          </p:nvSpPr>
          <p:spPr bwMode="auto">
            <a:xfrm>
              <a:off x="6953250" y="3584575"/>
              <a:ext cx="487363" cy="385763"/>
            </a:xfrm>
            <a:custGeom>
              <a:avLst/>
              <a:gdLst>
                <a:gd name="T0" fmla="*/ 11 w 130"/>
                <a:gd name="T1" fmla="*/ 94 h 103"/>
                <a:gd name="T2" fmla="*/ 11 w 130"/>
                <a:gd name="T3" fmla="*/ 20 h 103"/>
                <a:gd name="T4" fmla="*/ 122 w 130"/>
                <a:gd name="T5" fmla="*/ 20 h 103"/>
                <a:gd name="T6" fmla="*/ 122 w 130"/>
                <a:gd name="T7" fmla="*/ 42 h 103"/>
                <a:gd name="T8" fmla="*/ 130 w 130"/>
                <a:gd name="T9" fmla="*/ 51 h 103"/>
                <a:gd name="T10" fmla="*/ 130 w 130"/>
                <a:gd name="T11" fmla="*/ 2 h 103"/>
                <a:gd name="T12" fmla="*/ 128 w 130"/>
                <a:gd name="T13" fmla="*/ 0 h 103"/>
                <a:gd name="T14" fmla="*/ 3 w 130"/>
                <a:gd name="T15" fmla="*/ 0 h 103"/>
                <a:gd name="T16" fmla="*/ 0 w 130"/>
                <a:gd name="T17" fmla="*/ 2 h 103"/>
                <a:gd name="T18" fmla="*/ 0 w 130"/>
                <a:gd name="T19" fmla="*/ 101 h 103"/>
                <a:gd name="T20" fmla="*/ 3 w 130"/>
                <a:gd name="T21" fmla="*/ 103 h 103"/>
                <a:gd name="T22" fmla="*/ 34 w 130"/>
                <a:gd name="T23" fmla="*/ 103 h 103"/>
                <a:gd name="T24" fmla="*/ 32 w 130"/>
                <a:gd name="T25" fmla="*/ 94 h 103"/>
                <a:gd name="T26" fmla="*/ 11 w 130"/>
                <a:gd name="T27" fmla="*/ 94 h 103"/>
                <a:gd name="T28" fmla="*/ 107 w 130"/>
                <a:gd name="T29" fmla="*/ 3 h 103"/>
                <a:gd name="T30" fmla="*/ 119 w 130"/>
                <a:gd name="T31" fmla="*/ 3 h 103"/>
                <a:gd name="T32" fmla="*/ 119 w 130"/>
                <a:gd name="T33" fmla="*/ 15 h 103"/>
                <a:gd name="T34" fmla="*/ 107 w 130"/>
                <a:gd name="T35" fmla="*/ 15 h 103"/>
                <a:gd name="T36" fmla="*/ 107 w 130"/>
                <a:gd name="T37" fmla="*/ 3 h 103"/>
                <a:gd name="T38" fmla="*/ 89 w 130"/>
                <a:gd name="T39" fmla="*/ 3 h 103"/>
                <a:gd name="T40" fmla="*/ 101 w 130"/>
                <a:gd name="T41" fmla="*/ 3 h 103"/>
                <a:gd name="T42" fmla="*/ 101 w 130"/>
                <a:gd name="T43" fmla="*/ 15 h 103"/>
                <a:gd name="T44" fmla="*/ 89 w 130"/>
                <a:gd name="T45" fmla="*/ 15 h 103"/>
                <a:gd name="T46" fmla="*/ 89 w 130"/>
                <a:gd name="T47" fmla="*/ 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03">
                  <a:moveTo>
                    <a:pt x="11" y="94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22" y="20"/>
                    <a:pt x="122" y="20"/>
                    <a:pt x="122" y="20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5" y="45"/>
                    <a:pt x="128" y="48"/>
                    <a:pt x="130" y="51"/>
                  </a:cubicBezTo>
                  <a:cubicBezTo>
                    <a:pt x="130" y="2"/>
                    <a:pt x="130" y="2"/>
                    <a:pt x="130" y="2"/>
                  </a:cubicBezTo>
                  <a:cubicBezTo>
                    <a:pt x="130" y="1"/>
                    <a:pt x="129" y="0"/>
                    <a:pt x="12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1" y="103"/>
                    <a:pt x="3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3" y="100"/>
                    <a:pt x="32" y="97"/>
                    <a:pt x="32" y="94"/>
                  </a:cubicBezTo>
                  <a:lnTo>
                    <a:pt x="11" y="94"/>
                  </a:lnTo>
                  <a:close/>
                  <a:moveTo>
                    <a:pt x="107" y="3"/>
                  </a:moveTo>
                  <a:cubicBezTo>
                    <a:pt x="119" y="3"/>
                    <a:pt x="119" y="3"/>
                    <a:pt x="119" y="3"/>
                  </a:cubicBezTo>
                  <a:cubicBezTo>
                    <a:pt x="119" y="15"/>
                    <a:pt x="119" y="15"/>
                    <a:pt x="119" y="15"/>
                  </a:cubicBezTo>
                  <a:cubicBezTo>
                    <a:pt x="107" y="15"/>
                    <a:pt x="107" y="15"/>
                    <a:pt x="107" y="15"/>
                  </a:cubicBezTo>
                  <a:lnTo>
                    <a:pt x="107" y="3"/>
                  </a:lnTo>
                  <a:close/>
                  <a:moveTo>
                    <a:pt x="89" y="3"/>
                  </a:moveTo>
                  <a:cubicBezTo>
                    <a:pt x="101" y="3"/>
                    <a:pt x="101" y="3"/>
                    <a:pt x="101" y="3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89" y="15"/>
                    <a:pt x="89" y="15"/>
                    <a:pt x="89" y="15"/>
                  </a:cubicBezTo>
                  <a:lnTo>
                    <a:pt x="8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/>
            <p:cNvSpPr>
              <a:spLocks noEditPoints="1"/>
            </p:cNvSpPr>
            <p:nvPr/>
          </p:nvSpPr>
          <p:spPr bwMode="auto">
            <a:xfrm>
              <a:off x="7091363" y="3716338"/>
              <a:ext cx="363538" cy="366713"/>
            </a:xfrm>
            <a:custGeom>
              <a:avLst/>
              <a:gdLst>
                <a:gd name="T0" fmla="*/ 69 w 97"/>
                <a:gd name="T1" fmla="*/ 81 h 98"/>
                <a:gd name="T2" fmla="*/ 51 w 97"/>
                <a:gd name="T3" fmla="*/ 98 h 98"/>
                <a:gd name="T4" fmla="*/ 46 w 97"/>
                <a:gd name="T5" fmla="*/ 98 h 98"/>
                <a:gd name="T6" fmla="*/ 28 w 97"/>
                <a:gd name="T7" fmla="*/ 81 h 98"/>
                <a:gd name="T8" fmla="*/ 46 w 97"/>
                <a:gd name="T9" fmla="*/ 98 h 98"/>
                <a:gd name="T10" fmla="*/ 11 w 97"/>
                <a:gd name="T11" fmla="*/ 81 h 98"/>
                <a:gd name="T12" fmla="*/ 30 w 97"/>
                <a:gd name="T13" fmla="*/ 94 h 98"/>
                <a:gd name="T14" fmla="*/ 75 w 97"/>
                <a:gd name="T15" fmla="*/ 81 h 98"/>
                <a:gd name="T16" fmla="*/ 67 w 97"/>
                <a:gd name="T17" fmla="*/ 94 h 98"/>
                <a:gd name="T18" fmla="*/ 80 w 97"/>
                <a:gd name="T19" fmla="*/ 52 h 98"/>
                <a:gd name="T20" fmla="*/ 89 w 97"/>
                <a:gd name="T21" fmla="*/ 75 h 98"/>
                <a:gd name="T22" fmla="*/ 51 w 97"/>
                <a:gd name="T23" fmla="*/ 75 h 98"/>
                <a:gd name="T24" fmla="*/ 75 w 97"/>
                <a:gd name="T25" fmla="*/ 52 h 98"/>
                <a:gd name="T26" fmla="*/ 51 w 97"/>
                <a:gd name="T27" fmla="*/ 75 h 98"/>
                <a:gd name="T28" fmla="*/ 22 w 97"/>
                <a:gd name="T29" fmla="*/ 52 h 98"/>
                <a:gd name="T30" fmla="*/ 46 w 97"/>
                <a:gd name="T31" fmla="*/ 75 h 98"/>
                <a:gd name="T32" fmla="*/ 7 w 97"/>
                <a:gd name="T33" fmla="*/ 75 h 98"/>
                <a:gd name="T34" fmla="*/ 17 w 97"/>
                <a:gd name="T35" fmla="*/ 52 h 98"/>
                <a:gd name="T36" fmla="*/ 7 w 97"/>
                <a:gd name="T37" fmla="*/ 75 h 98"/>
                <a:gd name="T38" fmla="*/ 77 w 97"/>
                <a:gd name="T39" fmla="*/ 23 h 98"/>
                <a:gd name="T40" fmla="*/ 97 w 97"/>
                <a:gd name="T41" fmla="*/ 46 h 98"/>
                <a:gd name="T42" fmla="*/ 51 w 97"/>
                <a:gd name="T43" fmla="*/ 46 h 98"/>
                <a:gd name="T44" fmla="*/ 71 w 97"/>
                <a:gd name="T45" fmla="*/ 23 h 98"/>
                <a:gd name="T46" fmla="*/ 51 w 97"/>
                <a:gd name="T47" fmla="*/ 46 h 98"/>
                <a:gd name="T48" fmla="*/ 26 w 97"/>
                <a:gd name="T49" fmla="*/ 23 h 98"/>
                <a:gd name="T50" fmla="*/ 46 w 97"/>
                <a:gd name="T51" fmla="*/ 46 h 98"/>
                <a:gd name="T52" fmla="*/ 0 w 97"/>
                <a:gd name="T53" fmla="*/ 46 h 98"/>
                <a:gd name="T54" fmla="*/ 20 w 97"/>
                <a:gd name="T55" fmla="*/ 23 h 98"/>
                <a:gd name="T56" fmla="*/ 0 w 97"/>
                <a:gd name="T57" fmla="*/ 46 h 98"/>
                <a:gd name="T58" fmla="*/ 67 w 97"/>
                <a:gd name="T59" fmla="*/ 4 h 98"/>
                <a:gd name="T60" fmla="*/ 75 w 97"/>
                <a:gd name="T61" fmla="*/ 17 h 98"/>
                <a:gd name="T62" fmla="*/ 51 w 97"/>
                <a:gd name="T63" fmla="*/ 0 h 98"/>
                <a:gd name="T64" fmla="*/ 69 w 97"/>
                <a:gd name="T65" fmla="*/ 17 h 98"/>
                <a:gd name="T66" fmla="*/ 28 w 97"/>
                <a:gd name="T67" fmla="*/ 17 h 98"/>
                <a:gd name="T68" fmla="*/ 46 w 97"/>
                <a:gd name="T69" fmla="*/ 0 h 98"/>
                <a:gd name="T70" fmla="*/ 28 w 97"/>
                <a:gd name="T71" fmla="*/ 17 h 98"/>
                <a:gd name="T72" fmla="*/ 30 w 97"/>
                <a:gd name="T73" fmla="*/ 4 h 98"/>
                <a:gd name="T74" fmla="*/ 11 w 97"/>
                <a:gd name="T75" fmla="*/ 1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7" h="98">
                  <a:moveTo>
                    <a:pt x="51" y="81"/>
                  </a:moveTo>
                  <a:cubicBezTo>
                    <a:pt x="69" y="81"/>
                    <a:pt x="69" y="81"/>
                    <a:pt x="69" y="81"/>
                  </a:cubicBezTo>
                  <a:cubicBezTo>
                    <a:pt x="65" y="89"/>
                    <a:pt x="60" y="95"/>
                    <a:pt x="55" y="97"/>
                  </a:cubicBezTo>
                  <a:cubicBezTo>
                    <a:pt x="54" y="97"/>
                    <a:pt x="52" y="97"/>
                    <a:pt x="51" y="98"/>
                  </a:cubicBezTo>
                  <a:lnTo>
                    <a:pt x="51" y="81"/>
                  </a:lnTo>
                  <a:close/>
                  <a:moveTo>
                    <a:pt x="46" y="98"/>
                  </a:moveTo>
                  <a:cubicBezTo>
                    <a:pt x="44" y="97"/>
                    <a:pt x="43" y="97"/>
                    <a:pt x="42" y="97"/>
                  </a:cubicBezTo>
                  <a:cubicBezTo>
                    <a:pt x="37" y="95"/>
                    <a:pt x="32" y="89"/>
                    <a:pt x="28" y="81"/>
                  </a:cubicBezTo>
                  <a:cubicBezTo>
                    <a:pt x="46" y="81"/>
                    <a:pt x="46" y="81"/>
                    <a:pt x="46" y="81"/>
                  </a:cubicBezTo>
                  <a:lnTo>
                    <a:pt x="46" y="98"/>
                  </a:lnTo>
                  <a:close/>
                  <a:moveTo>
                    <a:pt x="30" y="94"/>
                  </a:moveTo>
                  <a:cubicBezTo>
                    <a:pt x="23" y="91"/>
                    <a:pt x="16" y="86"/>
                    <a:pt x="11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4" y="86"/>
                    <a:pt x="27" y="90"/>
                    <a:pt x="30" y="94"/>
                  </a:cubicBezTo>
                  <a:close/>
                  <a:moveTo>
                    <a:pt x="67" y="94"/>
                  </a:moveTo>
                  <a:cubicBezTo>
                    <a:pt x="70" y="90"/>
                    <a:pt x="73" y="86"/>
                    <a:pt x="75" y="81"/>
                  </a:cubicBezTo>
                  <a:cubicBezTo>
                    <a:pt x="85" y="81"/>
                    <a:pt x="85" y="81"/>
                    <a:pt x="85" y="81"/>
                  </a:cubicBezTo>
                  <a:cubicBezTo>
                    <a:pt x="81" y="86"/>
                    <a:pt x="74" y="91"/>
                    <a:pt x="67" y="94"/>
                  </a:cubicBezTo>
                  <a:close/>
                  <a:moveTo>
                    <a:pt x="77" y="75"/>
                  </a:moveTo>
                  <a:cubicBezTo>
                    <a:pt x="79" y="68"/>
                    <a:pt x="80" y="60"/>
                    <a:pt x="80" y="52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97" y="60"/>
                    <a:pt x="94" y="68"/>
                    <a:pt x="89" y="75"/>
                  </a:cubicBezTo>
                  <a:lnTo>
                    <a:pt x="77" y="75"/>
                  </a:lnTo>
                  <a:close/>
                  <a:moveTo>
                    <a:pt x="51" y="75"/>
                  </a:moveTo>
                  <a:cubicBezTo>
                    <a:pt x="51" y="52"/>
                    <a:pt x="51" y="52"/>
                    <a:pt x="51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5" y="60"/>
                    <a:pt x="73" y="68"/>
                    <a:pt x="71" y="75"/>
                  </a:cubicBezTo>
                  <a:lnTo>
                    <a:pt x="51" y="75"/>
                  </a:lnTo>
                  <a:close/>
                  <a:moveTo>
                    <a:pt x="26" y="75"/>
                  </a:moveTo>
                  <a:cubicBezTo>
                    <a:pt x="24" y="68"/>
                    <a:pt x="22" y="60"/>
                    <a:pt x="22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75"/>
                    <a:pt x="46" y="75"/>
                    <a:pt x="46" y="75"/>
                  </a:cubicBezTo>
                  <a:lnTo>
                    <a:pt x="26" y="75"/>
                  </a:lnTo>
                  <a:close/>
                  <a:moveTo>
                    <a:pt x="7" y="75"/>
                  </a:moveTo>
                  <a:cubicBezTo>
                    <a:pt x="3" y="68"/>
                    <a:pt x="0" y="60"/>
                    <a:pt x="0" y="52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7" y="60"/>
                    <a:pt x="18" y="68"/>
                    <a:pt x="20" y="75"/>
                  </a:cubicBezTo>
                  <a:lnTo>
                    <a:pt x="7" y="75"/>
                  </a:lnTo>
                  <a:close/>
                  <a:moveTo>
                    <a:pt x="80" y="46"/>
                  </a:moveTo>
                  <a:cubicBezTo>
                    <a:pt x="80" y="38"/>
                    <a:pt x="79" y="30"/>
                    <a:pt x="77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4" y="29"/>
                    <a:pt x="97" y="38"/>
                    <a:pt x="97" y="46"/>
                  </a:cubicBezTo>
                  <a:lnTo>
                    <a:pt x="80" y="46"/>
                  </a:lnTo>
                  <a:close/>
                  <a:moveTo>
                    <a:pt x="51" y="46"/>
                  </a:moveTo>
                  <a:cubicBezTo>
                    <a:pt x="51" y="23"/>
                    <a:pt x="51" y="23"/>
                    <a:pt x="5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3" y="30"/>
                    <a:pt x="75" y="38"/>
                    <a:pt x="75" y="46"/>
                  </a:cubicBezTo>
                  <a:lnTo>
                    <a:pt x="51" y="46"/>
                  </a:lnTo>
                  <a:close/>
                  <a:moveTo>
                    <a:pt x="22" y="46"/>
                  </a:moveTo>
                  <a:cubicBezTo>
                    <a:pt x="22" y="38"/>
                    <a:pt x="24" y="30"/>
                    <a:pt x="2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46"/>
                    <a:pt x="46" y="46"/>
                    <a:pt x="46" y="46"/>
                  </a:cubicBezTo>
                  <a:lnTo>
                    <a:pt x="22" y="46"/>
                  </a:lnTo>
                  <a:close/>
                  <a:moveTo>
                    <a:pt x="0" y="46"/>
                  </a:moveTo>
                  <a:cubicBezTo>
                    <a:pt x="0" y="38"/>
                    <a:pt x="3" y="29"/>
                    <a:pt x="7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30"/>
                    <a:pt x="17" y="38"/>
                    <a:pt x="17" y="46"/>
                  </a:cubicBezTo>
                  <a:lnTo>
                    <a:pt x="0" y="46"/>
                  </a:lnTo>
                  <a:close/>
                  <a:moveTo>
                    <a:pt x="75" y="17"/>
                  </a:moveTo>
                  <a:cubicBezTo>
                    <a:pt x="73" y="12"/>
                    <a:pt x="70" y="8"/>
                    <a:pt x="67" y="4"/>
                  </a:cubicBezTo>
                  <a:cubicBezTo>
                    <a:pt x="74" y="7"/>
                    <a:pt x="81" y="11"/>
                    <a:pt x="86" y="17"/>
                  </a:cubicBezTo>
                  <a:lnTo>
                    <a:pt x="75" y="17"/>
                  </a:lnTo>
                  <a:close/>
                  <a:moveTo>
                    <a:pt x="51" y="17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52" y="0"/>
                    <a:pt x="54" y="0"/>
                    <a:pt x="55" y="0"/>
                  </a:cubicBezTo>
                  <a:cubicBezTo>
                    <a:pt x="60" y="3"/>
                    <a:pt x="65" y="9"/>
                    <a:pt x="69" y="17"/>
                  </a:cubicBezTo>
                  <a:lnTo>
                    <a:pt x="51" y="17"/>
                  </a:lnTo>
                  <a:close/>
                  <a:moveTo>
                    <a:pt x="28" y="17"/>
                  </a:moveTo>
                  <a:cubicBezTo>
                    <a:pt x="32" y="9"/>
                    <a:pt x="37" y="3"/>
                    <a:pt x="42" y="0"/>
                  </a:cubicBezTo>
                  <a:cubicBezTo>
                    <a:pt x="43" y="0"/>
                    <a:pt x="44" y="0"/>
                    <a:pt x="46" y="0"/>
                  </a:cubicBezTo>
                  <a:cubicBezTo>
                    <a:pt x="46" y="17"/>
                    <a:pt x="46" y="17"/>
                    <a:pt x="46" y="17"/>
                  </a:cubicBezTo>
                  <a:lnTo>
                    <a:pt x="28" y="17"/>
                  </a:lnTo>
                  <a:close/>
                  <a:moveTo>
                    <a:pt x="11" y="17"/>
                  </a:moveTo>
                  <a:cubicBezTo>
                    <a:pt x="16" y="11"/>
                    <a:pt x="23" y="7"/>
                    <a:pt x="30" y="4"/>
                  </a:cubicBezTo>
                  <a:cubicBezTo>
                    <a:pt x="27" y="7"/>
                    <a:pt x="24" y="12"/>
                    <a:pt x="22" y="17"/>
                  </a:cubicBezTo>
                  <a:lnTo>
                    <a:pt x="11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56" name="Group 2055"/>
          <p:cNvGrpSpPr/>
          <p:nvPr/>
        </p:nvGrpSpPr>
        <p:grpSpPr>
          <a:xfrm>
            <a:off x="3522416" y="1848194"/>
            <a:ext cx="723602" cy="557214"/>
            <a:chOff x="7620000" y="4133850"/>
            <a:chExt cx="890588" cy="685801"/>
          </a:xfrm>
          <a:solidFill>
            <a:srgbClr val="0070C0"/>
          </a:solidFill>
        </p:grpSpPr>
        <p:sp>
          <p:nvSpPr>
            <p:cNvPr id="2053" name="Freeform 35"/>
            <p:cNvSpPr>
              <a:spLocks/>
            </p:cNvSpPr>
            <p:nvPr/>
          </p:nvSpPr>
          <p:spPr bwMode="auto">
            <a:xfrm>
              <a:off x="7916863" y="4691063"/>
              <a:ext cx="298450" cy="128588"/>
            </a:xfrm>
            <a:custGeom>
              <a:avLst/>
              <a:gdLst>
                <a:gd name="T0" fmla="*/ 432 w 453"/>
                <a:gd name="T1" fmla="*/ 171 h 196"/>
                <a:gd name="T2" fmla="*/ 396 w 453"/>
                <a:gd name="T3" fmla="*/ 138 h 196"/>
                <a:gd name="T4" fmla="*/ 379 w 453"/>
                <a:gd name="T5" fmla="*/ 110 h 196"/>
                <a:gd name="T6" fmla="*/ 369 w 453"/>
                <a:gd name="T7" fmla="*/ 0 h 196"/>
                <a:gd name="T8" fmla="*/ 84 w 453"/>
                <a:gd name="T9" fmla="*/ 0 h 196"/>
                <a:gd name="T10" fmla="*/ 74 w 453"/>
                <a:gd name="T11" fmla="*/ 110 h 196"/>
                <a:gd name="T12" fmla="*/ 58 w 453"/>
                <a:gd name="T13" fmla="*/ 139 h 196"/>
                <a:gd name="T14" fmla="*/ 21 w 453"/>
                <a:gd name="T15" fmla="*/ 172 h 196"/>
                <a:gd name="T16" fmla="*/ 32 w 453"/>
                <a:gd name="T17" fmla="*/ 191 h 196"/>
                <a:gd name="T18" fmla="*/ 196 w 453"/>
                <a:gd name="T19" fmla="*/ 196 h 196"/>
                <a:gd name="T20" fmla="*/ 257 w 453"/>
                <a:gd name="T21" fmla="*/ 196 h 196"/>
                <a:gd name="T22" fmla="*/ 422 w 453"/>
                <a:gd name="T23" fmla="*/ 191 h 196"/>
                <a:gd name="T24" fmla="*/ 432 w 453"/>
                <a:gd name="T25" fmla="*/ 17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3" h="196">
                  <a:moveTo>
                    <a:pt x="432" y="171"/>
                  </a:moveTo>
                  <a:cubicBezTo>
                    <a:pt x="432" y="171"/>
                    <a:pt x="409" y="151"/>
                    <a:pt x="396" y="138"/>
                  </a:cubicBezTo>
                  <a:cubicBezTo>
                    <a:pt x="383" y="125"/>
                    <a:pt x="379" y="110"/>
                    <a:pt x="379" y="110"/>
                  </a:cubicBezTo>
                  <a:cubicBezTo>
                    <a:pt x="369" y="0"/>
                    <a:pt x="369" y="0"/>
                    <a:pt x="369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4" y="110"/>
                    <a:pt x="70" y="126"/>
                    <a:pt x="58" y="139"/>
                  </a:cubicBezTo>
                  <a:cubicBezTo>
                    <a:pt x="45" y="152"/>
                    <a:pt x="21" y="172"/>
                    <a:pt x="21" y="172"/>
                  </a:cubicBezTo>
                  <a:cubicBezTo>
                    <a:pt x="21" y="172"/>
                    <a:pt x="0" y="187"/>
                    <a:pt x="32" y="191"/>
                  </a:cubicBezTo>
                  <a:cubicBezTo>
                    <a:pt x="50" y="194"/>
                    <a:pt x="131" y="196"/>
                    <a:pt x="196" y="196"/>
                  </a:cubicBezTo>
                  <a:cubicBezTo>
                    <a:pt x="257" y="196"/>
                    <a:pt x="257" y="196"/>
                    <a:pt x="257" y="196"/>
                  </a:cubicBezTo>
                  <a:cubicBezTo>
                    <a:pt x="324" y="196"/>
                    <a:pt x="403" y="194"/>
                    <a:pt x="422" y="191"/>
                  </a:cubicBezTo>
                  <a:cubicBezTo>
                    <a:pt x="453" y="186"/>
                    <a:pt x="432" y="171"/>
                    <a:pt x="432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Freeform 36"/>
            <p:cNvSpPr>
              <a:spLocks noEditPoints="1"/>
            </p:cNvSpPr>
            <p:nvPr/>
          </p:nvSpPr>
          <p:spPr bwMode="auto">
            <a:xfrm>
              <a:off x="7620000" y="4133850"/>
              <a:ext cx="890588" cy="544513"/>
            </a:xfrm>
            <a:custGeom>
              <a:avLst/>
              <a:gdLst>
                <a:gd name="T0" fmla="*/ 1323 w 1356"/>
                <a:gd name="T1" fmla="*/ 0 h 828"/>
                <a:gd name="T2" fmla="*/ 35 w 1356"/>
                <a:gd name="T3" fmla="*/ 0 h 828"/>
                <a:gd name="T4" fmla="*/ 0 w 1356"/>
                <a:gd name="T5" fmla="*/ 36 h 828"/>
                <a:gd name="T6" fmla="*/ 0 w 1356"/>
                <a:gd name="T7" fmla="*/ 792 h 828"/>
                <a:gd name="T8" fmla="*/ 35 w 1356"/>
                <a:gd name="T9" fmla="*/ 828 h 828"/>
                <a:gd name="T10" fmla="*/ 512 w 1356"/>
                <a:gd name="T11" fmla="*/ 828 h 828"/>
                <a:gd name="T12" fmla="*/ 539 w 1356"/>
                <a:gd name="T13" fmla="*/ 828 h 828"/>
                <a:gd name="T14" fmla="*/ 820 w 1356"/>
                <a:gd name="T15" fmla="*/ 828 h 828"/>
                <a:gd name="T16" fmla="*/ 849 w 1356"/>
                <a:gd name="T17" fmla="*/ 828 h 828"/>
                <a:gd name="T18" fmla="*/ 1323 w 1356"/>
                <a:gd name="T19" fmla="*/ 828 h 828"/>
                <a:gd name="T20" fmla="*/ 1356 w 1356"/>
                <a:gd name="T21" fmla="*/ 792 h 828"/>
                <a:gd name="T22" fmla="*/ 1356 w 1356"/>
                <a:gd name="T23" fmla="*/ 36 h 828"/>
                <a:gd name="T24" fmla="*/ 1323 w 1356"/>
                <a:gd name="T25" fmla="*/ 0 h 828"/>
                <a:gd name="T26" fmla="*/ 1300 w 1356"/>
                <a:gd name="T27" fmla="*/ 768 h 828"/>
                <a:gd name="T28" fmla="*/ 52 w 1356"/>
                <a:gd name="T29" fmla="*/ 768 h 828"/>
                <a:gd name="T30" fmla="*/ 52 w 1356"/>
                <a:gd name="T31" fmla="*/ 60 h 828"/>
                <a:gd name="T32" fmla="*/ 1300 w 1356"/>
                <a:gd name="T33" fmla="*/ 60 h 828"/>
                <a:gd name="T34" fmla="*/ 1300 w 1356"/>
                <a:gd name="T35" fmla="*/ 76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56" h="828">
                  <a:moveTo>
                    <a:pt x="1323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7"/>
                    <a:pt x="0" y="36"/>
                  </a:cubicBezTo>
                  <a:cubicBezTo>
                    <a:pt x="0" y="792"/>
                    <a:pt x="0" y="792"/>
                    <a:pt x="0" y="792"/>
                  </a:cubicBezTo>
                  <a:cubicBezTo>
                    <a:pt x="0" y="811"/>
                    <a:pt x="16" y="828"/>
                    <a:pt x="35" y="828"/>
                  </a:cubicBezTo>
                  <a:cubicBezTo>
                    <a:pt x="512" y="828"/>
                    <a:pt x="512" y="828"/>
                    <a:pt x="512" y="828"/>
                  </a:cubicBezTo>
                  <a:cubicBezTo>
                    <a:pt x="539" y="828"/>
                    <a:pt x="539" y="828"/>
                    <a:pt x="539" y="828"/>
                  </a:cubicBezTo>
                  <a:cubicBezTo>
                    <a:pt x="820" y="828"/>
                    <a:pt x="820" y="828"/>
                    <a:pt x="820" y="828"/>
                  </a:cubicBezTo>
                  <a:cubicBezTo>
                    <a:pt x="849" y="828"/>
                    <a:pt x="849" y="828"/>
                    <a:pt x="849" y="828"/>
                  </a:cubicBezTo>
                  <a:cubicBezTo>
                    <a:pt x="1323" y="828"/>
                    <a:pt x="1323" y="828"/>
                    <a:pt x="1323" y="828"/>
                  </a:cubicBezTo>
                  <a:cubicBezTo>
                    <a:pt x="1342" y="828"/>
                    <a:pt x="1356" y="811"/>
                    <a:pt x="1356" y="792"/>
                  </a:cubicBezTo>
                  <a:cubicBezTo>
                    <a:pt x="1356" y="36"/>
                    <a:pt x="1356" y="36"/>
                    <a:pt x="1356" y="36"/>
                  </a:cubicBezTo>
                  <a:cubicBezTo>
                    <a:pt x="1356" y="17"/>
                    <a:pt x="1342" y="0"/>
                    <a:pt x="1323" y="0"/>
                  </a:cubicBezTo>
                  <a:close/>
                  <a:moveTo>
                    <a:pt x="1300" y="768"/>
                  </a:moveTo>
                  <a:cubicBezTo>
                    <a:pt x="52" y="768"/>
                    <a:pt x="52" y="768"/>
                    <a:pt x="52" y="76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1300" y="60"/>
                    <a:pt x="1300" y="60"/>
                    <a:pt x="1300" y="60"/>
                  </a:cubicBezTo>
                  <a:lnTo>
                    <a:pt x="1300" y="7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0" name="Oval 79"/>
          <p:cNvSpPr/>
          <p:nvPr/>
        </p:nvSpPr>
        <p:spPr>
          <a:xfrm>
            <a:off x="6633882" y="2876550"/>
            <a:ext cx="1600200" cy="1600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182880" rtlCol="0" anchor="b"/>
          <a:lstStyle/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GO GLOBAL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5" name="Freeform 16"/>
          <p:cNvSpPr>
            <a:spLocks noEditPoints="1"/>
          </p:cNvSpPr>
          <p:nvPr/>
        </p:nvSpPr>
        <p:spPr bwMode="auto">
          <a:xfrm>
            <a:off x="7243482" y="3248666"/>
            <a:ext cx="381000" cy="467029"/>
          </a:xfrm>
          <a:custGeom>
            <a:avLst/>
            <a:gdLst>
              <a:gd name="T0" fmla="*/ 12 w 118"/>
              <a:gd name="T1" fmla="*/ 8 h 145"/>
              <a:gd name="T2" fmla="*/ 11 w 118"/>
              <a:gd name="T3" fmla="*/ 7 h 145"/>
              <a:gd name="T4" fmla="*/ 41 w 118"/>
              <a:gd name="T5" fmla="*/ 78 h 145"/>
              <a:gd name="T6" fmla="*/ 40 w 118"/>
              <a:gd name="T7" fmla="*/ 113 h 145"/>
              <a:gd name="T8" fmla="*/ 8 w 118"/>
              <a:gd name="T9" fmla="*/ 127 h 145"/>
              <a:gd name="T10" fmla="*/ 44 w 118"/>
              <a:gd name="T11" fmla="*/ 120 h 145"/>
              <a:gd name="T12" fmla="*/ 57 w 118"/>
              <a:gd name="T13" fmla="*/ 142 h 145"/>
              <a:gd name="T14" fmla="*/ 64 w 118"/>
              <a:gd name="T15" fmla="*/ 138 h 145"/>
              <a:gd name="T16" fmla="*/ 75 w 118"/>
              <a:gd name="T17" fmla="*/ 125 h 145"/>
              <a:gd name="T18" fmla="*/ 77 w 118"/>
              <a:gd name="T19" fmla="*/ 117 h 145"/>
              <a:gd name="T20" fmla="*/ 52 w 118"/>
              <a:gd name="T21" fmla="*/ 111 h 145"/>
              <a:gd name="T22" fmla="*/ 111 w 118"/>
              <a:gd name="T23" fmla="*/ 107 h 145"/>
              <a:gd name="T24" fmla="*/ 110 w 118"/>
              <a:gd name="T25" fmla="*/ 106 h 145"/>
              <a:gd name="T26" fmla="*/ 101 w 118"/>
              <a:gd name="T27" fmla="*/ 87 h 145"/>
              <a:gd name="T28" fmla="*/ 98 w 118"/>
              <a:gd name="T29" fmla="*/ 87 h 145"/>
              <a:gd name="T30" fmla="*/ 80 w 118"/>
              <a:gd name="T31" fmla="*/ 40 h 145"/>
              <a:gd name="T32" fmla="*/ 54 w 118"/>
              <a:gd name="T33" fmla="*/ 64 h 145"/>
              <a:gd name="T34" fmla="*/ 78 w 118"/>
              <a:gd name="T35" fmla="*/ 38 h 145"/>
              <a:gd name="T36" fmla="*/ 31 w 118"/>
              <a:gd name="T37" fmla="*/ 20 h 145"/>
              <a:gd name="T38" fmla="*/ 31 w 118"/>
              <a:gd name="T39" fmla="*/ 17 h 145"/>
              <a:gd name="T40" fmla="*/ 18 w 118"/>
              <a:gd name="T41" fmla="*/ 5 h 145"/>
              <a:gd name="T42" fmla="*/ 17 w 118"/>
              <a:gd name="T43" fmla="*/ 8 h 145"/>
              <a:gd name="T44" fmla="*/ 110 w 118"/>
              <a:gd name="T45" fmla="*/ 101 h 145"/>
              <a:gd name="T46" fmla="*/ 101 w 118"/>
              <a:gd name="T47" fmla="*/ 66 h 145"/>
              <a:gd name="T48" fmla="*/ 93 w 118"/>
              <a:gd name="T49" fmla="*/ 20 h 145"/>
              <a:gd name="T50" fmla="*/ 78 w 118"/>
              <a:gd name="T51" fmla="*/ 38 h 145"/>
              <a:gd name="T52" fmla="*/ 80 w 118"/>
              <a:gd name="T53" fmla="*/ 40 h 145"/>
              <a:gd name="T54" fmla="*/ 98 w 118"/>
              <a:gd name="T55" fmla="*/ 25 h 145"/>
              <a:gd name="T56" fmla="*/ 98 w 118"/>
              <a:gd name="T57" fmla="*/ 61 h 145"/>
              <a:gd name="T58" fmla="*/ 101 w 118"/>
              <a:gd name="T59" fmla="*/ 19 h 145"/>
              <a:gd name="T60" fmla="*/ 112 w 118"/>
              <a:gd name="T61" fmla="*/ 14 h 145"/>
              <a:gd name="T62" fmla="*/ 104 w 118"/>
              <a:gd name="T63" fmla="*/ 6 h 145"/>
              <a:gd name="T64" fmla="*/ 99 w 118"/>
              <a:gd name="T65" fmla="*/ 17 h 145"/>
              <a:gd name="T66" fmla="*/ 57 w 118"/>
              <a:gd name="T67" fmla="*/ 2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8" h="145">
                <a:moveTo>
                  <a:pt x="49" y="69"/>
                </a:moveTo>
                <a:cubicBezTo>
                  <a:pt x="27" y="48"/>
                  <a:pt x="12" y="23"/>
                  <a:pt x="12" y="8"/>
                </a:cubicBezTo>
                <a:cubicBezTo>
                  <a:pt x="12" y="8"/>
                  <a:pt x="12" y="7"/>
                  <a:pt x="12" y="6"/>
                </a:cubicBezTo>
                <a:cubicBezTo>
                  <a:pt x="12" y="6"/>
                  <a:pt x="11" y="7"/>
                  <a:pt x="11" y="7"/>
                </a:cubicBezTo>
                <a:cubicBezTo>
                  <a:pt x="0" y="28"/>
                  <a:pt x="25" y="62"/>
                  <a:pt x="41" y="77"/>
                </a:cubicBezTo>
                <a:cubicBezTo>
                  <a:pt x="41" y="77"/>
                  <a:pt x="41" y="77"/>
                  <a:pt x="41" y="78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1" y="111"/>
                  <a:pt x="40" y="112"/>
                  <a:pt x="40" y="113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9" y="123"/>
                  <a:pt x="8" y="125"/>
                  <a:pt x="8" y="127"/>
                </a:cubicBezTo>
                <a:cubicBezTo>
                  <a:pt x="9" y="129"/>
                  <a:pt x="11" y="131"/>
                  <a:pt x="13" y="13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4" y="120"/>
                  <a:pt x="45" y="121"/>
                  <a:pt x="46" y="121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8" y="144"/>
                  <a:pt x="61" y="145"/>
                  <a:pt x="63" y="144"/>
                </a:cubicBezTo>
                <a:cubicBezTo>
                  <a:pt x="65" y="143"/>
                  <a:pt x="65" y="140"/>
                  <a:pt x="64" y="138"/>
                </a:cubicBezTo>
                <a:cubicBezTo>
                  <a:pt x="54" y="120"/>
                  <a:pt x="54" y="120"/>
                  <a:pt x="54" y="120"/>
                </a:cubicBezTo>
                <a:cubicBezTo>
                  <a:pt x="75" y="125"/>
                  <a:pt x="75" y="125"/>
                  <a:pt x="75" y="125"/>
                </a:cubicBezTo>
                <a:cubicBezTo>
                  <a:pt x="77" y="126"/>
                  <a:pt x="79" y="125"/>
                  <a:pt x="80" y="122"/>
                </a:cubicBezTo>
                <a:cubicBezTo>
                  <a:pt x="80" y="120"/>
                  <a:pt x="79" y="118"/>
                  <a:pt x="77" y="117"/>
                </a:cubicBezTo>
                <a:cubicBezTo>
                  <a:pt x="52" y="111"/>
                  <a:pt x="52" y="111"/>
                  <a:pt x="52" y="111"/>
                </a:cubicBezTo>
                <a:cubicBezTo>
                  <a:pt x="52" y="111"/>
                  <a:pt x="52" y="111"/>
                  <a:pt x="52" y="111"/>
                </a:cubicBezTo>
                <a:cubicBezTo>
                  <a:pt x="52" y="86"/>
                  <a:pt x="52" y="86"/>
                  <a:pt x="52" y="86"/>
                </a:cubicBezTo>
                <a:cubicBezTo>
                  <a:pt x="70" y="100"/>
                  <a:pt x="99" y="113"/>
                  <a:pt x="111" y="107"/>
                </a:cubicBezTo>
                <a:cubicBezTo>
                  <a:pt x="111" y="107"/>
                  <a:pt x="112" y="106"/>
                  <a:pt x="112" y="106"/>
                </a:cubicBezTo>
                <a:cubicBezTo>
                  <a:pt x="111" y="106"/>
                  <a:pt x="110" y="106"/>
                  <a:pt x="110" y="106"/>
                </a:cubicBezTo>
                <a:cubicBezTo>
                  <a:pt x="95" y="106"/>
                  <a:pt x="70" y="91"/>
                  <a:pt x="49" y="69"/>
                </a:cubicBezTo>
                <a:close/>
                <a:moveTo>
                  <a:pt x="101" y="87"/>
                </a:moveTo>
                <a:cubicBezTo>
                  <a:pt x="101" y="88"/>
                  <a:pt x="100" y="89"/>
                  <a:pt x="99" y="89"/>
                </a:cubicBezTo>
                <a:cubicBezTo>
                  <a:pt x="99" y="89"/>
                  <a:pt x="98" y="88"/>
                  <a:pt x="98" y="87"/>
                </a:cubicBezTo>
                <a:cubicBezTo>
                  <a:pt x="98" y="61"/>
                  <a:pt x="98" y="61"/>
                  <a:pt x="98" y="61"/>
                </a:cubicBezTo>
                <a:cubicBezTo>
                  <a:pt x="93" y="54"/>
                  <a:pt x="87" y="47"/>
                  <a:pt x="80" y="40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64"/>
                  <a:pt x="55" y="64"/>
                  <a:pt x="54" y="64"/>
                </a:cubicBezTo>
                <a:cubicBezTo>
                  <a:pt x="54" y="63"/>
                  <a:pt x="54" y="62"/>
                  <a:pt x="54" y="61"/>
                </a:cubicBezTo>
                <a:cubicBezTo>
                  <a:pt x="78" y="38"/>
                  <a:pt x="78" y="38"/>
                  <a:pt x="78" y="38"/>
                </a:cubicBezTo>
                <a:cubicBezTo>
                  <a:pt x="71" y="31"/>
                  <a:pt x="64" y="25"/>
                  <a:pt x="57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30" y="20"/>
                  <a:pt x="30" y="19"/>
                  <a:pt x="30" y="18"/>
                </a:cubicBezTo>
                <a:cubicBezTo>
                  <a:pt x="30" y="17"/>
                  <a:pt x="30" y="17"/>
                  <a:pt x="31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35" y="5"/>
                  <a:pt x="21" y="1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7" y="5"/>
                  <a:pt x="17" y="7"/>
                  <a:pt x="17" y="8"/>
                </a:cubicBezTo>
                <a:cubicBezTo>
                  <a:pt x="17" y="21"/>
                  <a:pt x="32" y="45"/>
                  <a:pt x="52" y="66"/>
                </a:cubicBezTo>
                <a:cubicBezTo>
                  <a:pt x="73" y="86"/>
                  <a:pt x="97" y="101"/>
                  <a:pt x="110" y="101"/>
                </a:cubicBezTo>
                <a:cubicBezTo>
                  <a:pt x="111" y="101"/>
                  <a:pt x="113" y="101"/>
                  <a:pt x="113" y="100"/>
                </a:cubicBezTo>
                <a:cubicBezTo>
                  <a:pt x="117" y="97"/>
                  <a:pt x="113" y="83"/>
                  <a:pt x="101" y="66"/>
                </a:cubicBezTo>
                <a:lnTo>
                  <a:pt x="101" y="87"/>
                </a:lnTo>
                <a:close/>
                <a:moveTo>
                  <a:pt x="93" y="20"/>
                </a:moveTo>
                <a:cubicBezTo>
                  <a:pt x="94" y="21"/>
                  <a:pt x="94" y="21"/>
                  <a:pt x="94" y="21"/>
                </a:cubicBezTo>
                <a:cubicBezTo>
                  <a:pt x="78" y="38"/>
                  <a:pt x="78" y="38"/>
                  <a:pt x="78" y="38"/>
                </a:cubicBezTo>
                <a:cubicBezTo>
                  <a:pt x="78" y="38"/>
                  <a:pt x="79" y="39"/>
                  <a:pt x="79" y="39"/>
                </a:cubicBezTo>
                <a:cubicBezTo>
                  <a:pt x="79" y="39"/>
                  <a:pt x="80" y="40"/>
                  <a:pt x="80" y="40"/>
                </a:cubicBezTo>
                <a:cubicBezTo>
                  <a:pt x="96" y="24"/>
                  <a:pt x="96" y="24"/>
                  <a:pt x="96" y="24"/>
                </a:cubicBezTo>
                <a:cubicBezTo>
                  <a:pt x="98" y="25"/>
                  <a:pt x="98" y="25"/>
                  <a:pt x="98" y="25"/>
                </a:cubicBezTo>
                <a:cubicBezTo>
                  <a:pt x="98" y="25"/>
                  <a:pt x="98" y="25"/>
                  <a:pt x="98" y="25"/>
                </a:cubicBezTo>
                <a:cubicBezTo>
                  <a:pt x="98" y="61"/>
                  <a:pt x="98" y="61"/>
                  <a:pt x="98" y="61"/>
                </a:cubicBezTo>
                <a:cubicBezTo>
                  <a:pt x="99" y="62"/>
                  <a:pt x="100" y="64"/>
                  <a:pt x="101" y="66"/>
                </a:cubicBezTo>
                <a:cubicBezTo>
                  <a:pt x="101" y="19"/>
                  <a:pt x="101" y="19"/>
                  <a:pt x="101" y="19"/>
                </a:cubicBezTo>
                <a:cubicBezTo>
                  <a:pt x="101" y="19"/>
                  <a:pt x="101" y="19"/>
                  <a:pt x="101" y="19"/>
                </a:cubicBezTo>
                <a:cubicBezTo>
                  <a:pt x="104" y="20"/>
                  <a:pt x="108" y="18"/>
                  <a:pt x="112" y="14"/>
                </a:cubicBezTo>
                <a:cubicBezTo>
                  <a:pt x="117" y="10"/>
                  <a:pt x="118" y="4"/>
                  <a:pt x="116" y="2"/>
                </a:cubicBezTo>
                <a:cubicBezTo>
                  <a:pt x="114" y="0"/>
                  <a:pt x="108" y="1"/>
                  <a:pt x="104" y="6"/>
                </a:cubicBezTo>
                <a:cubicBezTo>
                  <a:pt x="100" y="9"/>
                  <a:pt x="98" y="14"/>
                  <a:pt x="99" y="17"/>
                </a:cubicBezTo>
                <a:cubicBezTo>
                  <a:pt x="99" y="17"/>
                  <a:pt x="99" y="17"/>
                  <a:pt x="99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4" y="18"/>
                  <a:pt x="55" y="19"/>
                  <a:pt x="57" y="20"/>
                </a:cubicBezTo>
                <a:lnTo>
                  <a:pt x="93" y="2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7" name="Oval 2056"/>
          <p:cNvSpPr/>
          <p:nvPr/>
        </p:nvSpPr>
        <p:spPr>
          <a:xfrm>
            <a:off x="6858000" y="1342531"/>
            <a:ext cx="695819" cy="695819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7465732" y="1685360"/>
            <a:ext cx="695819" cy="695819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6864349" y="2038377"/>
            <a:ext cx="695819" cy="695819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8" name="Rectangle 2057"/>
          <p:cNvSpPr/>
          <p:nvPr/>
        </p:nvSpPr>
        <p:spPr>
          <a:xfrm>
            <a:off x="6492875" y="1582490"/>
            <a:ext cx="99508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000" dirty="0" smtClean="0">
                <a:solidFill>
                  <a:srgbClr val="0070C0"/>
                </a:solidFill>
                <a:latin typeface="Lato" pitchFamily="34" charset="0"/>
              </a:rPr>
              <a:t>INVESTMENT</a:t>
            </a:r>
            <a:endParaRPr lang="en-US" sz="10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519707" y="1925319"/>
            <a:ext cx="99508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0070C0"/>
                </a:solidFill>
                <a:latin typeface="Lato" pitchFamily="34" charset="0"/>
              </a:rPr>
              <a:t>FEEDBACK</a:t>
            </a:r>
            <a:endParaRPr lang="en-US" sz="10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169644" y="2557665"/>
            <a:ext cx="995082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rgbClr val="0070C0"/>
                </a:solidFill>
                <a:latin typeface="Lato" pitchFamily="34" charset="0"/>
              </a:rPr>
              <a:t>MEASURE</a:t>
            </a:r>
            <a:endParaRPr lang="en-US" sz="1000" dirty="0">
              <a:solidFill>
                <a:srgbClr val="0070C0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5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7" grpId="0" animBg="1"/>
      <p:bldP spid="53" grpId="0" animBg="1"/>
      <p:bldP spid="66" grpId="0" animBg="1"/>
      <p:bldP spid="4" grpId="0"/>
      <p:bldP spid="6" grpId="0"/>
      <p:bldP spid="45" grpId="0" animBg="1"/>
      <p:bldP spid="50" grpId="0" animBg="1"/>
      <p:bldP spid="80" grpId="0" animBg="1"/>
      <p:bldP spid="55" grpId="0" animBg="1"/>
      <p:bldP spid="2057" grpId="0" animBg="1"/>
      <p:bldP spid="85" grpId="0" animBg="1"/>
      <p:bldP spid="86" grpId="0" animBg="1"/>
      <p:bldP spid="2058" grpId="0" animBg="1"/>
      <p:bldP spid="89" grpId="0" animBg="1"/>
      <p:bldP spid="9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OTHER PROCESS SAMPLE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ngon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056" name="Oval 16"/>
          <p:cNvSpPr>
            <a:spLocks noChangeArrowheads="1"/>
          </p:cNvSpPr>
          <p:nvPr/>
        </p:nvSpPr>
        <p:spPr bwMode="auto">
          <a:xfrm>
            <a:off x="907257" y="2784475"/>
            <a:ext cx="106363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Oval 18"/>
          <p:cNvSpPr>
            <a:spLocks noChangeArrowheads="1"/>
          </p:cNvSpPr>
          <p:nvPr/>
        </p:nvSpPr>
        <p:spPr bwMode="auto">
          <a:xfrm>
            <a:off x="2730500" y="2784475"/>
            <a:ext cx="104775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0" name="Oval 20"/>
          <p:cNvSpPr>
            <a:spLocks noChangeArrowheads="1"/>
          </p:cNvSpPr>
          <p:nvPr/>
        </p:nvSpPr>
        <p:spPr bwMode="auto">
          <a:xfrm>
            <a:off x="4568825" y="2784475"/>
            <a:ext cx="104775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2" name="Oval 22"/>
          <p:cNvSpPr>
            <a:spLocks noChangeArrowheads="1"/>
          </p:cNvSpPr>
          <p:nvPr/>
        </p:nvSpPr>
        <p:spPr bwMode="auto">
          <a:xfrm>
            <a:off x="6384929" y="2784475"/>
            <a:ext cx="106363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8" name="Freeform 35"/>
          <p:cNvSpPr>
            <a:spLocks/>
          </p:cNvSpPr>
          <p:nvPr/>
        </p:nvSpPr>
        <p:spPr bwMode="auto">
          <a:xfrm>
            <a:off x="909639" y="1966913"/>
            <a:ext cx="1395413" cy="666751"/>
          </a:xfrm>
          <a:custGeom>
            <a:avLst/>
            <a:gdLst>
              <a:gd name="T0" fmla="*/ 595 w 595"/>
              <a:gd name="T1" fmla="*/ 0 h 378"/>
              <a:gd name="T2" fmla="*/ 0 w 595"/>
              <a:gd name="T3" fmla="*/ 0 h 378"/>
              <a:gd name="T4" fmla="*/ 0 w 595"/>
              <a:gd name="T5" fmla="*/ 378 h 378"/>
              <a:gd name="T6" fmla="*/ 75 w 595"/>
              <a:gd name="T7" fmla="*/ 284 h 378"/>
              <a:gd name="T8" fmla="*/ 595 w 595"/>
              <a:gd name="T9" fmla="*/ 284 h 378"/>
              <a:gd name="T10" fmla="*/ 595 w 595"/>
              <a:gd name="T11" fmla="*/ 0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0"/>
                </a:moveTo>
                <a:lnTo>
                  <a:pt x="0" y="0"/>
                </a:lnTo>
                <a:lnTo>
                  <a:pt x="0" y="378"/>
                </a:lnTo>
                <a:lnTo>
                  <a:pt x="75" y="284"/>
                </a:lnTo>
                <a:lnTo>
                  <a:pt x="595" y="284"/>
                </a:lnTo>
                <a:lnTo>
                  <a:pt x="595" y="0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274320" rIns="182880" bIns="4572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REQUEST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2" name="Freeform 37"/>
          <p:cNvSpPr>
            <a:spLocks/>
          </p:cNvSpPr>
          <p:nvPr/>
        </p:nvSpPr>
        <p:spPr bwMode="auto">
          <a:xfrm>
            <a:off x="2744787" y="3028947"/>
            <a:ext cx="1395413" cy="666751"/>
          </a:xfrm>
          <a:custGeom>
            <a:avLst/>
            <a:gdLst>
              <a:gd name="T0" fmla="*/ 595 w 595"/>
              <a:gd name="T1" fmla="*/ 378 h 378"/>
              <a:gd name="T2" fmla="*/ 0 w 595"/>
              <a:gd name="T3" fmla="*/ 378 h 378"/>
              <a:gd name="T4" fmla="*/ 0 w 595"/>
              <a:gd name="T5" fmla="*/ 0 h 378"/>
              <a:gd name="T6" fmla="*/ 76 w 595"/>
              <a:gd name="T7" fmla="*/ 94 h 378"/>
              <a:gd name="T8" fmla="*/ 595 w 595"/>
              <a:gd name="T9" fmla="*/ 94 h 378"/>
              <a:gd name="T10" fmla="*/ 595 w 595"/>
              <a:gd name="T11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378"/>
                </a:moveTo>
                <a:lnTo>
                  <a:pt x="0" y="378"/>
                </a:lnTo>
                <a:lnTo>
                  <a:pt x="0" y="0"/>
                </a:lnTo>
                <a:lnTo>
                  <a:pt x="76" y="94"/>
                </a:lnTo>
                <a:lnTo>
                  <a:pt x="595" y="94"/>
                </a:lnTo>
                <a:lnTo>
                  <a:pt x="595" y="378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457200" rIns="182880" bIns="2743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CONTRACT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11212" y="3050859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635249" y="1898330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5" name="Freeform 35"/>
          <p:cNvSpPr>
            <a:spLocks/>
          </p:cNvSpPr>
          <p:nvPr/>
        </p:nvSpPr>
        <p:spPr bwMode="auto">
          <a:xfrm>
            <a:off x="4572002" y="1966913"/>
            <a:ext cx="1395413" cy="666751"/>
          </a:xfrm>
          <a:custGeom>
            <a:avLst/>
            <a:gdLst>
              <a:gd name="T0" fmla="*/ 595 w 595"/>
              <a:gd name="T1" fmla="*/ 0 h 378"/>
              <a:gd name="T2" fmla="*/ 0 w 595"/>
              <a:gd name="T3" fmla="*/ 0 h 378"/>
              <a:gd name="T4" fmla="*/ 0 w 595"/>
              <a:gd name="T5" fmla="*/ 378 h 378"/>
              <a:gd name="T6" fmla="*/ 75 w 595"/>
              <a:gd name="T7" fmla="*/ 284 h 378"/>
              <a:gd name="T8" fmla="*/ 595 w 595"/>
              <a:gd name="T9" fmla="*/ 284 h 378"/>
              <a:gd name="T10" fmla="*/ 595 w 595"/>
              <a:gd name="T11" fmla="*/ 0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0"/>
                </a:moveTo>
                <a:lnTo>
                  <a:pt x="0" y="0"/>
                </a:lnTo>
                <a:lnTo>
                  <a:pt x="0" y="378"/>
                </a:lnTo>
                <a:lnTo>
                  <a:pt x="75" y="284"/>
                </a:lnTo>
                <a:lnTo>
                  <a:pt x="595" y="284"/>
                </a:lnTo>
                <a:lnTo>
                  <a:pt x="595" y="0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274320" rIns="182880" bIns="4572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SKETCH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76" name="Freeform 37"/>
          <p:cNvSpPr>
            <a:spLocks/>
          </p:cNvSpPr>
          <p:nvPr/>
        </p:nvSpPr>
        <p:spPr bwMode="auto">
          <a:xfrm>
            <a:off x="6407150" y="3028947"/>
            <a:ext cx="1395413" cy="666751"/>
          </a:xfrm>
          <a:custGeom>
            <a:avLst/>
            <a:gdLst>
              <a:gd name="T0" fmla="*/ 595 w 595"/>
              <a:gd name="T1" fmla="*/ 378 h 378"/>
              <a:gd name="T2" fmla="*/ 0 w 595"/>
              <a:gd name="T3" fmla="*/ 378 h 378"/>
              <a:gd name="T4" fmla="*/ 0 w 595"/>
              <a:gd name="T5" fmla="*/ 0 h 378"/>
              <a:gd name="T6" fmla="*/ 76 w 595"/>
              <a:gd name="T7" fmla="*/ 94 h 378"/>
              <a:gd name="T8" fmla="*/ 595 w 595"/>
              <a:gd name="T9" fmla="*/ 94 h 378"/>
              <a:gd name="T10" fmla="*/ 595 w 595"/>
              <a:gd name="T11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378"/>
                </a:moveTo>
                <a:lnTo>
                  <a:pt x="0" y="378"/>
                </a:lnTo>
                <a:lnTo>
                  <a:pt x="0" y="0"/>
                </a:lnTo>
                <a:lnTo>
                  <a:pt x="76" y="94"/>
                </a:lnTo>
                <a:lnTo>
                  <a:pt x="595" y="94"/>
                </a:lnTo>
                <a:lnTo>
                  <a:pt x="595" y="378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457200" rIns="182880" bIns="2743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DESIGN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473575" y="3050859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297612" y="1898330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8229600" y="2659859"/>
            <a:ext cx="354006" cy="354006"/>
            <a:chOff x="7879883" y="2659859"/>
            <a:chExt cx="354006" cy="354006"/>
          </a:xfrm>
        </p:grpSpPr>
        <p:sp>
          <p:nvSpPr>
            <p:cNvPr id="41" name="Oval 40"/>
            <p:cNvSpPr/>
            <p:nvPr/>
          </p:nvSpPr>
          <p:spPr>
            <a:xfrm>
              <a:off x="7884172" y="2663596"/>
              <a:ext cx="345428" cy="3454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44"/>
            <p:cNvSpPr>
              <a:spLocks/>
            </p:cNvSpPr>
            <p:nvPr/>
          </p:nvSpPr>
          <p:spPr bwMode="auto">
            <a:xfrm>
              <a:off x="7944950" y="2750290"/>
              <a:ext cx="205125" cy="172040"/>
            </a:xfrm>
            <a:custGeom>
              <a:avLst/>
              <a:gdLst>
                <a:gd name="T0" fmla="*/ 78 w 79"/>
                <a:gd name="T1" fmla="*/ 36 h 66"/>
                <a:gd name="T2" fmla="*/ 78 w 79"/>
                <a:gd name="T3" fmla="*/ 36 h 66"/>
                <a:gd name="T4" fmla="*/ 78 w 79"/>
                <a:gd name="T5" fmla="*/ 35 h 66"/>
                <a:gd name="T6" fmla="*/ 78 w 79"/>
                <a:gd name="T7" fmla="*/ 35 h 66"/>
                <a:gd name="T8" fmla="*/ 78 w 79"/>
                <a:gd name="T9" fmla="*/ 35 h 66"/>
                <a:gd name="T10" fmla="*/ 79 w 79"/>
                <a:gd name="T11" fmla="*/ 35 h 66"/>
                <a:gd name="T12" fmla="*/ 79 w 79"/>
                <a:gd name="T13" fmla="*/ 34 h 66"/>
                <a:gd name="T14" fmla="*/ 79 w 79"/>
                <a:gd name="T15" fmla="*/ 34 h 66"/>
                <a:gd name="T16" fmla="*/ 79 w 79"/>
                <a:gd name="T17" fmla="*/ 33 h 66"/>
                <a:gd name="T18" fmla="*/ 79 w 79"/>
                <a:gd name="T19" fmla="*/ 33 h 66"/>
                <a:gd name="T20" fmla="*/ 79 w 79"/>
                <a:gd name="T21" fmla="*/ 33 h 66"/>
                <a:gd name="T22" fmla="*/ 79 w 79"/>
                <a:gd name="T23" fmla="*/ 32 h 66"/>
                <a:gd name="T24" fmla="*/ 79 w 79"/>
                <a:gd name="T25" fmla="*/ 32 h 66"/>
                <a:gd name="T26" fmla="*/ 79 w 79"/>
                <a:gd name="T27" fmla="*/ 31 h 66"/>
                <a:gd name="T28" fmla="*/ 78 w 79"/>
                <a:gd name="T29" fmla="*/ 31 h 66"/>
                <a:gd name="T30" fmla="*/ 78 w 79"/>
                <a:gd name="T31" fmla="*/ 31 h 66"/>
                <a:gd name="T32" fmla="*/ 78 w 79"/>
                <a:gd name="T33" fmla="*/ 30 h 66"/>
                <a:gd name="T34" fmla="*/ 78 w 79"/>
                <a:gd name="T35" fmla="*/ 30 h 66"/>
                <a:gd name="T36" fmla="*/ 78 w 79"/>
                <a:gd name="T37" fmla="*/ 30 h 66"/>
                <a:gd name="T38" fmla="*/ 78 w 79"/>
                <a:gd name="T39" fmla="*/ 29 h 66"/>
                <a:gd name="T40" fmla="*/ 77 w 79"/>
                <a:gd name="T41" fmla="*/ 29 h 66"/>
                <a:gd name="T42" fmla="*/ 77 w 79"/>
                <a:gd name="T43" fmla="*/ 29 h 66"/>
                <a:gd name="T44" fmla="*/ 50 w 79"/>
                <a:gd name="T45" fmla="*/ 2 h 66"/>
                <a:gd name="T46" fmla="*/ 42 w 79"/>
                <a:gd name="T47" fmla="*/ 2 h 66"/>
                <a:gd name="T48" fmla="*/ 42 w 79"/>
                <a:gd name="T49" fmla="*/ 10 h 66"/>
                <a:gd name="T50" fmla="*/ 59 w 79"/>
                <a:gd name="T51" fmla="*/ 27 h 66"/>
                <a:gd name="T52" fmla="*/ 6 w 79"/>
                <a:gd name="T53" fmla="*/ 27 h 66"/>
                <a:gd name="T54" fmla="*/ 1 w 79"/>
                <a:gd name="T55" fmla="*/ 30 h 66"/>
                <a:gd name="T56" fmla="*/ 0 w 79"/>
                <a:gd name="T57" fmla="*/ 33 h 66"/>
                <a:gd name="T58" fmla="*/ 2 w 79"/>
                <a:gd name="T59" fmla="*/ 37 h 66"/>
                <a:gd name="T60" fmla="*/ 6 w 79"/>
                <a:gd name="T61" fmla="*/ 39 h 66"/>
                <a:gd name="T62" fmla="*/ 6 w 79"/>
                <a:gd name="T63" fmla="*/ 39 h 66"/>
                <a:gd name="T64" fmla="*/ 59 w 79"/>
                <a:gd name="T65" fmla="*/ 39 h 66"/>
                <a:gd name="T66" fmla="*/ 42 w 79"/>
                <a:gd name="T67" fmla="*/ 56 h 66"/>
                <a:gd name="T68" fmla="*/ 42 w 79"/>
                <a:gd name="T69" fmla="*/ 64 h 66"/>
                <a:gd name="T70" fmla="*/ 46 w 79"/>
                <a:gd name="T71" fmla="*/ 66 h 66"/>
                <a:gd name="T72" fmla="*/ 50 w 79"/>
                <a:gd name="T73" fmla="*/ 64 h 66"/>
                <a:gd name="T74" fmla="*/ 77 w 79"/>
                <a:gd name="T75" fmla="*/ 37 h 66"/>
                <a:gd name="T76" fmla="*/ 77 w 79"/>
                <a:gd name="T77" fmla="*/ 37 h 66"/>
                <a:gd name="T78" fmla="*/ 78 w 79"/>
                <a:gd name="T79" fmla="*/ 36 h 66"/>
                <a:gd name="T80" fmla="*/ 78 w 79"/>
                <a:gd name="T81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9" h="66">
                  <a:moveTo>
                    <a:pt x="78" y="36"/>
                  </a:moveTo>
                  <a:cubicBezTo>
                    <a:pt x="78" y="36"/>
                    <a:pt x="78" y="36"/>
                    <a:pt x="78" y="36"/>
                  </a:cubicBezTo>
                  <a:cubicBezTo>
                    <a:pt x="78" y="36"/>
                    <a:pt x="78" y="35"/>
                    <a:pt x="78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9" y="35"/>
                    <a:pt x="79" y="35"/>
                    <a:pt x="79" y="35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9" y="34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32"/>
                    <a:pt x="79" y="31"/>
                    <a:pt x="79" y="31"/>
                  </a:cubicBezTo>
                  <a:cubicBezTo>
                    <a:pt x="79" y="31"/>
                    <a:pt x="79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29"/>
                    <a:pt x="78" y="29"/>
                  </a:cubicBezTo>
                  <a:cubicBezTo>
                    <a:pt x="78" y="29"/>
                    <a:pt x="77" y="29"/>
                    <a:pt x="77" y="29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8" y="0"/>
                    <a:pt x="44" y="0"/>
                    <a:pt x="42" y="2"/>
                  </a:cubicBezTo>
                  <a:cubicBezTo>
                    <a:pt x="40" y="4"/>
                    <a:pt x="40" y="8"/>
                    <a:pt x="42" y="10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4" y="27"/>
                    <a:pt x="2" y="28"/>
                    <a:pt x="1" y="30"/>
                  </a:cubicBezTo>
                  <a:cubicBezTo>
                    <a:pt x="0" y="31"/>
                    <a:pt x="0" y="32"/>
                    <a:pt x="0" y="33"/>
                  </a:cubicBezTo>
                  <a:cubicBezTo>
                    <a:pt x="0" y="35"/>
                    <a:pt x="1" y="36"/>
                    <a:pt x="2" y="37"/>
                  </a:cubicBezTo>
                  <a:cubicBezTo>
                    <a:pt x="3" y="38"/>
                    <a:pt x="4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0" y="58"/>
                    <a:pt x="40" y="62"/>
                    <a:pt x="42" y="64"/>
                  </a:cubicBezTo>
                  <a:cubicBezTo>
                    <a:pt x="43" y="65"/>
                    <a:pt x="45" y="66"/>
                    <a:pt x="46" y="66"/>
                  </a:cubicBezTo>
                  <a:cubicBezTo>
                    <a:pt x="48" y="66"/>
                    <a:pt x="49" y="65"/>
                    <a:pt x="50" y="64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37"/>
                    <a:pt x="78" y="37"/>
                    <a:pt x="78" y="36"/>
                  </a:cubicBezTo>
                  <a:cubicBezTo>
                    <a:pt x="78" y="36"/>
                    <a:pt x="78" y="36"/>
                    <a:pt x="78" y="3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5"/>
            <p:cNvSpPr>
              <a:spLocks noEditPoints="1"/>
            </p:cNvSpPr>
            <p:nvPr/>
          </p:nvSpPr>
          <p:spPr bwMode="auto">
            <a:xfrm>
              <a:off x="7879883" y="2659859"/>
              <a:ext cx="354006" cy="354006"/>
            </a:xfrm>
            <a:custGeom>
              <a:avLst/>
              <a:gdLst>
                <a:gd name="T0" fmla="*/ 68 w 136"/>
                <a:gd name="T1" fmla="*/ 0 h 136"/>
                <a:gd name="T2" fmla="*/ 0 w 136"/>
                <a:gd name="T3" fmla="*/ 68 h 136"/>
                <a:gd name="T4" fmla="*/ 68 w 136"/>
                <a:gd name="T5" fmla="*/ 136 h 136"/>
                <a:gd name="T6" fmla="*/ 136 w 136"/>
                <a:gd name="T7" fmla="*/ 68 h 136"/>
                <a:gd name="T8" fmla="*/ 68 w 136"/>
                <a:gd name="T9" fmla="*/ 0 h 136"/>
                <a:gd name="T10" fmla="*/ 68 w 136"/>
                <a:gd name="T11" fmla="*/ 126 h 136"/>
                <a:gd name="T12" fmla="*/ 10 w 136"/>
                <a:gd name="T13" fmla="*/ 68 h 136"/>
                <a:gd name="T14" fmla="*/ 68 w 136"/>
                <a:gd name="T15" fmla="*/ 10 h 136"/>
                <a:gd name="T16" fmla="*/ 126 w 136"/>
                <a:gd name="T17" fmla="*/ 68 h 136"/>
                <a:gd name="T18" fmla="*/ 68 w 136"/>
                <a:gd name="T19" fmla="*/ 12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30" y="0"/>
                    <a:pt x="0" y="30"/>
                    <a:pt x="0" y="68"/>
                  </a:cubicBezTo>
                  <a:cubicBezTo>
                    <a:pt x="0" y="105"/>
                    <a:pt x="30" y="136"/>
                    <a:pt x="68" y="136"/>
                  </a:cubicBezTo>
                  <a:cubicBezTo>
                    <a:pt x="105" y="136"/>
                    <a:pt x="136" y="105"/>
                    <a:pt x="136" y="68"/>
                  </a:cubicBezTo>
                  <a:cubicBezTo>
                    <a:pt x="136" y="30"/>
                    <a:pt x="105" y="0"/>
                    <a:pt x="68" y="0"/>
                  </a:cubicBezTo>
                  <a:close/>
                  <a:moveTo>
                    <a:pt x="68" y="126"/>
                  </a:moveTo>
                  <a:cubicBezTo>
                    <a:pt x="36" y="126"/>
                    <a:pt x="10" y="100"/>
                    <a:pt x="10" y="68"/>
                  </a:cubicBezTo>
                  <a:cubicBezTo>
                    <a:pt x="10" y="36"/>
                    <a:pt x="36" y="10"/>
                    <a:pt x="68" y="10"/>
                  </a:cubicBezTo>
                  <a:cubicBezTo>
                    <a:pt x="100" y="10"/>
                    <a:pt x="126" y="36"/>
                    <a:pt x="126" y="68"/>
                  </a:cubicBezTo>
                  <a:cubicBezTo>
                    <a:pt x="126" y="100"/>
                    <a:pt x="100" y="126"/>
                    <a:pt x="68" y="1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44" name="Straight Arrow Connector 43"/>
          <p:cNvCxnSpPr/>
          <p:nvPr/>
        </p:nvCxnSpPr>
        <p:spPr>
          <a:xfrm>
            <a:off x="1143000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2978148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4805363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6640511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67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50"/>
                            </p:stCondLst>
                            <p:childTnLst>
                              <p:par>
                                <p:cTn id="4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1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8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3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800"/>
                            </p:stCondLst>
                            <p:childTnLst>
                              <p:par>
                                <p:cTn id="6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 decel="100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3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95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45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950"/>
                            </p:stCondLst>
                            <p:childTnLst>
                              <p:par>
                                <p:cTn id="8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 decel="100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4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1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6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056" grpId="0" animBg="1"/>
      <p:bldP spid="2058" grpId="0" animBg="1"/>
      <p:bldP spid="2060" grpId="0" animBg="1"/>
      <p:bldP spid="2062" grpId="0" animBg="1"/>
      <p:bldP spid="2078" grpId="0" animBg="1"/>
      <p:bldP spid="32" grpId="0" animBg="1"/>
      <p:bldP spid="35" grpId="0"/>
      <p:bldP spid="74" grpId="0"/>
      <p:bldP spid="75" grpId="0" animBg="1"/>
      <p:bldP spid="76" grpId="0" animBg="1"/>
      <p:bldP spid="77" grpId="0"/>
      <p:bldP spid="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6"/>
          <p:cNvSpPr>
            <a:spLocks noChangeArrowheads="1"/>
          </p:cNvSpPr>
          <p:nvPr/>
        </p:nvSpPr>
        <p:spPr bwMode="auto">
          <a:xfrm>
            <a:off x="907257" y="2784475"/>
            <a:ext cx="106363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Oval 18"/>
          <p:cNvSpPr>
            <a:spLocks noChangeArrowheads="1"/>
          </p:cNvSpPr>
          <p:nvPr/>
        </p:nvSpPr>
        <p:spPr bwMode="auto">
          <a:xfrm>
            <a:off x="2730500" y="2784475"/>
            <a:ext cx="104775" cy="104775"/>
          </a:xfrm>
          <a:prstGeom prst="ellipse">
            <a:avLst/>
          </a:prstGeom>
          <a:solidFill>
            <a:srgbClr val="0070C0"/>
          </a:solidFill>
          <a:ln w="1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35"/>
          <p:cNvSpPr>
            <a:spLocks/>
          </p:cNvSpPr>
          <p:nvPr/>
        </p:nvSpPr>
        <p:spPr bwMode="auto">
          <a:xfrm>
            <a:off x="909639" y="1966913"/>
            <a:ext cx="1395413" cy="666751"/>
          </a:xfrm>
          <a:custGeom>
            <a:avLst/>
            <a:gdLst>
              <a:gd name="T0" fmla="*/ 595 w 595"/>
              <a:gd name="T1" fmla="*/ 0 h 378"/>
              <a:gd name="T2" fmla="*/ 0 w 595"/>
              <a:gd name="T3" fmla="*/ 0 h 378"/>
              <a:gd name="T4" fmla="*/ 0 w 595"/>
              <a:gd name="T5" fmla="*/ 378 h 378"/>
              <a:gd name="T6" fmla="*/ 75 w 595"/>
              <a:gd name="T7" fmla="*/ 284 h 378"/>
              <a:gd name="T8" fmla="*/ 595 w 595"/>
              <a:gd name="T9" fmla="*/ 284 h 378"/>
              <a:gd name="T10" fmla="*/ 595 w 595"/>
              <a:gd name="T11" fmla="*/ 0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0"/>
                </a:moveTo>
                <a:lnTo>
                  <a:pt x="0" y="0"/>
                </a:lnTo>
                <a:lnTo>
                  <a:pt x="0" y="378"/>
                </a:lnTo>
                <a:lnTo>
                  <a:pt x="75" y="284"/>
                </a:lnTo>
                <a:lnTo>
                  <a:pt x="595" y="284"/>
                </a:lnTo>
                <a:lnTo>
                  <a:pt x="595" y="0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274320" rIns="182880" bIns="4572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REVIEW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0" name="Freeform 37"/>
          <p:cNvSpPr>
            <a:spLocks/>
          </p:cNvSpPr>
          <p:nvPr/>
        </p:nvSpPr>
        <p:spPr bwMode="auto">
          <a:xfrm>
            <a:off x="2744787" y="3028947"/>
            <a:ext cx="1395413" cy="666751"/>
          </a:xfrm>
          <a:custGeom>
            <a:avLst/>
            <a:gdLst>
              <a:gd name="T0" fmla="*/ 595 w 595"/>
              <a:gd name="T1" fmla="*/ 378 h 378"/>
              <a:gd name="T2" fmla="*/ 0 w 595"/>
              <a:gd name="T3" fmla="*/ 378 h 378"/>
              <a:gd name="T4" fmla="*/ 0 w 595"/>
              <a:gd name="T5" fmla="*/ 0 h 378"/>
              <a:gd name="T6" fmla="*/ 76 w 595"/>
              <a:gd name="T7" fmla="*/ 94 h 378"/>
              <a:gd name="T8" fmla="*/ 595 w 595"/>
              <a:gd name="T9" fmla="*/ 94 h 378"/>
              <a:gd name="T10" fmla="*/ 595 w 595"/>
              <a:gd name="T11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5" h="378">
                <a:moveTo>
                  <a:pt x="595" y="378"/>
                </a:moveTo>
                <a:lnTo>
                  <a:pt x="0" y="378"/>
                </a:lnTo>
                <a:lnTo>
                  <a:pt x="0" y="0"/>
                </a:lnTo>
                <a:lnTo>
                  <a:pt x="76" y="94"/>
                </a:lnTo>
                <a:lnTo>
                  <a:pt x="595" y="94"/>
                </a:lnTo>
                <a:lnTo>
                  <a:pt x="595" y="378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txBody>
          <a:bodyPr vert="horz" wrap="square" lIns="182880" tIns="457200" rIns="182880" bIns="2743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PRINTING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212" y="3050859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35249" y="1898330"/>
            <a:ext cx="1703388" cy="644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kheun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gob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16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420066" y="1721625"/>
            <a:ext cx="2245386" cy="224538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365150" y="1835189"/>
            <a:ext cx="2340450" cy="2034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  <a:latin typeface="Lato" pitchFamily="34" charset="0"/>
              </a:rPr>
              <a:t>FINISH</a:t>
            </a:r>
            <a:endParaRPr lang="en-US" sz="28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56890" y="1949857"/>
            <a:ext cx="11929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PAYMENT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73192" y="2721447"/>
            <a:ext cx="11929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TESTIMONIAL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56890" y="3521801"/>
            <a:ext cx="11929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GIFT / BONUS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6439191" y="1733550"/>
            <a:ext cx="663447" cy="663447"/>
            <a:chOff x="6439191" y="1733550"/>
            <a:chExt cx="663447" cy="663447"/>
          </a:xfrm>
        </p:grpSpPr>
        <p:sp>
          <p:nvSpPr>
            <p:cNvPr id="34" name="Oval 33"/>
            <p:cNvSpPr/>
            <p:nvPr/>
          </p:nvSpPr>
          <p:spPr>
            <a:xfrm>
              <a:off x="6439191" y="1733550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>
              <a:off x="6683828" y="1906679"/>
              <a:ext cx="174172" cy="317188"/>
            </a:xfrm>
            <a:custGeom>
              <a:avLst/>
              <a:gdLst>
                <a:gd name="T0" fmla="*/ 872 w 923"/>
                <a:gd name="T1" fmla="*/ 270 h 1678"/>
                <a:gd name="T2" fmla="*/ 698 w 923"/>
                <a:gd name="T3" fmla="*/ 436 h 1678"/>
                <a:gd name="T4" fmla="*/ 463 w 923"/>
                <a:gd name="T5" fmla="*/ 316 h 1678"/>
                <a:gd name="T6" fmla="*/ 352 w 923"/>
                <a:gd name="T7" fmla="*/ 352 h 1678"/>
                <a:gd name="T8" fmla="*/ 309 w 923"/>
                <a:gd name="T9" fmla="*/ 434 h 1678"/>
                <a:gd name="T10" fmla="*/ 347 w 923"/>
                <a:gd name="T11" fmla="*/ 512 h 1678"/>
                <a:gd name="T12" fmla="*/ 497 w 923"/>
                <a:gd name="T13" fmla="*/ 597 h 1678"/>
                <a:gd name="T14" fmla="*/ 770 w 923"/>
                <a:gd name="T15" fmla="*/ 735 h 1678"/>
                <a:gd name="T16" fmla="*/ 884 w 923"/>
                <a:gd name="T17" fmla="*/ 872 h 1678"/>
                <a:gd name="T18" fmla="*/ 923 w 923"/>
                <a:gd name="T19" fmla="*/ 1051 h 1678"/>
                <a:gd name="T20" fmla="*/ 881 w 923"/>
                <a:gd name="T21" fmla="*/ 1235 h 1678"/>
                <a:gd name="T22" fmla="*/ 772 w 923"/>
                <a:gd name="T23" fmla="*/ 1369 h 1678"/>
                <a:gd name="T24" fmla="*/ 580 w 923"/>
                <a:gd name="T25" fmla="*/ 1443 h 1678"/>
                <a:gd name="T26" fmla="*/ 580 w 923"/>
                <a:gd name="T27" fmla="*/ 1678 h 1678"/>
                <a:gd name="T28" fmla="*/ 411 w 923"/>
                <a:gd name="T29" fmla="*/ 1678 h 1678"/>
                <a:gd name="T30" fmla="*/ 411 w 923"/>
                <a:gd name="T31" fmla="*/ 1449 h 1678"/>
                <a:gd name="T32" fmla="*/ 211 w 923"/>
                <a:gd name="T33" fmla="*/ 1391 h 1678"/>
                <a:gd name="T34" fmla="*/ 0 w 923"/>
                <a:gd name="T35" fmla="*/ 1227 h 1678"/>
                <a:gd name="T36" fmla="*/ 171 w 923"/>
                <a:gd name="T37" fmla="*/ 1056 h 1678"/>
                <a:gd name="T38" fmla="*/ 489 w 923"/>
                <a:gd name="T39" fmla="*/ 1227 h 1678"/>
                <a:gd name="T40" fmla="*/ 624 w 923"/>
                <a:gd name="T41" fmla="*/ 1174 h 1678"/>
                <a:gd name="T42" fmla="*/ 680 w 923"/>
                <a:gd name="T43" fmla="*/ 1049 h 1678"/>
                <a:gd name="T44" fmla="*/ 644 w 923"/>
                <a:gd name="T45" fmla="*/ 942 h 1678"/>
                <a:gd name="T46" fmla="*/ 502 w 923"/>
                <a:gd name="T47" fmla="*/ 849 h 1678"/>
                <a:gd name="T48" fmla="*/ 212 w 923"/>
                <a:gd name="T49" fmla="*/ 695 h 1678"/>
                <a:gd name="T50" fmla="*/ 99 w 923"/>
                <a:gd name="T51" fmla="*/ 568 h 1678"/>
                <a:gd name="T52" fmla="*/ 62 w 923"/>
                <a:gd name="T53" fmla="*/ 417 h 1678"/>
                <a:gd name="T54" fmla="*/ 161 w 923"/>
                <a:gd name="T55" fmla="*/ 190 h 1678"/>
                <a:gd name="T56" fmla="*/ 411 w 923"/>
                <a:gd name="T57" fmla="*/ 88 h 1678"/>
                <a:gd name="T58" fmla="*/ 411 w 923"/>
                <a:gd name="T59" fmla="*/ 0 h 1678"/>
                <a:gd name="T60" fmla="*/ 580 w 923"/>
                <a:gd name="T61" fmla="*/ 0 h 1678"/>
                <a:gd name="T62" fmla="*/ 580 w 923"/>
                <a:gd name="T63" fmla="*/ 100 h 1678"/>
                <a:gd name="T64" fmla="*/ 728 w 923"/>
                <a:gd name="T65" fmla="*/ 154 h 1678"/>
                <a:gd name="T66" fmla="*/ 872 w 923"/>
                <a:gd name="T67" fmla="*/ 270 h 1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23" h="1678">
                  <a:moveTo>
                    <a:pt x="872" y="270"/>
                  </a:moveTo>
                  <a:cubicBezTo>
                    <a:pt x="698" y="436"/>
                    <a:pt x="698" y="436"/>
                    <a:pt x="698" y="436"/>
                  </a:cubicBezTo>
                  <a:cubicBezTo>
                    <a:pt x="619" y="356"/>
                    <a:pt x="541" y="316"/>
                    <a:pt x="463" y="316"/>
                  </a:cubicBezTo>
                  <a:cubicBezTo>
                    <a:pt x="418" y="316"/>
                    <a:pt x="381" y="328"/>
                    <a:pt x="352" y="352"/>
                  </a:cubicBezTo>
                  <a:cubicBezTo>
                    <a:pt x="324" y="375"/>
                    <a:pt x="309" y="403"/>
                    <a:pt x="309" y="434"/>
                  </a:cubicBezTo>
                  <a:cubicBezTo>
                    <a:pt x="309" y="460"/>
                    <a:pt x="322" y="486"/>
                    <a:pt x="347" y="512"/>
                  </a:cubicBezTo>
                  <a:cubicBezTo>
                    <a:pt x="372" y="539"/>
                    <a:pt x="422" y="567"/>
                    <a:pt x="497" y="597"/>
                  </a:cubicBezTo>
                  <a:cubicBezTo>
                    <a:pt x="630" y="651"/>
                    <a:pt x="721" y="697"/>
                    <a:pt x="770" y="735"/>
                  </a:cubicBezTo>
                  <a:cubicBezTo>
                    <a:pt x="819" y="773"/>
                    <a:pt x="857" y="818"/>
                    <a:pt x="884" y="872"/>
                  </a:cubicBezTo>
                  <a:cubicBezTo>
                    <a:pt x="910" y="925"/>
                    <a:pt x="923" y="985"/>
                    <a:pt x="923" y="1051"/>
                  </a:cubicBezTo>
                  <a:cubicBezTo>
                    <a:pt x="923" y="1117"/>
                    <a:pt x="909" y="1179"/>
                    <a:pt x="881" y="1235"/>
                  </a:cubicBezTo>
                  <a:cubicBezTo>
                    <a:pt x="853" y="1291"/>
                    <a:pt x="816" y="1336"/>
                    <a:pt x="772" y="1369"/>
                  </a:cubicBezTo>
                  <a:cubicBezTo>
                    <a:pt x="728" y="1401"/>
                    <a:pt x="664" y="1426"/>
                    <a:pt x="580" y="1443"/>
                  </a:cubicBezTo>
                  <a:cubicBezTo>
                    <a:pt x="580" y="1678"/>
                    <a:pt x="580" y="1678"/>
                    <a:pt x="580" y="1678"/>
                  </a:cubicBezTo>
                  <a:cubicBezTo>
                    <a:pt x="411" y="1678"/>
                    <a:pt x="411" y="1678"/>
                    <a:pt x="411" y="1678"/>
                  </a:cubicBezTo>
                  <a:cubicBezTo>
                    <a:pt x="411" y="1449"/>
                    <a:pt x="411" y="1449"/>
                    <a:pt x="411" y="1449"/>
                  </a:cubicBezTo>
                  <a:cubicBezTo>
                    <a:pt x="333" y="1440"/>
                    <a:pt x="266" y="1421"/>
                    <a:pt x="211" y="1391"/>
                  </a:cubicBezTo>
                  <a:cubicBezTo>
                    <a:pt x="135" y="1350"/>
                    <a:pt x="65" y="1295"/>
                    <a:pt x="0" y="1227"/>
                  </a:cubicBezTo>
                  <a:cubicBezTo>
                    <a:pt x="171" y="1056"/>
                    <a:pt x="171" y="1056"/>
                    <a:pt x="171" y="1056"/>
                  </a:cubicBezTo>
                  <a:cubicBezTo>
                    <a:pt x="281" y="1170"/>
                    <a:pt x="387" y="1227"/>
                    <a:pt x="489" y="1227"/>
                  </a:cubicBezTo>
                  <a:cubicBezTo>
                    <a:pt x="542" y="1227"/>
                    <a:pt x="586" y="1209"/>
                    <a:pt x="624" y="1174"/>
                  </a:cubicBezTo>
                  <a:cubicBezTo>
                    <a:pt x="661" y="1138"/>
                    <a:pt x="680" y="1097"/>
                    <a:pt x="680" y="1049"/>
                  </a:cubicBezTo>
                  <a:cubicBezTo>
                    <a:pt x="680" y="1008"/>
                    <a:pt x="668" y="973"/>
                    <a:pt x="644" y="942"/>
                  </a:cubicBezTo>
                  <a:cubicBezTo>
                    <a:pt x="620" y="912"/>
                    <a:pt x="572" y="881"/>
                    <a:pt x="502" y="849"/>
                  </a:cubicBezTo>
                  <a:cubicBezTo>
                    <a:pt x="359" y="785"/>
                    <a:pt x="263" y="733"/>
                    <a:pt x="212" y="695"/>
                  </a:cubicBezTo>
                  <a:cubicBezTo>
                    <a:pt x="162" y="658"/>
                    <a:pt x="124" y="615"/>
                    <a:pt x="99" y="568"/>
                  </a:cubicBezTo>
                  <a:cubicBezTo>
                    <a:pt x="74" y="521"/>
                    <a:pt x="62" y="471"/>
                    <a:pt x="62" y="417"/>
                  </a:cubicBezTo>
                  <a:cubicBezTo>
                    <a:pt x="62" y="329"/>
                    <a:pt x="95" y="253"/>
                    <a:pt x="161" y="190"/>
                  </a:cubicBezTo>
                  <a:cubicBezTo>
                    <a:pt x="227" y="127"/>
                    <a:pt x="310" y="93"/>
                    <a:pt x="411" y="88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580" y="100"/>
                    <a:pt x="580" y="100"/>
                    <a:pt x="580" y="100"/>
                  </a:cubicBezTo>
                  <a:cubicBezTo>
                    <a:pt x="639" y="113"/>
                    <a:pt x="688" y="131"/>
                    <a:pt x="728" y="154"/>
                  </a:cubicBezTo>
                  <a:cubicBezTo>
                    <a:pt x="769" y="177"/>
                    <a:pt x="817" y="216"/>
                    <a:pt x="872" y="27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666396" y="2512594"/>
            <a:ext cx="663447" cy="663447"/>
            <a:chOff x="6666396" y="2512594"/>
            <a:chExt cx="663447" cy="663447"/>
          </a:xfrm>
        </p:grpSpPr>
        <p:sp>
          <p:nvSpPr>
            <p:cNvPr id="40" name="Oval 39"/>
            <p:cNvSpPr/>
            <p:nvPr/>
          </p:nvSpPr>
          <p:spPr>
            <a:xfrm>
              <a:off x="6666396" y="2512594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6841049" y="2668851"/>
              <a:ext cx="315842" cy="350934"/>
              <a:chOff x="8229600" y="2078038"/>
              <a:chExt cx="428626" cy="476251"/>
            </a:xfrm>
            <a:solidFill>
              <a:srgbClr val="FFC000"/>
            </a:solidFill>
          </p:grpSpPr>
          <p:sp>
            <p:nvSpPr>
              <p:cNvPr id="50" name="Freeform 11"/>
              <p:cNvSpPr>
                <a:spLocks noEditPoints="1"/>
              </p:cNvSpPr>
              <p:nvPr/>
            </p:nvSpPr>
            <p:spPr bwMode="auto">
              <a:xfrm>
                <a:off x="8229600" y="2260601"/>
                <a:ext cx="228600" cy="293688"/>
              </a:xfrm>
              <a:custGeom>
                <a:avLst/>
                <a:gdLst>
                  <a:gd name="T0" fmla="*/ 610 w 1221"/>
                  <a:gd name="T1" fmla="*/ 688 h 1570"/>
                  <a:gd name="T2" fmla="*/ 0 w 1221"/>
                  <a:gd name="T3" fmla="*/ 1524 h 1570"/>
                  <a:gd name="T4" fmla="*/ 0 w 1221"/>
                  <a:gd name="T5" fmla="*/ 1570 h 1570"/>
                  <a:gd name="T6" fmla="*/ 1220 w 1221"/>
                  <a:gd name="T7" fmla="*/ 1570 h 1570"/>
                  <a:gd name="T8" fmla="*/ 1221 w 1221"/>
                  <a:gd name="T9" fmla="*/ 1524 h 1570"/>
                  <a:gd name="T10" fmla="*/ 610 w 1221"/>
                  <a:gd name="T11" fmla="*/ 688 h 1570"/>
                  <a:gd name="T12" fmla="*/ 616 w 1221"/>
                  <a:gd name="T13" fmla="*/ 602 h 1570"/>
                  <a:gd name="T14" fmla="*/ 924 w 1221"/>
                  <a:gd name="T15" fmla="*/ 301 h 1570"/>
                  <a:gd name="T16" fmla="*/ 616 w 1221"/>
                  <a:gd name="T17" fmla="*/ 0 h 1570"/>
                  <a:gd name="T18" fmla="*/ 308 w 1221"/>
                  <a:gd name="T19" fmla="*/ 301 h 1570"/>
                  <a:gd name="T20" fmla="*/ 616 w 1221"/>
                  <a:gd name="T21" fmla="*/ 602 h 1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21" h="1570">
                    <a:moveTo>
                      <a:pt x="610" y="688"/>
                    </a:moveTo>
                    <a:cubicBezTo>
                      <a:pt x="273" y="688"/>
                      <a:pt x="0" y="1062"/>
                      <a:pt x="0" y="1524"/>
                    </a:cubicBezTo>
                    <a:cubicBezTo>
                      <a:pt x="0" y="1539"/>
                      <a:pt x="0" y="1554"/>
                      <a:pt x="0" y="1570"/>
                    </a:cubicBezTo>
                    <a:cubicBezTo>
                      <a:pt x="1220" y="1570"/>
                      <a:pt x="1220" y="1570"/>
                      <a:pt x="1220" y="1570"/>
                    </a:cubicBezTo>
                    <a:cubicBezTo>
                      <a:pt x="1221" y="1554"/>
                      <a:pt x="1221" y="1539"/>
                      <a:pt x="1221" y="1524"/>
                    </a:cubicBezTo>
                    <a:cubicBezTo>
                      <a:pt x="1221" y="1062"/>
                      <a:pt x="947" y="688"/>
                      <a:pt x="610" y="688"/>
                    </a:cubicBezTo>
                    <a:close/>
                    <a:moveTo>
                      <a:pt x="616" y="602"/>
                    </a:moveTo>
                    <a:cubicBezTo>
                      <a:pt x="786" y="602"/>
                      <a:pt x="924" y="468"/>
                      <a:pt x="924" y="301"/>
                    </a:cubicBezTo>
                    <a:cubicBezTo>
                      <a:pt x="924" y="135"/>
                      <a:pt x="786" y="0"/>
                      <a:pt x="616" y="0"/>
                    </a:cubicBezTo>
                    <a:cubicBezTo>
                      <a:pt x="446" y="0"/>
                      <a:pt x="308" y="135"/>
                      <a:pt x="308" y="301"/>
                    </a:cubicBezTo>
                    <a:cubicBezTo>
                      <a:pt x="308" y="468"/>
                      <a:pt x="446" y="602"/>
                      <a:pt x="616" y="60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2"/>
              <p:cNvSpPr>
                <a:spLocks/>
              </p:cNvSpPr>
              <p:nvPr/>
            </p:nvSpPr>
            <p:spPr bwMode="auto">
              <a:xfrm>
                <a:off x="8396288" y="2078038"/>
                <a:ext cx="261938" cy="233363"/>
              </a:xfrm>
              <a:custGeom>
                <a:avLst/>
                <a:gdLst>
                  <a:gd name="T0" fmla="*/ 1402 w 1402"/>
                  <a:gd name="T1" fmla="*/ 455 h 1246"/>
                  <a:gd name="T2" fmla="*/ 701 w 1402"/>
                  <a:gd name="T3" fmla="*/ 0 h 1246"/>
                  <a:gd name="T4" fmla="*/ 0 w 1402"/>
                  <a:gd name="T5" fmla="*/ 455 h 1246"/>
                  <a:gd name="T6" fmla="*/ 481 w 1402"/>
                  <a:gd name="T7" fmla="*/ 887 h 1246"/>
                  <a:gd name="T8" fmla="*/ 202 w 1402"/>
                  <a:gd name="T9" fmla="*/ 1217 h 1246"/>
                  <a:gd name="T10" fmla="*/ 898 w 1402"/>
                  <a:gd name="T11" fmla="*/ 891 h 1246"/>
                  <a:gd name="T12" fmla="*/ 1402 w 1402"/>
                  <a:gd name="T13" fmla="*/ 455 h 1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2" h="1246">
                    <a:moveTo>
                      <a:pt x="1402" y="455"/>
                    </a:moveTo>
                    <a:cubicBezTo>
                      <a:pt x="1402" y="204"/>
                      <a:pt x="1088" y="0"/>
                      <a:pt x="701" y="0"/>
                    </a:cubicBezTo>
                    <a:cubicBezTo>
                      <a:pt x="314" y="0"/>
                      <a:pt x="0" y="204"/>
                      <a:pt x="0" y="455"/>
                    </a:cubicBezTo>
                    <a:cubicBezTo>
                      <a:pt x="0" y="656"/>
                      <a:pt x="202" y="827"/>
                      <a:pt x="481" y="887"/>
                    </a:cubicBezTo>
                    <a:cubicBezTo>
                      <a:pt x="472" y="980"/>
                      <a:pt x="423" y="1147"/>
                      <a:pt x="202" y="1217"/>
                    </a:cubicBezTo>
                    <a:cubicBezTo>
                      <a:pt x="202" y="1217"/>
                      <a:pt x="590" y="1246"/>
                      <a:pt x="898" y="891"/>
                    </a:cubicBezTo>
                    <a:cubicBezTo>
                      <a:pt x="1189" y="836"/>
                      <a:pt x="1402" y="662"/>
                      <a:pt x="1402" y="455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3" name="Group 62"/>
          <p:cNvGrpSpPr/>
          <p:nvPr/>
        </p:nvGrpSpPr>
        <p:grpSpPr>
          <a:xfrm>
            <a:off x="6439191" y="3305303"/>
            <a:ext cx="663447" cy="663447"/>
            <a:chOff x="6439191" y="3305303"/>
            <a:chExt cx="663447" cy="663447"/>
          </a:xfrm>
        </p:grpSpPr>
        <p:sp>
          <p:nvSpPr>
            <p:cNvPr id="43" name="Oval 42"/>
            <p:cNvSpPr/>
            <p:nvPr/>
          </p:nvSpPr>
          <p:spPr>
            <a:xfrm>
              <a:off x="6439191" y="3305303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6654900" y="3486151"/>
              <a:ext cx="232028" cy="302132"/>
              <a:chOff x="8267700" y="3390900"/>
              <a:chExt cx="593725" cy="773113"/>
            </a:xfrm>
            <a:solidFill>
              <a:srgbClr val="FFC000"/>
            </a:solidFill>
          </p:grpSpPr>
          <p:sp>
            <p:nvSpPr>
              <p:cNvPr id="55" name="Freeform 17"/>
              <p:cNvSpPr>
                <a:spLocks/>
              </p:cNvSpPr>
              <p:nvPr/>
            </p:nvSpPr>
            <p:spPr bwMode="auto">
              <a:xfrm>
                <a:off x="8493125" y="3676650"/>
                <a:ext cx="146050" cy="487363"/>
              </a:xfrm>
              <a:custGeom>
                <a:avLst/>
                <a:gdLst>
                  <a:gd name="T0" fmla="*/ 0 w 39"/>
                  <a:gd name="T1" fmla="*/ 129 h 130"/>
                  <a:gd name="T2" fmla="*/ 19 w 39"/>
                  <a:gd name="T3" fmla="*/ 130 h 130"/>
                  <a:gd name="T4" fmla="*/ 39 w 39"/>
                  <a:gd name="T5" fmla="*/ 129 h 130"/>
                  <a:gd name="T6" fmla="*/ 39 w 39"/>
                  <a:gd name="T7" fmla="*/ 0 h 130"/>
                  <a:gd name="T8" fmla="*/ 19 w 39"/>
                  <a:gd name="T9" fmla="*/ 0 h 130"/>
                  <a:gd name="T10" fmla="*/ 0 w 39"/>
                  <a:gd name="T11" fmla="*/ 0 h 130"/>
                  <a:gd name="T12" fmla="*/ 0 w 39"/>
                  <a:gd name="T13" fmla="*/ 12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130">
                    <a:moveTo>
                      <a:pt x="0" y="129"/>
                    </a:moveTo>
                    <a:cubicBezTo>
                      <a:pt x="5" y="130"/>
                      <a:pt x="12" y="130"/>
                      <a:pt x="19" y="130"/>
                    </a:cubicBezTo>
                    <a:cubicBezTo>
                      <a:pt x="26" y="130"/>
                      <a:pt x="33" y="130"/>
                      <a:pt x="39" y="129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3" y="0"/>
                      <a:pt x="26" y="0"/>
                      <a:pt x="19" y="0"/>
                    </a:cubicBezTo>
                    <a:cubicBezTo>
                      <a:pt x="12" y="0"/>
                      <a:pt x="5" y="0"/>
                      <a:pt x="0" y="0"/>
                    </a:cubicBez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8"/>
              <p:cNvSpPr>
                <a:spLocks noEditPoints="1"/>
              </p:cNvSpPr>
              <p:nvPr/>
            </p:nvSpPr>
            <p:spPr bwMode="auto">
              <a:xfrm>
                <a:off x="8267700" y="3679825"/>
                <a:ext cx="593725" cy="481013"/>
              </a:xfrm>
              <a:custGeom>
                <a:avLst/>
                <a:gdLst>
                  <a:gd name="T0" fmla="*/ 0 w 158"/>
                  <a:gd name="T1" fmla="*/ 20 h 128"/>
                  <a:gd name="T2" fmla="*/ 0 w 158"/>
                  <a:gd name="T3" fmla="*/ 107 h 128"/>
                  <a:gd name="T4" fmla="*/ 16 w 158"/>
                  <a:gd name="T5" fmla="*/ 123 h 128"/>
                  <a:gd name="T6" fmla="*/ 51 w 158"/>
                  <a:gd name="T7" fmla="*/ 128 h 128"/>
                  <a:gd name="T8" fmla="*/ 51 w 158"/>
                  <a:gd name="T9" fmla="*/ 0 h 128"/>
                  <a:gd name="T10" fmla="*/ 16 w 158"/>
                  <a:gd name="T11" fmla="*/ 4 h 128"/>
                  <a:gd name="T12" fmla="*/ 0 w 158"/>
                  <a:gd name="T13" fmla="*/ 20 h 128"/>
                  <a:gd name="T14" fmla="*/ 142 w 158"/>
                  <a:gd name="T15" fmla="*/ 4 h 128"/>
                  <a:gd name="T16" fmla="*/ 107 w 158"/>
                  <a:gd name="T17" fmla="*/ 0 h 128"/>
                  <a:gd name="T18" fmla="*/ 107 w 158"/>
                  <a:gd name="T19" fmla="*/ 128 h 128"/>
                  <a:gd name="T20" fmla="*/ 142 w 158"/>
                  <a:gd name="T21" fmla="*/ 123 h 128"/>
                  <a:gd name="T22" fmla="*/ 158 w 158"/>
                  <a:gd name="T23" fmla="*/ 107 h 128"/>
                  <a:gd name="T24" fmla="*/ 158 w 158"/>
                  <a:gd name="T25" fmla="*/ 20 h 128"/>
                  <a:gd name="T26" fmla="*/ 142 w 158"/>
                  <a:gd name="T27" fmla="*/ 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8" h="128">
                    <a:moveTo>
                      <a:pt x="0" y="20"/>
                    </a:moveTo>
                    <a:cubicBezTo>
                      <a:pt x="0" y="107"/>
                      <a:pt x="0" y="107"/>
                      <a:pt x="0" y="107"/>
                    </a:cubicBezTo>
                    <a:cubicBezTo>
                      <a:pt x="0" y="116"/>
                      <a:pt x="8" y="123"/>
                      <a:pt x="16" y="123"/>
                    </a:cubicBezTo>
                    <a:cubicBezTo>
                      <a:pt x="16" y="123"/>
                      <a:pt x="28" y="126"/>
                      <a:pt x="51" y="128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28" y="1"/>
                      <a:pt x="16" y="4"/>
                      <a:pt x="16" y="4"/>
                    </a:cubicBezTo>
                    <a:cubicBezTo>
                      <a:pt x="8" y="4"/>
                      <a:pt x="0" y="11"/>
                      <a:pt x="0" y="20"/>
                    </a:cubicBezTo>
                    <a:close/>
                    <a:moveTo>
                      <a:pt x="142" y="4"/>
                    </a:moveTo>
                    <a:cubicBezTo>
                      <a:pt x="142" y="4"/>
                      <a:pt x="130" y="1"/>
                      <a:pt x="107" y="0"/>
                    </a:cubicBezTo>
                    <a:cubicBezTo>
                      <a:pt x="107" y="128"/>
                      <a:pt x="107" y="128"/>
                      <a:pt x="107" y="128"/>
                    </a:cubicBezTo>
                    <a:cubicBezTo>
                      <a:pt x="130" y="126"/>
                      <a:pt x="142" y="123"/>
                      <a:pt x="142" y="123"/>
                    </a:cubicBezTo>
                    <a:cubicBezTo>
                      <a:pt x="151" y="123"/>
                      <a:pt x="158" y="116"/>
                      <a:pt x="158" y="107"/>
                    </a:cubicBezTo>
                    <a:cubicBezTo>
                      <a:pt x="158" y="20"/>
                      <a:pt x="158" y="20"/>
                      <a:pt x="158" y="20"/>
                    </a:cubicBezTo>
                    <a:cubicBezTo>
                      <a:pt x="158" y="11"/>
                      <a:pt x="151" y="4"/>
                      <a:pt x="142" y="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9"/>
              <p:cNvSpPr>
                <a:spLocks noEditPoints="1"/>
              </p:cNvSpPr>
              <p:nvPr/>
            </p:nvSpPr>
            <p:spPr bwMode="auto">
              <a:xfrm>
                <a:off x="8308975" y="3390900"/>
                <a:ext cx="233363" cy="263525"/>
              </a:xfrm>
              <a:custGeom>
                <a:avLst/>
                <a:gdLst>
                  <a:gd name="T0" fmla="*/ 41 w 62"/>
                  <a:gd name="T1" fmla="*/ 4 h 70"/>
                  <a:gd name="T2" fmla="*/ 4 w 62"/>
                  <a:gd name="T3" fmla="*/ 44 h 70"/>
                  <a:gd name="T4" fmla="*/ 37 w 62"/>
                  <a:gd name="T5" fmla="*/ 70 h 70"/>
                  <a:gd name="T6" fmla="*/ 62 w 62"/>
                  <a:gd name="T7" fmla="*/ 68 h 70"/>
                  <a:gd name="T8" fmla="*/ 41 w 62"/>
                  <a:gd name="T9" fmla="*/ 4 h 70"/>
                  <a:gd name="T10" fmla="*/ 22 w 62"/>
                  <a:gd name="T11" fmla="*/ 48 h 70"/>
                  <a:gd name="T12" fmla="*/ 40 w 62"/>
                  <a:gd name="T13" fmla="*/ 29 h 70"/>
                  <a:gd name="T14" fmla="*/ 51 w 62"/>
                  <a:gd name="T15" fmla="*/ 60 h 70"/>
                  <a:gd name="T16" fmla="*/ 38 w 62"/>
                  <a:gd name="T17" fmla="*/ 61 h 70"/>
                  <a:gd name="T18" fmla="*/ 22 w 62"/>
                  <a:gd name="T19" fmla="*/ 48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70">
                    <a:moveTo>
                      <a:pt x="41" y="4"/>
                    </a:moveTo>
                    <a:cubicBezTo>
                      <a:pt x="30" y="0"/>
                      <a:pt x="0" y="31"/>
                      <a:pt x="4" y="44"/>
                    </a:cubicBezTo>
                    <a:cubicBezTo>
                      <a:pt x="8" y="56"/>
                      <a:pt x="37" y="70"/>
                      <a:pt x="37" y="70"/>
                    </a:cubicBezTo>
                    <a:cubicBezTo>
                      <a:pt x="62" y="68"/>
                      <a:pt x="62" y="68"/>
                      <a:pt x="62" y="68"/>
                    </a:cubicBezTo>
                    <a:cubicBezTo>
                      <a:pt x="62" y="68"/>
                      <a:pt x="52" y="8"/>
                      <a:pt x="41" y="4"/>
                    </a:cubicBezTo>
                    <a:close/>
                    <a:moveTo>
                      <a:pt x="22" y="48"/>
                    </a:moveTo>
                    <a:cubicBezTo>
                      <a:pt x="20" y="42"/>
                      <a:pt x="35" y="26"/>
                      <a:pt x="40" y="29"/>
                    </a:cubicBezTo>
                    <a:cubicBezTo>
                      <a:pt x="46" y="31"/>
                      <a:pt x="51" y="60"/>
                      <a:pt x="51" y="60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1"/>
                      <a:pt x="24" y="54"/>
                      <a:pt x="22" y="48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0"/>
              <p:cNvSpPr>
                <a:spLocks noEditPoints="1"/>
              </p:cNvSpPr>
              <p:nvPr/>
            </p:nvSpPr>
            <p:spPr bwMode="auto">
              <a:xfrm>
                <a:off x="8586788" y="3390900"/>
                <a:ext cx="236538" cy="263525"/>
              </a:xfrm>
              <a:custGeom>
                <a:avLst/>
                <a:gdLst>
                  <a:gd name="T0" fmla="*/ 0 w 63"/>
                  <a:gd name="T1" fmla="*/ 68 h 70"/>
                  <a:gd name="T2" fmla="*/ 25 w 63"/>
                  <a:gd name="T3" fmla="*/ 70 h 70"/>
                  <a:gd name="T4" fmla="*/ 59 w 63"/>
                  <a:gd name="T5" fmla="*/ 44 h 70"/>
                  <a:gd name="T6" fmla="*/ 21 w 63"/>
                  <a:gd name="T7" fmla="*/ 4 h 70"/>
                  <a:gd name="T8" fmla="*/ 0 w 63"/>
                  <a:gd name="T9" fmla="*/ 68 h 70"/>
                  <a:gd name="T10" fmla="*/ 24 w 63"/>
                  <a:gd name="T11" fmla="*/ 61 h 70"/>
                  <a:gd name="T12" fmla="*/ 12 w 63"/>
                  <a:gd name="T13" fmla="*/ 60 h 70"/>
                  <a:gd name="T14" fmla="*/ 22 w 63"/>
                  <a:gd name="T15" fmla="*/ 29 h 70"/>
                  <a:gd name="T16" fmla="*/ 40 w 63"/>
                  <a:gd name="T17" fmla="*/ 48 h 70"/>
                  <a:gd name="T18" fmla="*/ 24 w 63"/>
                  <a:gd name="T19" fmla="*/ 6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0">
                    <a:moveTo>
                      <a:pt x="0" y="68"/>
                    </a:move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0"/>
                      <a:pt x="54" y="56"/>
                      <a:pt x="59" y="44"/>
                    </a:cubicBezTo>
                    <a:cubicBezTo>
                      <a:pt x="63" y="31"/>
                      <a:pt x="32" y="0"/>
                      <a:pt x="21" y="4"/>
                    </a:cubicBezTo>
                    <a:cubicBezTo>
                      <a:pt x="10" y="8"/>
                      <a:pt x="0" y="68"/>
                      <a:pt x="0" y="68"/>
                    </a:cubicBezTo>
                    <a:close/>
                    <a:moveTo>
                      <a:pt x="24" y="61"/>
                    </a:moveTo>
                    <a:cubicBezTo>
                      <a:pt x="12" y="60"/>
                      <a:pt x="12" y="60"/>
                      <a:pt x="12" y="60"/>
                    </a:cubicBezTo>
                    <a:cubicBezTo>
                      <a:pt x="12" y="60"/>
                      <a:pt x="16" y="31"/>
                      <a:pt x="22" y="29"/>
                    </a:cubicBezTo>
                    <a:cubicBezTo>
                      <a:pt x="27" y="26"/>
                      <a:pt x="42" y="42"/>
                      <a:pt x="40" y="48"/>
                    </a:cubicBezTo>
                    <a:cubicBezTo>
                      <a:pt x="38" y="54"/>
                      <a:pt x="24" y="61"/>
                      <a:pt x="24" y="6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67" name="Straight Arrow Connector 66"/>
          <p:cNvCxnSpPr/>
          <p:nvPr/>
        </p:nvCxnSpPr>
        <p:spPr>
          <a:xfrm>
            <a:off x="1143000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2978148" y="2836862"/>
            <a:ext cx="1162052" cy="0"/>
          </a:xfrm>
          <a:prstGeom prst="straightConnector1">
            <a:avLst/>
          </a:prstGeom>
          <a:ln w="63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1564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5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50"/>
                            </p:stCondLst>
                            <p:childTnLst>
                              <p:par>
                                <p:cTn id="3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8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3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8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300"/>
                            </p:stCondLst>
                            <p:childTnLst>
                              <p:par>
                                <p:cTn id="64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8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300"/>
                            </p:stCondLst>
                            <p:childTnLst>
                              <p:par>
                                <p:cTn id="80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8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/>
      <p:bldP spid="12" grpId="0"/>
      <p:bldP spid="25" grpId="0" animBg="1"/>
      <p:bldP spid="26" grpId="0"/>
      <p:bldP spid="28" grpId="0"/>
      <p:bldP spid="30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STEPS TO SUCCESS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17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97934" y="3379125"/>
            <a:ext cx="1240466" cy="707923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026734" y="3025165"/>
            <a:ext cx="1240466" cy="1061884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855534" y="2671203"/>
            <a:ext cx="1240466" cy="141584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684334" y="2243471"/>
            <a:ext cx="1240466" cy="18288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914400" y="4201239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START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32567" y="4201239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CONFIDENT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61367" y="4201239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DESIGN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00800" y="4201239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SUCCESS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2" name="Freeform 12"/>
          <p:cNvSpPr>
            <a:spLocks noEditPoints="1"/>
          </p:cNvSpPr>
          <p:nvPr/>
        </p:nvSpPr>
        <p:spPr bwMode="auto">
          <a:xfrm>
            <a:off x="7065334" y="2940933"/>
            <a:ext cx="478466" cy="463432"/>
          </a:xfrm>
          <a:custGeom>
            <a:avLst/>
            <a:gdLst>
              <a:gd name="T0" fmla="*/ 2713 w 3650"/>
              <a:gd name="T1" fmla="*/ 424 h 3536"/>
              <a:gd name="T2" fmla="*/ 1825 w 3650"/>
              <a:gd name="T3" fmla="*/ 424 h 3536"/>
              <a:gd name="T4" fmla="*/ 937 w 3650"/>
              <a:gd name="T5" fmla="*/ 424 h 3536"/>
              <a:gd name="T6" fmla="*/ 117 w 3650"/>
              <a:gd name="T7" fmla="*/ 793 h 3536"/>
              <a:gd name="T8" fmla="*/ 1208 w 3650"/>
              <a:gd name="T9" fmla="*/ 2081 h 3536"/>
              <a:gd name="T10" fmla="*/ 1682 w 3650"/>
              <a:gd name="T11" fmla="*/ 2392 h 3536"/>
              <a:gd name="T12" fmla="*/ 1568 w 3650"/>
              <a:gd name="T13" fmla="*/ 3155 h 3536"/>
              <a:gd name="T14" fmla="*/ 1110 w 3650"/>
              <a:gd name="T15" fmla="*/ 3477 h 3536"/>
              <a:gd name="T16" fmla="*/ 1110 w 3650"/>
              <a:gd name="T17" fmla="*/ 3536 h 3536"/>
              <a:gd name="T18" fmla="*/ 1825 w 3650"/>
              <a:gd name="T19" fmla="*/ 3536 h 3536"/>
              <a:gd name="T20" fmla="*/ 2538 w 3650"/>
              <a:gd name="T21" fmla="*/ 3536 h 3536"/>
              <a:gd name="T22" fmla="*/ 2538 w 3650"/>
              <a:gd name="T23" fmla="*/ 3477 h 3536"/>
              <a:gd name="T24" fmla="*/ 2081 w 3650"/>
              <a:gd name="T25" fmla="*/ 3155 h 3536"/>
              <a:gd name="T26" fmla="*/ 1967 w 3650"/>
              <a:gd name="T27" fmla="*/ 2392 h 3536"/>
              <a:gd name="T28" fmla="*/ 2442 w 3650"/>
              <a:gd name="T29" fmla="*/ 2082 h 3536"/>
              <a:gd name="T30" fmla="*/ 3533 w 3650"/>
              <a:gd name="T31" fmla="*/ 793 h 3536"/>
              <a:gd name="T32" fmla="*/ 2713 w 3650"/>
              <a:gd name="T33" fmla="*/ 424 h 3536"/>
              <a:gd name="T34" fmla="*/ 370 w 3650"/>
              <a:gd name="T35" fmla="*/ 450 h 3536"/>
              <a:gd name="T36" fmla="*/ 982 w 3650"/>
              <a:gd name="T37" fmla="*/ 773 h 3536"/>
              <a:gd name="T38" fmla="*/ 1133 w 3650"/>
              <a:gd name="T39" fmla="*/ 1836 h 3536"/>
              <a:gd name="T40" fmla="*/ 1155 w 3650"/>
              <a:gd name="T41" fmla="*/ 1965 h 3536"/>
              <a:gd name="T42" fmla="*/ 370 w 3650"/>
              <a:gd name="T43" fmla="*/ 450 h 3536"/>
              <a:gd name="T44" fmla="*/ 2496 w 3650"/>
              <a:gd name="T45" fmla="*/ 1965 h 3536"/>
              <a:gd name="T46" fmla="*/ 2517 w 3650"/>
              <a:gd name="T47" fmla="*/ 1836 h 3536"/>
              <a:gd name="T48" fmla="*/ 2668 w 3650"/>
              <a:gd name="T49" fmla="*/ 773 h 3536"/>
              <a:gd name="T50" fmla="*/ 3281 w 3650"/>
              <a:gd name="T51" fmla="*/ 450 h 3536"/>
              <a:gd name="T52" fmla="*/ 2496 w 3650"/>
              <a:gd name="T53" fmla="*/ 1965 h 3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650" h="3536">
                <a:moveTo>
                  <a:pt x="2713" y="424"/>
                </a:moveTo>
                <a:cubicBezTo>
                  <a:pt x="1825" y="424"/>
                  <a:pt x="1825" y="424"/>
                  <a:pt x="1825" y="424"/>
                </a:cubicBezTo>
                <a:cubicBezTo>
                  <a:pt x="937" y="424"/>
                  <a:pt x="937" y="424"/>
                  <a:pt x="937" y="424"/>
                </a:cubicBezTo>
                <a:cubicBezTo>
                  <a:pt x="601" y="0"/>
                  <a:pt x="0" y="201"/>
                  <a:pt x="117" y="793"/>
                </a:cubicBezTo>
                <a:cubicBezTo>
                  <a:pt x="258" y="1353"/>
                  <a:pt x="740" y="1771"/>
                  <a:pt x="1208" y="2081"/>
                </a:cubicBezTo>
                <a:cubicBezTo>
                  <a:pt x="1305" y="2239"/>
                  <a:pt x="1485" y="2352"/>
                  <a:pt x="1682" y="2392"/>
                </a:cubicBezTo>
                <a:cubicBezTo>
                  <a:pt x="1684" y="2471"/>
                  <a:pt x="1691" y="2947"/>
                  <a:pt x="1568" y="3155"/>
                </a:cubicBezTo>
                <a:cubicBezTo>
                  <a:pt x="1471" y="3305"/>
                  <a:pt x="1110" y="3477"/>
                  <a:pt x="1110" y="3477"/>
                </a:cubicBezTo>
                <a:cubicBezTo>
                  <a:pt x="1110" y="3536"/>
                  <a:pt x="1110" y="3536"/>
                  <a:pt x="1110" y="3536"/>
                </a:cubicBezTo>
                <a:cubicBezTo>
                  <a:pt x="1825" y="3536"/>
                  <a:pt x="1825" y="3536"/>
                  <a:pt x="1825" y="3536"/>
                </a:cubicBezTo>
                <a:cubicBezTo>
                  <a:pt x="2538" y="3536"/>
                  <a:pt x="2538" y="3536"/>
                  <a:pt x="2538" y="3536"/>
                </a:cubicBezTo>
                <a:cubicBezTo>
                  <a:pt x="2538" y="3477"/>
                  <a:pt x="2538" y="3477"/>
                  <a:pt x="2538" y="3477"/>
                </a:cubicBezTo>
                <a:cubicBezTo>
                  <a:pt x="2538" y="3477"/>
                  <a:pt x="2178" y="3306"/>
                  <a:pt x="2081" y="3155"/>
                </a:cubicBezTo>
                <a:cubicBezTo>
                  <a:pt x="1958" y="2947"/>
                  <a:pt x="1966" y="2472"/>
                  <a:pt x="1967" y="2392"/>
                </a:cubicBezTo>
                <a:cubicBezTo>
                  <a:pt x="2164" y="2352"/>
                  <a:pt x="2345" y="2240"/>
                  <a:pt x="2442" y="2082"/>
                </a:cubicBezTo>
                <a:cubicBezTo>
                  <a:pt x="2910" y="1771"/>
                  <a:pt x="3392" y="1353"/>
                  <a:pt x="3533" y="793"/>
                </a:cubicBezTo>
                <a:cubicBezTo>
                  <a:pt x="3650" y="201"/>
                  <a:pt x="3049" y="0"/>
                  <a:pt x="2713" y="424"/>
                </a:cubicBezTo>
                <a:close/>
                <a:moveTo>
                  <a:pt x="370" y="450"/>
                </a:moveTo>
                <a:cubicBezTo>
                  <a:pt x="648" y="289"/>
                  <a:pt x="889" y="614"/>
                  <a:pt x="982" y="773"/>
                </a:cubicBezTo>
                <a:cubicBezTo>
                  <a:pt x="1045" y="1064"/>
                  <a:pt x="1123" y="1487"/>
                  <a:pt x="1133" y="1836"/>
                </a:cubicBezTo>
                <a:cubicBezTo>
                  <a:pt x="1135" y="1881"/>
                  <a:pt x="1142" y="1924"/>
                  <a:pt x="1155" y="1965"/>
                </a:cubicBezTo>
                <a:cubicBezTo>
                  <a:pt x="239" y="1355"/>
                  <a:pt x="129" y="589"/>
                  <a:pt x="370" y="450"/>
                </a:cubicBezTo>
                <a:close/>
                <a:moveTo>
                  <a:pt x="2496" y="1965"/>
                </a:moveTo>
                <a:cubicBezTo>
                  <a:pt x="2508" y="1924"/>
                  <a:pt x="2516" y="1881"/>
                  <a:pt x="2517" y="1836"/>
                </a:cubicBezTo>
                <a:cubicBezTo>
                  <a:pt x="2527" y="1487"/>
                  <a:pt x="2605" y="1064"/>
                  <a:pt x="2668" y="773"/>
                </a:cubicBezTo>
                <a:cubicBezTo>
                  <a:pt x="2761" y="614"/>
                  <a:pt x="3002" y="289"/>
                  <a:pt x="3281" y="450"/>
                </a:cubicBezTo>
                <a:cubicBezTo>
                  <a:pt x="3522" y="589"/>
                  <a:pt x="3412" y="1355"/>
                  <a:pt x="2496" y="196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208567" y="3444545"/>
            <a:ext cx="1219200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037367" y="3267566"/>
            <a:ext cx="1219200" cy="5770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866167" y="3115824"/>
            <a:ext cx="1219200" cy="5770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</a:t>
            </a:r>
            <a:endParaRPr lang="en-US" sz="700" dirty="0">
              <a:latin typeface="Aller Light" pitchFamily="2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1765061" y="2243080"/>
            <a:ext cx="2210386" cy="2526068"/>
            <a:chOff x="1765061" y="2164504"/>
            <a:chExt cx="2210386" cy="2526068"/>
          </a:xfrm>
        </p:grpSpPr>
        <p:sp>
          <p:nvSpPr>
            <p:cNvPr id="41" name="Freeform 6"/>
            <p:cNvSpPr>
              <a:spLocks noEditPoints="1"/>
            </p:cNvSpPr>
            <p:nvPr/>
          </p:nvSpPr>
          <p:spPr bwMode="auto">
            <a:xfrm>
              <a:off x="2493690" y="2164504"/>
              <a:ext cx="249510" cy="261831"/>
            </a:xfrm>
            <a:custGeom>
              <a:avLst/>
              <a:gdLst>
                <a:gd name="T0" fmla="*/ 161 w 240"/>
                <a:gd name="T1" fmla="*/ 44 h 252"/>
                <a:gd name="T2" fmla="*/ 174 w 240"/>
                <a:gd name="T3" fmla="*/ 17 h 252"/>
                <a:gd name="T4" fmla="*/ 146 w 240"/>
                <a:gd name="T5" fmla="*/ 4 h 252"/>
                <a:gd name="T6" fmla="*/ 134 w 240"/>
                <a:gd name="T7" fmla="*/ 31 h 252"/>
                <a:gd name="T8" fmla="*/ 161 w 240"/>
                <a:gd name="T9" fmla="*/ 44 h 252"/>
                <a:gd name="T10" fmla="*/ 236 w 240"/>
                <a:gd name="T11" fmla="*/ 57 h 252"/>
                <a:gd name="T12" fmla="*/ 219 w 240"/>
                <a:gd name="T13" fmla="*/ 55 h 252"/>
                <a:gd name="T14" fmla="*/ 190 w 240"/>
                <a:gd name="T15" fmla="*/ 79 h 252"/>
                <a:gd name="T16" fmla="*/ 149 w 240"/>
                <a:gd name="T17" fmla="*/ 54 h 252"/>
                <a:gd name="T18" fmla="*/ 143 w 240"/>
                <a:gd name="T19" fmla="*/ 50 h 252"/>
                <a:gd name="T20" fmla="*/ 141 w 240"/>
                <a:gd name="T21" fmla="*/ 49 h 252"/>
                <a:gd name="T22" fmla="*/ 141 w 240"/>
                <a:gd name="T23" fmla="*/ 49 h 252"/>
                <a:gd name="T24" fmla="*/ 131 w 240"/>
                <a:gd name="T25" fmla="*/ 49 h 252"/>
                <a:gd name="T26" fmla="*/ 131 w 240"/>
                <a:gd name="T27" fmla="*/ 48 h 252"/>
                <a:gd name="T28" fmla="*/ 69 w 240"/>
                <a:gd name="T29" fmla="*/ 69 h 252"/>
                <a:gd name="T30" fmla="*/ 60 w 240"/>
                <a:gd name="T31" fmla="*/ 81 h 252"/>
                <a:gd name="T32" fmla="*/ 60 w 240"/>
                <a:gd name="T33" fmla="*/ 127 h 252"/>
                <a:gd name="T34" fmla="*/ 72 w 240"/>
                <a:gd name="T35" fmla="*/ 139 h 252"/>
                <a:gd name="T36" fmla="*/ 84 w 240"/>
                <a:gd name="T37" fmla="*/ 127 h 252"/>
                <a:gd name="T38" fmla="*/ 84 w 240"/>
                <a:gd name="T39" fmla="*/ 90 h 252"/>
                <a:gd name="T40" fmla="*/ 107 w 240"/>
                <a:gd name="T41" fmla="*/ 82 h 252"/>
                <a:gd name="T42" fmla="*/ 90 w 240"/>
                <a:gd name="T43" fmla="*/ 126 h 252"/>
                <a:gd name="T44" fmla="*/ 91 w 240"/>
                <a:gd name="T45" fmla="*/ 144 h 252"/>
                <a:gd name="T46" fmla="*/ 83 w 240"/>
                <a:gd name="T47" fmla="*/ 162 h 252"/>
                <a:gd name="T48" fmla="*/ 23 w 240"/>
                <a:gd name="T49" fmla="*/ 161 h 252"/>
                <a:gd name="T50" fmla="*/ 23 w 240"/>
                <a:gd name="T51" fmla="*/ 161 h 252"/>
                <a:gd name="T52" fmla="*/ 12 w 240"/>
                <a:gd name="T53" fmla="*/ 169 h 252"/>
                <a:gd name="T54" fmla="*/ 3 w 240"/>
                <a:gd name="T55" fmla="*/ 188 h 252"/>
                <a:gd name="T56" fmla="*/ 10 w 240"/>
                <a:gd name="T57" fmla="*/ 206 h 252"/>
                <a:gd name="T58" fmla="*/ 28 w 240"/>
                <a:gd name="T59" fmla="*/ 199 h 252"/>
                <a:gd name="T60" fmla="*/ 33 w 240"/>
                <a:gd name="T61" fmla="*/ 188 h 252"/>
                <a:gd name="T62" fmla="*/ 90 w 240"/>
                <a:gd name="T63" fmla="*/ 189 h 252"/>
                <a:gd name="T64" fmla="*/ 104 w 240"/>
                <a:gd name="T65" fmla="*/ 181 h 252"/>
                <a:gd name="T66" fmla="*/ 114 w 240"/>
                <a:gd name="T67" fmla="*/ 159 h 252"/>
                <a:gd name="T68" fmla="*/ 140 w 240"/>
                <a:gd name="T69" fmla="*/ 170 h 252"/>
                <a:gd name="T70" fmla="*/ 142 w 240"/>
                <a:gd name="T71" fmla="*/ 231 h 252"/>
                <a:gd name="T72" fmla="*/ 142 w 240"/>
                <a:gd name="T73" fmla="*/ 231 h 252"/>
                <a:gd name="T74" fmla="*/ 151 w 240"/>
                <a:gd name="T75" fmla="*/ 242 h 252"/>
                <a:gd name="T76" fmla="*/ 169 w 240"/>
                <a:gd name="T77" fmla="*/ 249 h 252"/>
                <a:gd name="T78" fmla="*/ 187 w 240"/>
                <a:gd name="T79" fmla="*/ 241 h 252"/>
                <a:gd name="T80" fmla="*/ 179 w 240"/>
                <a:gd name="T81" fmla="*/ 223 h 252"/>
                <a:gd name="T82" fmla="*/ 170 w 240"/>
                <a:gd name="T83" fmla="*/ 219 h 252"/>
                <a:gd name="T84" fmla="*/ 168 w 240"/>
                <a:gd name="T85" fmla="*/ 160 h 252"/>
                <a:gd name="T86" fmla="*/ 168 w 240"/>
                <a:gd name="T87" fmla="*/ 159 h 252"/>
                <a:gd name="T88" fmla="*/ 168 w 240"/>
                <a:gd name="T89" fmla="*/ 159 h 252"/>
                <a:gd name="T90" fmla="*/ 159 w 240"/>
                <a:gd name="T91" fmla="*/ 147 h 252"/>
                <a:gd name="T92" fmla="*/ 134 w 240"/>
                <a:gd name="T93" fmla="*/ 131 h 252"/>
                <a:gd name="T94" fmla="*/ 152 w 240"/>
                <a:gd name="T95" fmla="*/ 84 h 252"/>
                <a:gd name="T96" fmla="*/ 184 w 240"/>
                <a:gd name="T97" fmla="*/ 104 h 252"/>
                <a:gd name="T98" fmla="*/ 199 w 240"/>
                <a:gd name="T99" fmla="*/ 103 h 252"/>
                <a:gd name="T100" fmla="*/ 234 w 240"/>
                <a:gd name="T101" fmla="*/ 74 h 252"/>
                <a:gd name="T102" fmla="*/ 236 w 240"/>
                <a:gd name="T103" fmla="*/ 5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252">
                  <a:moveTo>
                    <a:pt x="161" y="44"/>
                  </a:moveTo>
                  <a:cubicBezTo>
                    <a:pt x="172" y="40"/>
                    <a:pt x="178" y="28"/>
                    <a:pt x="174" y="17"/>
                  </a:cubicBezTo>
                  <a:cubicBezTo>
                    <a:pt x="170" y="5"/>
                    <a:pt x="157" y="0"/>
                    <a:pt x="146" y="4"/>
                  </a:cubicBezTo>
                  <a:cubicBezTo>
                    <a:pt x="135" y="8"/>
                    <a:pt x="130" y="20"/>
                    <a:pt x="134" y="31"/>
                  </a:cubicBezTo>
                  <a:cubicBezTo>
                    <a:pt x="138" y="42"/>
                    <a:pt x="150" y="48"/>
                    <a:pt x="161" y="44"/>
                  </a:cubicBezTo>
                  <a:close/>
                  <a:moveTo>
                    <a:pt x="236" y="57"/>
                  </a:moveTo>
                  <a:cubicBezTo>
                    <a:pt x="231" y="52"/>
                    <a:pt x="224" y="51"/>
                    <a:pt x="219" y="55"/>
                  </a:cubicBezTo>
                  <a:cubicBezTo>
                    <a:pt x="190" y="79"/>
                    <a:pt x="190" y="79"/>
                    <a:pt x="190" y="79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7" y="52"/>
                    <a:pt x="145" y="51"/>
                    <a:pt x="143" y="50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38" y="48"/>
                    <a:pt x="135" y="48"/>
                    <a:pt x="131" y="49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4" y="70"/>
                    <a:pt x="60" y="75"/>
                    <a:pt x="60" y="81"/>
                  </a:cubicBezTo>
                  <a:cubicBezTo>
                    <a:pt x="60" y="127"/>
                    <a:pt x="60" y="127"/>
                    <a:pt x="60" y="127"/>
                  </a:cubicBezTo>
                  <a:cubicBezTo>
                    <a:pt x="60" y="133"/>
                    <a:pt x="65" y="139"/>
                    <a:pt x="72" y="139"/>
                  </a:cubicBezTo>
                  <a:cubicBezTo>
                    <a:pt x="79" y="139"/>
                    <a:pt x="84" y="133"/>
                    <a:pt x="84" y="127"/>
                  </a:cubicBezTo>
                  <a:cubicBezTo>
                    <a:pt x="84" y="90"/>
                    <a:pt x="84" y="90"/>
                    <a:pt x="84" y="90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87" y="132"/>
                    <a:pt x="88" y="138"/>
                    <a:pt x="91" y="144"/>
                  </a:cubicBezTo>
                  <a:cubicBezTo>
                    <a:pt x="83" y="162"/>
                    <a:pt x="83" y="162"/>
                    <a:pt x="83" y="162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18" y="161"/>
                    <a:pt x="14" y="164"/>
                    <a:pt x="12" y="169"/>
                  </a:cubicBezTo>
                  <a:cubicBezTo>
                    <a:pt x="3" y="188"/>
                    <a:pt x="3" y="188"/>
                    <a:pt x="3" y="188"/>
                  </a:cubicBezTo>
                  <a:cubicBezTo>
                    <a:pt x="0" y="195"/>
                    <a:pt x="3" y="203"/>
                    <a:pt x="10" y="206"/>
                  </a:cubicBezTo>
                  <a:cubicBezTo>
                    <a:pt x="17" y="209"/>
                    <a:pt x="25" y="206"/>
                    <a:pt x="28" y="199"/>
                  </a:cubicBezTo>
                  <a:cubicBezTo>
                    <a:pt x="33" y="188"/>
                    <a:pt x="33" y="188"/>
                    <a:pt x="33" y="188"/>
                  </a:cubicBezTo>
                  <a:cubicBezTo>
                    <a:pt x="90" y="189"/>
                    <a:pt x="90" y="189"/>
                    <a:pt x="90" y="189"/>
                  </a:cubicBezTo>
                  <a:cubicBezTo>
                    <a:pt x="96" y="190"/>
                    <a:pt x="101" y="187"/>
                    <a:pt x="104" y="181"/>
                  </a:cubicBezTo>
                  <a:cubicBezTo>
                    <a:pt x="114" y="159"/>
                    <a:pt x="114" y="159"/>
                    <a:pt x="114" y="159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3" y="236"/>
                    <a:pt x="146" y="240"/>
                    <a:pt x="151" y="242"/>
                  </a:cubicBezTo>
                  <a:cubicBezTo>
                    <a:pt x="169" y="249"/>
                    <a:pt x="169" y="249"/>
                    <a:pt x="169" y="249"/>
                  </a:cubicBezTo>
                  <a:cubicBezTo>
                    <a:pt x="176" y="252"/>
                    <a:pt x="184" y="248"/>
                    <a:pt x="187" y="241"/>
                  </a:cubicBezTo>
                  <a:cubicBezTo>
                    <a:pt x="190" y="234"/>
                    <a:pt x="186" y="226"/>
                    <a:pt x="179" y="223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8" y="160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4"/>
                    <a:pt x="164" y="149"/>
                    <a:pt x="159" y="147"/>
                  </a:cubicBezTo>
                  <a:cubicBezTo>
                    <a:pt x="134" y="131"/>
                    <a:pt x="134" y="131"/>
                    <a:pt x="134" y="131"/>
                  </a:cubicBezTo>
                  <a:cubicBezTo>
                    <a:pt x="152" y="84"/>
                    <a:pt x="152" y="84"/>
                    <a:pt x="152" y="84"/>
                  </a:cubicBezTo>
                  <a:cubicBezTo>
                    <a:pt x="184" y="104"/>
                    <a:pt x="184" y="104"/>
                    <a:pt x="184" y="104"/>
                  </a:cubicBezTo>
                  <a:cubicBezTo>
                    <a:pt x="189" y="107"/>
                    <a:pt x="195" y="107"/>
                    <a:pt x="199" y="103"/>
                  </a:cubicBezTo>
                  <a:cubicBezTo>
                    <a:pt x="234" y="74"/>
                    <a:pt x="234" y="74"/>
                    <a:pt x="234" y="74"/>
                  </a:cubicBezTo>
                  <a:cubicBezTo>
                    <a:pt x="239" y="69"/>
                    <a:pt x="240" y="62"/>
                    <a:pt x="236" y="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Arc 64"/>
            <p:cNvSpPr/>
            <p:nvPr/>
          </p:nvSpPr>
          <p:spPr>
            <a:xfrm rot="17713634">
              <a:off x="1765061" y="2480186"/>
              <a:ext cx="2210386" cy="2210386"/>
            </a:xfrm>
            <a:prstGeom prst="arc">
              <a:avLst>
                <a:gd name="adj1" fmla="val 16200000"/>
                <a:gd name="adj2" fmla="val 497679"/>
              </a:avLst>
            </a:prstGeom>
            <a:ln w="6350">
              <a:solidFill>
                <a:srgbClr val="0070C0"/>
              </a:solidFill>
              <a:prstDash val="lgDash"/>
              <a:headEnd type="oval" w="sm" len="sm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555402" y="1795463"/>
            <a:ext cx="2210386" cy="2644752"/>
            <a:chOff x="3555402" y="1716887"/>
            <a:chExt cx="2210386" cy="2644752"/>
          </a:xfrm>
        </p:grpSpPr>
        <p:sp>
          <p:nvSpPr>
            <p:cNvPr id="48" name="Freeform 6"/>
            <p:cNvSpPr>
              <a:spLocks noEditPoints="1"/>
            </p:cNvSpPr>
            <p:nvPr/>
          </p:nvSpPr>
          <p:spPr bwMode="auto">
            <a:xfrm>
              <a:off x="4219555" y="1716887"/>
              <a:ext cx="324493" cy="340517"/>
            </a:xfrm>
            <a:custGeom>
              <a:avLst/>
              <a:gdLst>
                <a:gd name="T0" fmla="*/ 161 w 240"/>
                <a:gd name="T1" fmla="*/ 44 h 252"/>
                <a:gd name="T2" fmla="*/ 174 w 240"/>
                <a:gd name="T3" fmla="*/ 17 h 252"/>
                <a:gd name="T4" fmla="*/ 146 w 240"/>
                <a:gd name="T5" fmla="*/ 4 h 252"/>
                <a:gd name="T6" fmla="*/ 134 w 240"/>
                <a:gd name="T7" fmla="*/ 31 h 252"/>
                <a:gd name="T8" fmla="*/ 161 w 240"/>
                <a:gd name="T9" fmla="*/ 44 h 252"/>
                <a:gd name="T10" fmla="*/ 236 w 240"/>
                <a:gd name="T11" fmla="*/ 57 h 252"/>
                <a:gd name="T12" fmla="*/ 219 w 240"/>
                <a:gd name="T13" fmla="*/ 55 h 252"/>
                <a:gd name="T14" fmla="*/ 190 w 240"/>
                <a:gd name="T15" fmla="*/ 79 h 252"/>
                <a:gd name="T16" fmla="*/ 149 w 240"/>
                <a:gd name="T17" fmla="*/ 54 h 252"/>
                <a:gd name="T18" fmla="*/ 143 w 240"/>
                <a:gd name="T19" fmla="*/ 50 h 252"/>
                <a:gd name="T20" fmla="*/ 141 w 240"/>
                <a:gd name="T21" fmla="*/ 49 h 252"/>
                <a:gd name="T22" fmla="*/ 141 w 240"/>
                <a:gd name="T23" fmla="*/ 49 h 252"/>
                <a:gd name="T24" fmla="*/ 131 w 240"/>
                <a:gd name="T25" fmla="*/ 49 h 252"/>
                <a:gd name="T26" fmla="*/ 131 w 240"/>
                <a:gd name="T27" fmla="*/ 48 h 252"/>
                <a:gd name="T28" fmla="*/ 69 w 240"/>
                <a:gd name="T29" fmla="*/ 69 h 252"/>
                <a:gd name="T30" fmla="*/ 60 w 240"/>
                <a:gd name="T31" fmla="*/ 81 h 252"/>
                <a:gd name="T32" fmla="*/ 60 w 240"/>
                <a:gd name="T33" fmla="*/ 127 h 252"/>
                <a:gd name="T34" fmla="*/ 72 w 240"/>
                <a:gd name="T35" fmla="*/ 139 h 252"/>
                <a:gd name="T36" fmla="*/ 84 w 240"/>
                <a:gd name="T37" fmla="*/ 127 h 252"/>
                <a:gd name="T38" fmla="*/ 84 w 240"/>
                <a:gd name="T39" fmla="*/ 90 h 252"/>
                <a:gd name="T40" fmla="*/ 107 w 240"/>
                <a:gd name="T41" fmla="*/ 82 h 252"/>
                <a:gd name="T42" fmla="*/ 90 w 240"/>
                <a:gd name="T43" fmla="*/ 126 h 252"/>
                <a:gd name="T44" fmla="*/ 91 w 240"/>
                <a:gd name="T45" fmla="*/ 144 h 252"/>
                <a:gd name="T46" fmla="*/ 83 w 240"/>
                <a:gd name="T47" fmla="*/ 162 h 252"/>
                <a:gd name="T48" fmla="*/ 23 w 240"/>
                <a:gd name="T49" fmla="*/ 161 h 252"/>
                <a:gd name="T50" fmla="*/ 23 w 240"/>
                <a:gd name="T51" fmla="*/ 161 h 252"/>
                <a:gd name="T52" fmla="*/ 12 w 240"/>
                <a:gd name="T53" fmla="*/ 169 h 252"/>
                <a:gd name="T54" fmla="*/ 3 w 240"/>
                <a:gd name="T55" fmla="*/ 188 h 252"/>
                <a:gd name="T56" fmla="*/ 10 w 240"/>
                <a:gd name="T57" fmla="*/ 206 h 252"/>
                <a:gd name="T58" fmla="*/ 28 w 240"/>
                <a:gd name="T59" fmla="*/ 199 h 252"/>
                <a:gd name="T60" fmla="*/ 33 w 240"/>
                <a:gd name="T61" fmla="*/ 188 h 252"/>
                <a:gd name="T62" fmla="*/ 90 w 240"/>
                <a:gd name="T63" fmla="*/ 189 h 252"/>
                <a:gd name="T64" fmla="*/ 104 w 240"/>
                <a:gd name="T65" fmla="*/ 181 h 252"/>
                <a:gd name="T66" fmla="*/ 114 w 240"/>
                <a:gd name="T67" fmla="*/ 159 h 252"/>
                <a:gd name="T68" fmla="*/ 140 w 240"/>
                <a:gd name="T69" fmla="*/ 170 h 252"/>
                <a:gd name="T70" fmla="*/ 142 w 240"/>
                <a:gd name="T71" fmla="*/ 231 h 252"/>
                <a:gd name="T72" fmla="*/ 142 w 240"/>
                <a:gd name="T73" fmla="*/ 231 h 252"/>
                <a:gd name="T74" fmla="*/ 151 w 240"/>
                <a:gd name="T75" fmla="*/ 242 h 252"/>
                <a:gd name="T76" fmla="*/ 169 w 240"/>
                <a:gd name="T77" fmla="*/ 249 h 252"/>
                <a:gd name="T78" fmla="*/ 187 w 240"/>
                <a:gd name="T79" fmla="*/ 241 h 252"/>
                <a:gd name="T80" fmla="*/ 179 w 240"/>
                <a:gd name="T81" fmla="*/ 223 h 252"/>
                <a:gd name="T82" fmla="*/ 170 w 240"/>
                <a:gd name="T83" fmla="*/ 219 h 252"/>
                <a:gd name="T84" fmla="*/ 168 w 240"/>
                <a:gd name="T85" fmla="*/ 160 h 252"/>
                <a:gd name="T86" fmla="*/ 168 w 240"/>
                <a:gd name="T87" fmla="*/ 159 h 252"/>
                <a:gd name="T88" fmla="*/ 168 w 240"/>
                <a:gd name="T89" fmla="*/ 159 h 252"/>
                <a:gd name="T90" fmla="*/ 159 w 240"/>
                <a:gd name="T91" fmla="*/ 147 h 252"/>
                <a:gd name="T92" fmla="*/ 134 w 240"/>
                <a:gd name="T93" fmla="*/ 131 h 252"/>
                <a:gd name="T94" fmla="*/ 152 w 240"/>
                <a:gd name="T95" fmla="*/ 84 h 252"/>
                <a:gd name="T96" fmla="*/ 184 w 240"/>
                <a:gd name="T97" fmla="*/ 104 h 252"/>
                <a:gd name="T98" fmla="*/ 199 w 240"/>
                <a:gd name="T99" fmla="*/ 103 h 252"/>
                <a:gd name="T100" fmla="*/ 234 w 240"/>
                <a:gd name="T101" fmla="*/ 74 h 252"/>
                <a:gd name="T102" fmla="*/ 236 w 240"/>
                <a:gd name="T103" fmla="*/ 5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252">
                  <a:moveTo>
                    <a:pt x="161" y="44"/>
                  </a:moveTo>
                  <a:cubicBezTo>
                    <a:pt x="172" y="40"/>
                    <a:pt x="178" y="28"/>
                    <a:pt x="174" y="17"/>
                  </a:cubicBezTo>
                  <a:cubicBezTo>
                    <a:pt x="170" y="5"/>
                    <a:pt x="157" y="0"/>
                    <a:pt x="146" y="4"/>
                  </a:cubicBezTo>
                  <a:cubicBezTo>
                    <a:pt x="135" y="8"/>
                    <a:pt x="130" y="20"/>
                    <a:pt x="134" y="31"/>
                  </a:cubicBezTo>
                  <a:cubicBezTo>
                    <a:pt x="138" y="42"/>
                    <a:pt x="150" y="48"/>
                    <a:pt x="161" y="44"/>
                  </a:cubicBezTo>
                  <a:close/>
                  <a:moveTo>
                    <a:pt x="236" y="57"/>
                  </a:moveTo>
                  <a:cubicBezTo>
                    <a:pt x="231" y="52"/>
                    <a:pt x="224" y="51"/>
                    <a:pt x="219" y="55"/>
                  </a:cubicBezTo>
                  <a:cubicBezTo>
                    <a:pt x="190" y="79"/>
                    <a:pt x="190" y="79"/>
                    <a:pt x="190" y="79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7" y="52"/>
                    <a:pt x="145" y="51"/>
                    <a:pt x="143" y="50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38" y="48"/>
                    <a:pt x="135" y="48"/>
                    <a:pt x="131" y="49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4" y="70"/>
                    <a:pt x="60" y="75"/>
                    <a:pt x="60" y="81"/>
                  </a:cubicBezTo>
                  <a:cubicBezTo>
                    <a:pt x="60" y="127"/>
                    <a:pt x="60" y="127"/>
                    <a:pt x="60" y="127"/>
                  </a:cubicBezTo>
                  <a:cubicBezTo>
                    <a:pt x="60" y="133"/>
                    <a:pt x="65" y="139"/>
                    <a:pt x="72" y="139"/>
                  </a:cubicBezTo>
                  <a:cubicBezTo>
                    <a:pt x="79" y="139"/>
                    <a:pt x="84" y="133"/>
                    <a:pt x="84" y="127"/>
                  </a:cubicBezTo>
                  <a:cubicBezTo>
                    <a:pt x="84" y="90"/>
                    <a:pt x="84" y="90"/>
                    <a:pt x="84" y="90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87" y="132"/>
                    <a:pt x="88" y="138"/>
                    <a:pt x="91" y="144"/>
                  </a:cubicBezTo>
                  <a:cubicBezTo>
                    <a:pt x="83" y="162"/>
                    <a:pt x="83" y="162"/>
                    <a:pt x="83" y="162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18" y="161"/>
                    <a:pt x="14" y="164"/>
                    <a:pt x="12" y="169"/>
                  </a:cubicBezTo>
                  <a:cubicBezTo>
                    <a:pt x="3" y="188"/>
                    <a:pt x="3" y="188"/>
                    <a:pt x="3" y="188"/>
                  </a:cubicBezTo>
                  <a:cubicBezTo>
                    <a:pt x="0" y="195"/>
                    <a:pt x="3" y="203"/>
                    <a:pt x="10" y="206"/>
                  </a:cubicBezTo>
                  <a:cubicBezTo>
                    <a:pt x="17" y="209"/>
                    <a:pt x="25" y="206"/>
                    <a:pt x="28" y="199"/>
                  </a:cubicBezTo>
                  <a:cubicBezTo>
                    <a:pt x="33" y="188"/>
                    <a:pt x="33" y="188"/>
                    <a:pt x="33" y="188"/>
                  </a:cubicBezTo>
                  <a:cubicBezTo>
                    <a:pt x="90" y="189"/>
                    <a:pt x="90" y="189"/>
                    <a:pt x="90" y="189"/>
                  </a:cubicBezTo>
                  <a:cubicBezTo>
                    <a:pt x="96" y="190"/>
                    <a:pt x="101" y="187"/>
                    <a:pt x="104" y="181"/>
                  </a:cubicBezTo>
                  <a:cubicBezTo>
                    <a:pt x="114" y="159"/>
                    <a:pt x="114" y="159"/>
                    <a:pt x="114" y="159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3" y="236"/>
                    <a:pt x="146" y="240"/>
                    <a:pt x="151" y="242"/>
                  </a:cubicBezTo>
                  <a:cubicBezTo>
                    <a:pt x="169" y="249"/>
                    <a:pt x="169" y="249"/>
                    <a:pt x="169" y="249"/>
                  </a:cubicBezTo>
                  <a:cubicBezTo>
                    <a:pt x="176" y="252"/>
                    <a:pt x="184" y="248"/>
                    <a:pt x="187" y="241"/>
                  </a:cubicBezTo>
                  <a:cubicBezTo>
                    <a:pt x="190" y="234"/>
                    <a:pt x="186" y="226"/>
                    <a:pt x="179" y="223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8" y="160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4"/>
                    <a:pt x="164" y="149"/>
                    <a:pt x="159" y="147"/>
                  </a:cubicBezTo>
                  <a:cubicBezTo>
                    <a:pt x="134" y="131"/>
                    <a:pt x="134" y="131"/>
                    <a:pt x="134" y="131"/>
                  </a:cubicBezTo>
                  <a:cubicBezTo>
                    <a:pt x="152" y="84"/>
                    <a:pt x="152" y="84"/>
                    <a:pt x="152" y="84"/>
                  </a:cubicBezTo>
                  <a:cubicBezTo>
                    <a:pt x="184" y="104"/>
                    <a:pt x="184" y="104"/>
                    <a:pt x="184" y="104"/>
                  </a:cubicBezTo>
                  <a:cubicBezTo>
                    <a:pt x="189" y="107"/>
                    <a:pt x="195" y="107"/>
                    <a:pt x="199" y="103"/>
                  </a:cubicBezTo>
                  <a:cubicBezTo>
                    <a:pt x="234" y="74"/>
                    <a:pt x="234" y="74"/>
                    <a:pt x="234" y="74"/>
                  </a:cubicBezTo>
                  <a:cubicBezTo>
                    <a:pt x="239" y="69"/>
                    <a:pt x="240" y="62"/>
                    <a:pt x="236" y="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Arc 65"/>
            <p:cNvSpPr/>
            <p:nvPr/>
          </p:nvSpPr>
          <p:spPr>
            <a:xfrm rot="17713634">
              <a:off x="3555402" y="2151253"/>
              <a:ext cx="2210386" cy="2210386"/>
            </a:xfrm>
            <a:prstGeom prst="arc">
              <a:avLst>
                <a:gd name="adj1" fmla="val 16200000"/>
                <a:gd name="adj2" fmla="val 497679"/>
              </a:avLst>
            </a:prstGeom>
            <a:ln w="6350">
              <a:solidFill>
                <a:srgbClr val="0070C0"/>
              </a:solidFill>
              <a:prstDash val="lgDash"/>
              <a:headEnd type="oval" w="sm" len="sm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384202" y="1314219"/>
            <a:ext cx="2210386" cy="2723071"/>
            <a:chOff x="5384202" y="1235643"/>
            <a:chExt cx="2210386" cy="2723071"/>
          </a:xfrm>
        </p:grpSpPr>
        <p:sp>
          <p:nvSpPr>
            <p:cNvPr id="49" name="Freeform 6"/>
            <p:cNvSpPr>
              <a:spLocks noEditPoints="1"/>
            </p:cNvSpPr>
            <p:nvPr/>
          </p:nvSpPr>
          <p:spPr bwMode="auto">
            <a:xfrm>
              <a:off x="6019800" y="1235643"/>
              <a:ext cx="401862" cy="421707"/>
            </a:xfrm>
            <a:custGeom>
              <a:avLst/>
              <a:gdLst>
                <a:gd name="T0" fmla="*/ 161 w 240"/>
                <a:gd name="T1" fmla="*/ 44 h 252"/>
                <a:gd name="T2" fmla="*/ 174 w 240"/>
                <a:gd name="T3" fmla="*/ 17 h 252"/>
                <a:gd name="T4" fmla="*/ 146 w 240"/>
                <a:gd name="T5" fmla="*/ 4 h 252"/>
                <a:gd name="T6" fmla="*/ 134 w 240"/>
                <a:gd name="T7" fmla="*/ 31 h 252"/>
                <a:gd name="T8" fmla="*/ 161 w 240"/>
                <a:gd name="T9" fmla="*/ 44 h 252"/>
                <a:gd name="T10" fmla="*/ 236 w 240"/>
                <a:gd name="T11" fmla="*/ 57 h 252"/>
                <a:gd name="T12" fmla="*/ 219 w 240"/>
                <a:gd name="T13" fmla="*/ 55 h 252"/>
                <a:gd name="T14" fmla="*/ 190 w 240"/>
                <a:gd name="T15" fmla="*/ 79 h 252"/>
                <a:gd name="T16" fmla="*/ 149 w 240"/>
                <a:gd name="T17" fmla="*/ 54 h 252"/>
                <a:gd name="T18" fmla="*/ 143 w 240"/>
                <a:gd name="T19" fmla="*/ 50 h 252"/>
                <a:gd name="T20" fmla="*/ 141 w 240"/>
                <a:gd name="T21" fmla="*/ 49 h 252"/>
                <a:gd name="T22" fmla="*/ 141 w 240"/>
                <a:gd name="T23" fmla="*/ 49 h 252"/>
                <a:gd name="T24" fmla="*/ 131 w 240"/>
                <a:gd name="T25" fmla="*/ 49 h 252"/>
                <a:gd name="T26" fmla="*/ 131 w 240"/>
                <a:gd name="T27" fmla="*/ 48 h 252"/>
                <a:gd name="T28" fmla="*/ 69 w 240"/>
                <a:gd name="T29" fmla="*/ 69 h 252"/>
                <a:gd name="T30" fmla="*/ 60 w 240"/>
                <a:gd name="T31" fmla="*/ 81 h 252"/>
                <a:gd name="T32" fmla="*/ 60 w 240"/>
                <a:gd name="T33" fmla="*/ 127 h 252"/>
                <a:gd name="T34" fmla="*/ 72 w 240"/>
                <a:gd name="T35" fmla="*/ 139 h 252"/>
                <a:gd name="T36" fmla="*/ 84 w 240"/>
                <a:gd name="T37" fmla="*/ 127 h 252"/>
                <a:gd name="T38" fmla="*/ 84 w 240"/>
                <a:gd name="T39" fmla="*/ 90 h 252"/>
                <a:gd name="T40" fmla="*/ 107 w 240"/>
                <a:gd name="T41" fmla="*/ 82 h 252"/>
                <a:gd name="T42" fmla="*/ 90 w 240"/>
                <a:gd name="T43" fmla="*/ 126 h 252"/>
                <a:gd name="T44" fmla="*/ 91 w 240"/>
                <a:gd name="T45" fmla="*/ 144 h 252"/>
                <a:gd name="T46" fmla="*/ 83 w 240"/>
                <a:gd name="T47" fmla="*/ 162 h 252"/>
                <a:gd name="T48" fmla="*/ 23 w 240"/>
                <a:gd name="T49" fmla="*/ 161 h 252"/>
                <a:gd name="T50" fmla="*/ 23 w 240"/>
                <a:gd name="T51" fmla="*/ 161 h 252"/>
                <a:gd name="T52" fmla="*/ 12 w 240"/>
                <a:gd name="T53" fmla="*/ 169 h 252"/>
                <a:gd name="T54" fmla="*/ 3 w 240"/>
                <a:gd name="T55" fmla="*/ 188 h 252"/>
                <a:gd name="T56" fmla="*/ 10 w 240"/>
                <a:gd name="T57" fmla="*/ 206 h 252"/>
                <a:gd name="T58" fmla="*/ 28 w 240"/>
                <a:gd name="T59" fmla="*/ 199 h 252"/>
                <a:gd name="T60" fmla="*/ 33 w 240"/>
                <a:gd name="T61" fmla="*/ 188 h 252"/>
                <a:gd name="T62" fmla="*/ 90 w 240"/>
                <a:gd name="T63" fmla="*/ 189 h 252"/>
                <a:gd name="T64" fmla="*/ 104 w 240"/>
                <a:gd name="T65" fmla="*/ 181 h 252"/>
                <a:gd name="T66" fmla="*/ 114 w 240"/>
                <a:gd name="T67" fmla="*/ 159 h 252"/>
                <a:gd name="T68" fmla="*/ 140 w 240"/>
                <a:gd name="T69" fmla="*/ 170 h 252"/>
                <a:gd name="T70" fmla="*/ 142 w 240"/>
                <a:gd name="T71" fmla="*/ 231 h 252"/>
                <a:gd name="T72" fmla="*/ 142 w 240"/>
                <a:gd name="T73" fmla="*/ 231 h 252"/>
                <a:gd name="T74" fmla="*/ 151 w 240"/>
                <a:gd name="T75" fmla="*/ 242 h 252"/>
                <a:gd name="T76" fmla="*/ 169 w 240"/>
                <a:gd name="T77" fmla="*/ 249 h 252"/>
                <a:gd name="T78" fmla="*/ 187 w 240"/>
                <a:gd name="T79" fmla="*/ 241 h 252"/>
                <a:gd name="T80" fmla="*/ 179 w 240"/>
                <a:gd name="T81" fmla="*/ 223 h 252"/>
                <a:gd name="T82" fmla="*/ 170 w 240"/>
                <a:gd name="T83" fmla="*/ 219 h 252"/>
                <a:gd name="T84" fmla="*/ 168 w 240"/>
                <a:gd name="T85" fmla="*/ 160 h 252"/>
                <a:gd name="T86" fmla="*/ 168 w 240"/>
                <a:gd name="T87" fmla="*/ 159 h 252"/>
                <a:gd name="T88" fmla="*/ 168 w 240"/>
                <a:gd name="T89" fmla="*/ 159 h 252"/>
                <a:gd name="T90" fmla="*/ 159 w 240"/>
                <a:gd name="T91" fmla="*/ 147 h 252"/>
                <a:gd name="T92" fmla="*/ 134 w 240"/>
                <a:gd name="T93" fmla="*/ 131 h 252"/>
                <a:gd name="T94" fmla="*/ 152 w 240"/>
                <a:gd name="T95" fmla="*/ 84 h 252"/>
                <a:gd name="T96" fmla="*/ 184 w 240"/>
                <a:gd name="T97" fmla="*/ 104 h 252"/>
                <a:gd name="T98" fmla="*/ 199 w 240"/>
                <a:gd name="T99" fmla="*/ 103 h 252"/>
                <a:gd name="T100" fmla="*/ 234 w 240"/>
                <a:gd name="T101" fmla="*/ 74 h 252"/>
                <a:gd name="T102" fmla="*/ 236 w 240"/>
                <a:gd name="T103" fmla="*/ 5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252">
                  <a:moveTo>
                    <a:pt x="161" y="44"/>
                  </a:moveTo>
                  <a:cubicBezTo>
                    <a:pt x="172" y="40"/>
                    <a:pt x="178" y="28"/>
                    <a:pt x="174" y="17"/>
                  </a:cubicBezTo>
                  <a:cubicBezTo>
                    <a:pt x="170" y="5"/>
                    <a:pt x="157" y="0"/>
                    <a:pt x="146" y="4"/>
                  </a:cubicBezTo>
                  <a:cubicBezTo>
                    <a:pt x="135" y="8"/>
                    <a:pt x="130" y="20"/>
                    <a:pt x="134" y="31"/>
                  </a:cubicBezTo>
                  <a:cubicBezTo>
                    <a:pt x="138" y="42"/>
                    <a:pt x="150" y="48"/>
                    <a:pt x="161" y="44"/>
                  </a:cubicBezTo>
                  <a:close/>
                  <a:moveTo>
                    <a:pt x="236" y="57"/>
                  </a:moveTo>
                  <a:cubicBezTo>
                    <a:pt x="231" y="52"/>
                    <a:pt x="224" y="51"/>
                    <a:pt x="219" y="55"/>
                  </a:cubicBezTo>
                  <a:cubicBezTo>
                    <a:pt x="190" y="79"/>
                    <a:pt x="190" y="79"/>
                    <a:pt x="190" y="79"/>
                  </a:cubicBezTo>
                  <a:cubicBezTo>
                    <a:pt x="149" y="54"/>
                    <a:pt x="149" y="54"/>
                    <a:pt x="149" y="54"/>
                  </a:cubicBezTo>
                  <a:cubicBezTo>
                    <a:pt x="147" y="52"/>
                    <a:pt x="145" y="51"/>
                    <a:pt x="143" y="50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38" y="48"/>
                    <a:pt x="135" y="48"/>
                    <a:pt x="131" y="49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4" y="70"/>
                    <a:pt x="60" y="75"/>
                    <a:pt x="60" y="81"/>
                  </a:cubicBezTo>
                  <a:cubicBezTo>
                    <a:pt x="60" y="127"/>
                    <a:pt x="60" y="127"/>
                    <a:pt x="60" y="127"/>
                  </a:cubicBezTo>
                  <a:cubicBezTo>
                    <a:pt x="60" y="133"/>
                    <a:pt x="65" y="139"/>
                    <a:pt x="72" y="139"/>
                  </a:cubicBezTo>
                  <a:cubicBezTo>
                    <a:pt x="79" y="139"/>
                    <a:pt x="84" y="133"/>
                    <a:pt x="84" y="127"/>
                  </a:cubicBezTo>
                  <a:cubicBezTo>
                    <a:pt x="84" y="90"/>
                    <a:pt x="84" y="90"/>
                    <a:pt x="84" y="90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87" y="132"/>
                    <a:pt x="88" y="138"/>
                    <a:pt x="91" y="144"/>
                  </a:cubicBezTo>
                  <a:cubicBezTo>
                    <a:pt x="83" y="162"/>
                    <a:pt x="83" y="162"/>
                    <a:pt x="83" y="162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18" y="161"/>
                    <a:pt x="14" y="164"/>
                    <a:pt x="12" y="169"/>
                  </a:cubicBezTo>
                  <a:cubicBezTo>
                    <a:pt x="3" y="188"/>
                    <a:pt x="3" y="188"/>
                    <a:pt x="3" y="188"/>
                  </a:cubicBezTo>
                  <a:cubicBezTo>
                    <a:pt x="0" y="195"/>
                    <a:pt x="3" y="203"/>
                    <a:pt x="10" y="206"/>
                  </a:cubicBezTo>
                  <a:cubicBezTo>
                    <a:pt x="17" y="209"/>
                    <a:pt x="25" y="206"/>
                    <a:pt x="28" y="199"/>
                  </a:cubicBezTo>
                  <a:cubicBezTo>
                    <a:pt x="33" y="188"/>
                    <a:pt x="33" y="188"/>
                    <a:pt x="33" y="188"/>
                  </a:cubicBezTo>
                  <a:cubicBezTo>
                    <a:pt x="90" y="189"/>
                    <a:pt x="90" y="189"/>
                    <a:pt x="90" y="189"/>
                  </a:cubicBezTo>
                  <a:cubicBezTo>
                    <a:pt x="96" y="190"/>
                    <a:pt x="101" y="187"/>
                    <a:pt x="104" y="181"/>
                  </a:cubicBezTo>
                  <a:cubicBezTo>
                    <a:pt x="114" y="159"/>
                    <a:pt x="114" y="159"/>
                    <a:pt x="114" y="159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2" y="231"/>
                    <a:pt x="142" y="231"/>
                    <a:pt x="142" y="231"/>
                  </a:cubicBezTo>
                  <a:cubicBezTo>
                    <a:pt x="143" y="236"/>
                    <a:pt x="146" y="240"/>
                    <a:pt x="151" y="242"/>
                  </a:cubicBezTo>
                  <a:cubicBezTo>
                    <a:pt x="169" y="249"/>
                    <a:pt x="169" y="249"/>
                    <a:pt x="169" y="249"/>
                  </a:cubicBezTo>
                  <a:cubicBezTo>
                    <a:pt x="176" y="252"/>
                    <a:pt x="184" y="248"/>
                    <a:pt x="187" y="241"/>
                  </a:cubicBezTo>
                  <a:cubicBezTo>
                    <a:pt x="190" y="234"/>
                    <a:pt x="186" y="226"/>
                    <a:pt x="179" y="223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8" y="160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4"/>
                    <a:pt x="164" y="149"/>
                    <a:pt x="159" y="147"/>
                  </a:cubicBezTo>
                  <a:cubicBezTo>
                    <a:pt x="134" y="131"/>
                    <a:pt x="134" y="131"/>
                    <a:pt x="134" y="131"/>
                  </a:cubicBezTo>
                  <a:cubicBezTo>
                    <a:pt x="152" y="84"/>
                    <a:pt x="152" y="84"/>
                    <a:pt x="152" y="84"/>
                  </a:cubicBezTo>
                  <a:cubicBezTo>
                    <a:pt x="184" y="104"/>
                    <a:pt x="184" y="104"/>
                    <a:pt x="184" y="104"/>
                  </a:cubicBezTo>
                  <a:cubicBezTo>
                    <a:pt x="189" y="107"/>
                    <a:pt x="195" y="107"/>
                    <a:pt x="199" y="103"/>
                  </a:cubicBezTo>
                  <a:cubicBezTo>
                    <a:pt x="234" y="74"/>
                    <a:pt x="234" y="74"/>
                    <a:pt x="234" y="74"/>
                  </a:cubicBezTo>
                  <a:cubicBezTo>
                    <a:pt x="239" y="69"/>
                    <a:pt x="240" y="62"/>
                    <a:pt x="236" y="5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Arc 66"/>
            <p:cNvSpPr/>
            <p:nvPr/>
          </p:nvSpPr>
          <p:spPr>
            <a:xfrm rot="17713634">
              <a:off x="5384202" y="1748328"/>
              <a:ext cx="2210386" cy="2210386"/>
            </a:xfrm>
            <a:prstGeom prst="arc">
              <a:avLst>
                <a:gd name="adj1" fmla="val 16200000"/>
                <a:gd name="adj2" fmla="val 497679"/>
              </a:avLst>
            </a:prstGeom>
            <a:ln w="6350">
              <a:solidFill>
                <a:srgbClr val="0070C0"/>
              </a:solidFill>
              <a:prstDash val="lgDash"/>
              <a:headEnd type="oval" w="sm" len="sm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311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75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75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25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25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8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3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1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25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25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275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775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5" grpId="0" animBg="1"/>
      <p:bldP spid="36" grpId="0" animBg="1"/>
      <p:bldP spid="37" grpId="0" animBg="1"/>
      <p:bldP spid="38" grpId="0" animBg="1"/>
      <p:bldP spid="44" grpId="0"/>
      <p:bldP spid="45" grpId="0"/>
      <p:bldP spid="46" grpId="0"/>
      <p:bldP spid="47" grpId="0"/>
      <p:bldP spid="52" grpId="0" animBg="1"/>
      <p:bldP spid="58" grpId="0"/>
      <p:bldP spid="63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SERVICE DEPARTMENTS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18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ngon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58333" y="1504950"/>
            <a:ext cx="1524000" cy="1524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888190" y="1504950"/>
            <a:ext cx="1524000" cy="1524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715933" y="1504950"/>
            <a:ext cx="1524000" cy="1524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544733" y="1504950"/>
            <a:ext cx="1524000" cy="1524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1058334" y="1847850"/>
            <a:ext cx="1524000" cy="876300"/>
            <a:chOff x="1058334" y="1809750"/>
            <a:chExt cx="1524000" cy="876300"/>
          </a:xfrm>
        </p:grpSpPr>
        <p:sp>
          <p:nvSpPr>
            <p:cNvPr id="47" name="Freeform 17"/>
            <p:cNvSpPr>
              <a:spLocks noEditPoints="1"/>
            </p:cNvSpPr>
            <p:nvPr/>
          </p:nvSpPr>
          <p:spPr bwMode="auto">
            <a:xfrm>
              <a:off x="1571095" y="1809750"/>
              <a:ext cx="498475" cy="495300"/>
            </a:xfrm>
            <a:custGeom>
              <a:avLst/>
              <a:gdLst>
                <a:gd name="T0" fmla="*/ 100 w 133"/>
                <a:gd name="T1" fmla="*/ 3 h 132"/>
                <a:gd name="T2" fmla="*/ 97 w 133"/>
                <a:gd name="T3" fmla="*/ 0 h 132"/>
                <a:gd name="T4" fmla="*/ 36 w 133"/>
                <a:gd name="T5" fmla="*/ 0 h 132"/>
                <a:gd name="T6" fmla="*/ 33 w 133"/>
                <a:gd name="T7" fmla="*/ 3 h 132"/>
                <a:gd name="T8" fmla="*/ 33 w 133"/>
                <a:gd name="T9" fmla="*/ 33 h 132"/>
                <a:gd name="T10" fmla="*/ 100 w 133"/>
                <a:gd name="T11" fmla="*/ 33 h 132"/>
                <a:gd name="T12" fmla="*/ 100 w 133"/>
                <a:gd name="T13" fmla="*/ 3 h 132"/>
                <a:gd name="T14" fmla="*/ 101 w 133"/>
                <a:gd name="T15" fmla="*/ 102 h 132"/>
                <a:gd name="T16" fmla="*/ 98 w 133"/>
                <a:gd name="T17" fmla="*/ 100 h 132"/>
                <a:gd name="T18" fmla="*/ 35 w 133"/>
                <a:gd name="T19" fmla="*/ 100 h 132"/>
                <a:gd name="T20" fmla="*/ 32 w 133"/>
                <a:gd name="T21" fmla="*/ 102 h 132"/>
                <a:gd name="T22" fmla="*/ 22 w 133"/>
                <a:gd name="T23" fmla="*/ 129 h 132"/>
                <a:gd name="T24" fmla="*/ 23 w 133"/>
                <a:gd name="T25" fmla="*/ 131 h 132"/>
                <a:gd name="T26" fmla="*/ 25 w 133"/>
                <a:gd name="T27" fmla="*/ 132 h 132"/>
                <a:gd name="T28" fmla="*/ 108 w 133"/>
                <a:gd name="T29" fmla="*/ 132 h 132"/>
                <a:gd name="T30" fmla="*/ 110 w 133"/>
                <a:gd name="T31" fmla="*/ 131 h 132"/>
                <a:gd name="T32" fmla="*/ 111 w 133"/>
                <a:gd name="T33" fmla="*/ 129 h 132"/>
                <a:gd name="T34" fmla="*/ 101 w 133"/>
                <a:gd name="T35" fmla="*/ 102 h 132"/>
                <a:gd name="T36" fmla="*/ 30 w 133"/>
                <a:gd name="T37" fmla="*/ 56 h 132"/>
                <a:gd name="T38" fmla="*/ 30 w 133"/>
                <a:gd name="T39" fmla="*/ 67 h 132"/>
                <a:gd name="T40" fmla="*/ 102 w 133"/>
                <a:gd name="T41" fmla="*/ 67 h 132"/>
                <a:gd name="T42" fmla="*/ 102 w 133"/>
                <a:gd name="T43" fmla="*/ 56 h 132"/>
                <a:gd name="T44" fmla="*/ 94 w 133"/>
                <a:gd name="T45" fmla="*/ 40 h 132"/>
                <a:gd name="T46" fmla="*/ 39 w 133"/>
                <a:gd name="T47" fmla="*/ 40 h 132"/>
                <a:gd name="T48" fmla="*/ 30 w 133"/>
                <a:gd name="T49" fmla="*/ 56 h 132"/>
                <a:gd name="T50" fmla="*/ 66 w 133"/>
                <a:gd name="T51" fmla="*/ 51 h 132"/>
                <a:gd name="T52" fmla="*/ 77 w 133"/>
                <a:gd name="T53" fmla="*/ 56 h 132"/>
                <a:gd name="T54" fmla="*/ 66 w 133"/>
                <a:gd name="T55" fmla="*/ 62 h 132"/>
                <a:gd name="T56" fmla="*/ 56 w 133"/>
                <a:gd name="T57" fmla="*/ 56 h 132"/>
                <a:gd name="T58" fmla="*/ 66 w 133"/>
                <a:gd name="T59" fmla="*/ 51 h 132"/>
                <a:gd name="T60" fmla="*/ 119 w 133"/>
                <a:gd name="T61" fmla="*/ 40 h 132"/>
                <a:gd name="T62" fmla="*/ 101 w 133"/>
                <a:gd name="T63" fmla="*/ 40 h 132"/>
                <a:gd name="T64" fmla="*/ 108 w 133"/>
                <a:gd name="T65" fmla="*/ 54 h 132"/>
                <a:gd name="T66" fmla="*/ 108 w 133"/>
                <a:gd name="T67" fmla="*/ 54 h 132"/>
                <a:gd name="T68" fmla="*/ 109 w 133"/>
                <a:gd name="T69" fmla="*/ 55 h 132"/>
                <a:gd name="T70" fmla="*/ 109 w 133"/>
                <a:gd name="T71" fmla="*/ 70 h 132"/>
                <a:gd name="T72" fmla="*/ 106 w 133"/>
                <a:gd name="T73" fmla="*/ 73 h 132"/>
                <a:gd name="T74" fmla="*/ 27 w 133"/>
                <a:gd name="T75" fmla="*/ 73 h 132"/>
                <a:gd name="T76" fmla="*/ 24 w 133"/>
                <a:gd name="T77" fmla="*/ 70 h 132"/>
                <a:gd name="T78" fmla="*/ 24 w 133"/>
                <a:gd name="T79" fmla="*/ 55 h 132"/>
                <a:gd name="T80" fmla="*/ 25 w 133"/>
                <a:gd name="T81" fmla="*/ 54 h 132"/>
                <a:gd name="T82" fmla="*/ 32 w 133"/>
                <a:gd name="T83" fmla="*/ 40 h 132"/>
                <a:gd name="T84" fmla="*/ 14 w 133"/>
                <a:gd name="T85" fmla="*/ 40 h 132"/>
                <a:gd name="T86" fmla="*/ 0 w 133"/>
                <a:gd name="T87" fmla="*/ 54 h 132"/>
                <a:gd name="T88" fmla="*/ 0 w 133"/>
                <a:gd name="T89" fmla="*/ 101 h 132"/>
                <a:gd name="T90" fmla="*/ 14 w 133"/>
                <a:gd name="T91" fmla="*/ 115 h 132"/>
                <a:gd name="T92" fmla="*/ 19 w 133"/>
                <a:gd name="T93" fmla="*/ 115 h 132"/>
                <a:gd name="T94" fmla="*/ 25 w 133"/>
                <a:gd name="T95" fmla="*/ 99 h 132"/>
                <a:gd name="T96" fmla="*/ 35 w 133"/>
                <a:gd name="T97" fmla="*/ 92 h 132"/>
                <a:gd name="T98" fmla="*/ 98 w 133"/>
                <a:gd name="T99" fmla="*/ 92 h 132"/>
                <a:gd name="T100" fmla="*/ 108 w 133"/>
                <a:gd name="T101" fmla="*/ 99 h 132"/>
                <a:gd name="T102" fmla="*/ 114 w 133"/>
                <a:gd name="T103" fmla="*/ 115 h 132"/>
                <a:gd name="T104" fmla="*/ 119 w 133"/>
                <a:gd name="T105" fmla="*/ 115 h 132"/>
                <a:gd name="T106" fmla="*/ 133 w 133"/>
                <a:gd name="T107" fmla="*/ 101 h 132"/>
                <a:gd name="T108" fmla="*/ 133 w 133"/>
                <a:gd name="T109" fmla="*/ 54 h 132"/>
                <a:gd name="T110" fmla="*/ 119 w 133"/>
                <a:gd name="T111" fmla="*/ 4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3" h="132">
                  <a:moveTo>
                    <a:pt x="100" y="3"/>
                  </a:moveTo>
                  <a:cubicBezTo>
                    <a:pt x="100" y="1"/>
                    <a:pt x="99" y="0"/>
                    <a:pt x="9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4" y="0"/>
                    <a:pt x="33" y="1"/>
                    <a:pt x="33" y="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100" y="33"/>
                    <a:pt x="100" y="33"/>
                    <a:pt x="100" y="33"/>
                  </a:cubicBezTo>
                  <a:lnTo>
                    <a:pt x="100" y="3"/>
                  </a:lnTo>
                  <a:close/>
                  <a:moveTo>
                    <a:pt x="101" y="102"/>
                  </a:moveTo>
                  <a:cubicBezTo>
                    <a:pt x="100" y="101"/>
                    <a:pt x="99" y="100"/>
                    <a:pt x="98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4" y="100"/>
                    <a:pt x="33" y="101"/>
                    <a:pt x="32" y="102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2" y="130"/>
                    <a:pt x="22" y="130"/>
                    <a:pt x="23" y="131"/>
                  </a:cubicBezTo>
                  <a:cubicBezTo>
                    <a:pt x="23" y="132"/>
                    <a:pt x="24" y="132"/>
                    <a:pt x="25" y="132"/>
                  </a:cubicBezTo>
                  <a:cubicBezTo>
                    <a:pt x="108" y="132"/>
                    <a:pt x="108" y="132"/>
                    <a:pt x="108" y="132"/>
                  </a:cubicBezTo>
                  <a:cubicBezTo>
                    <a:pt x="109" y="132"/>
                    <a:pt x="110" y="132"/>
                    <a:pt x="110" y="131"/>
                  </a:cubicBezTo>
                  <a:cubicBezTo>
                    <a:pt x="111" y="130"/>
                    <a:pt x="111" y="130"/>
                    <a:pt x="111" y="129"/>
                  </a:cubicBezTo>
                  <a:lnTo>
                    <a:pt x="101" y="102"/>
                  </a:lnTo>
                  <a:close/>
                  <a:moveTo>
                    <a:pt x="30" y="56"/>
                  </a:moveTo>
                  <a:cubicBezTo>
                    <a:pt x="30" y="67"/>
                    <a:pt x="30" y="67"/>
                    <a:pt x="30" y="67"/>
                  </a:cubicBezTo>
                  <a:cubicBezTo>
                    <a:pt x="102" y="67"/>
                    <a:pt x="102" y="67"/>
                    <a:pt x="102" y="67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94" y="40"/>
                    <a:pt x="94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0" y="56"/>
                    <a:pt x="30" y="56"/>
                  </a:cubicBezTo>
                  <a:close/>
                  <a:moveTo>
                    <a:pt x="66" y="51"/>
                  </a:moveTo>
                  <a:cubicBezTo>
                    <a:pt x="72" y="51"/>
                    <a:pt x="77" y="53"/>
                    <a:pt x="77" y="56"/>
                  </a:cubicBezTo>
                  <a:cubicBezTo>
                    <a:pt x="77" y="59"/>
                    <a:pt x="72" y="62"/>
                    <a:pt x="66" y="62"/>
                  </a:cubicBezTo>
                  <a:cubicBezTo>
                    <a:pt x="61" y="62"/>
                    <a:pt x="56" y="59"/>
                    <a:pt x="56" y="56"/>
                  </a:cubicBezTo>
                  <a:cubicBezTo>
                    <a:pt x="56" y="53"/>
                    <a:pt x="61" y="51"/>
                    <a:pt x="66" y="51"/>
                  </a:cubicBezTo>
                  <a:close/>
                  <a:moveTo>
                    <a:pt x="119" y="40"/>
                  </a:moveTo>
                  <a:cubicBezTo>
                    <a:pt x="101" y="40"/>
                    <a:pt x="101" y="40"/>
                    <a:pt x="101" y="40"/>
                  </a:cubicBezTo>
                  <a:cubicBezTo>
                    <a:pt x="108" y="54"/>
                    <a:pt x="108" y="54"/>
                    <a:pt x="108" y="54"/>
                  </a:cubicBezTo>
                  <a:cubicBezTo>
                    <a:pt x="108" y="54"/>
                    <a:pt x="108" y="54"/>
                    <a:pt x="108" y="54"/>
                  </a:cubicBezTo>
                  <a:cubicBezTo>
                    <a:pt x="109" y="54"/>
                    <a:pt x="109" y="54"/>
                    <a:pt x="109" y="55"/>
                  </a:cubicBezTo>
                  <a:cubicBezTo>
                    <a:pt x="109" y="55"/>
                    <a:pt x="109" y="70"/>
                    <a:pt x="109" y="70"/>
                  </a:cubicBezTo>
                  <a:cubicBezTo>
                    <a:pt x="109" y="72"/>
                    <a:pt x="108" y="73"/>
                    <a:pt x="106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5" y="73"/>
                    <a:pt x="24" y="72"/>
                    <a:pt x="24" y="70"/>
                  </a:cubicBezTo>
                  <a:cubicBezTo>
                    <a:pt x="24" y="70"/>
                    <a:pt x="24" y="56"/>
                    <a:pt x="24" y="55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6" y="40"/>
                    <a:pt x="0" y="47"/>
                    <a:pt x="0" y="5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9"/>
                    <a:pt x="6" y="115"/>
                    <a:pt x="14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6" y="95"/>
                    <a:pt x="31" y="92"/>
                    <a:pt x="35" y="92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102" y="92"/>
                    <a:pt x="107" y="95"/>
                    <a:pt x="108" y="99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9" y="115"/>
                    <a:pt x="119" y="115"/>
                    <a:pt x="119" y="115"/>
                  </a:cubicBezTo>
                  <a:cubicBezTo>
                    <a:pt x="127" y="115"/>
                    <a:pt x="133" y="109"/>
                    <a:pt x="133" y="101"/>
                  </a:cubicBezTo>
                  <a:cubicBezTo>
                    <a:pt x="133" y="54"/>
                    <a:pt x="133" y="54"/>
                    <a:pt x="133" y="54"/>
                  </a:cubicBezTo>
                  <a:cubicBezTo>
                    <a:pt x="133" y="47"/>
                    <a:pt x="127" y="40"/>
                    <a:pt x="119" y="4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058334" y="24574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ADVERTISING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888190" y="1847850"/>
            <a:ext cx="1524000" cy="876300"/>
            <a:chOff x="2888190" y="1847850"/>
            <a:chExt cx="1524000" cy="876300"/>
          </a:xfrm>
        </p:grpSpPr>
        <p:sp>
          <p:nvSpPr>
            <p:cNvPr id="55" name="Rectangle 54"/>
            <p:cNvSpPr/>
            <p:nvPr/>
          </p:nvSpPr>
          <p:spPr>
            <a:xfrm>
              <a:off x="2888190" y="24955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DESIGN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62" name="Freeform 6"/>
            <p:cNvSpPr>
              <a:spLocks noEditPoints="1"/>
            </p:cNvSpPr>
            <p:nvPr/>
          </p:nvSpPr>
          <p:spPr bwMode="auto">
            <a:xfrm>
              <a:off x="3407762" y="1847850"/>
              <a:ext cx="484855" cy="500753"/>
            </a:xfrm>
            <a:custGeom>
              <a:avLst/>
              <a:gdLst>
                <a:gd name="T0" fmla="*/ 71 w 129"/>
                <a:gd name="T1" fmla="*/ 45 h 133"/>
                <a:gd name="T2" fmla="*/ 43 w 129"/>
                <a:gd name="T3" fmla="*/ 60 h 133"/>
                <a:gd name="T4" fmla="*/ 58 w 129"/>
                <a:gd name="T5" fmla="*/ 88 h 133"/>
                <a:gd name="T6" fmla="*/ 86 w 129"/>
                <a:gd name="T7" fmla="*/ 73 h 133"/>
                <a:gd name="T8" fmla="*/ 71 w 129"/>
                <a:gd name="T9" fmla="*/ 45 h 133"/>
                <a:gd name="T10" fmla="*/ 75 w 129"/>
                <a:gd name="T11" fmla="*/ 70 h 133"/>
                <a:gd name="T12" fmla="*/ 61 w 129"/>
                <a:gd name="T13" fmla="*/ 77 h 133"/>
                <a:gd name="T14" fmla="*/ 54 w 129"/>
                <a:gd name="T15" fmla="*/ 63 h 133"/>
                <a:gd name="T16" fmla="*/ 68 w 129"/>
                <a:gd name="T17" fmla="*/ 56 h 133"/>
                <a:gd name="T18" fmla="*/ 75 w 129"/>
                <a:gd name="T19" fmla="*/ 70 h 133"/>
                <a:gd name="T20" fmla="*/ 126 w 129"/>
                <a:gd name="T21" fmla="*/ 81 h 133"/>
                <a:gd name="T22" fmla="*/ 113 w 129"/>
                <a:gd name="T23" fmla="*/ 74 h 133"/>
                <a:gd name="T24" fmla="*/ 113 w 129"/>
                <a:gd name="T25" fmla="*/ 58 h 133"/>
                <a:gd name="T26" fmla="*/ 125 w 129"/>
                <a:gd name="T27" fmla="*/ 50 h 133"/>
                <a:gd name="T28" fmla="*/ 127 w 129"/>
                <a:gd name="T29" fmla="*/ 43 h 133"/>
                <a:gd name="T30" fmla="*/ 114 w 129"/>
                <a:gd name="T31" fmla="*/ 21 h 133"/>
                <a:gd name="T32" fmla="*/ 107 w 129"/>
                <a:gd name="T33" fmla="*/ 19 h 133"/>
                <a:gd name="T34" fmla="*/ 95 w 129"/>
                <a:gd name="T35" fmla="*/ 27 h 133"/>
                <a:gd name="T36" fmla="*/ 82 w 129"/>
                <a:gd name="T37" fmla="*/ 20 h 133"/>
                <a:gd name="T38" fmla="*/ 82 w 129"/>
                <a:gd name="T39" fmla="*/ 5 h 133"/>
                <a:gd name="T40" fmla="*/ 77 w 129"/>
                <a:gd name="T41" fmla="*/ 0 h 133"/>
                <a:gd name="T42" fmla="*/ 52 w 129"/>
                <a:gd name="T43" fmla="*/ 0 h 133"/>
                <a:gd name="T44" fmla="*/ 48 w 129"/>
                <a:gd name="T45" fmla="*/ 2 h 133"/>
                <a:gd name="T46" fmla="*/ 46 w 129"/>
                <a:gd name="T47" fmla="*/ 6 h 133"/>
                <a:gd name="T48" fmla="*/ 46 w 129"/>
                <a:gd name="T49" fmla="*/ 20 h 133"/>
                <a:gd name="T50" fmla="*/ 34 w 129"/>
                <a:gd name="T51" fmla="*/ 27 h 133"/>
                <a:gd name="T52" fmla="*/ 21 w 129"/>
                <a:gd name="T53" fmla="*/ 20 h 133"/>
                <a:gd name="T54" fmla="*/ 17 w 129"/>
                <a:gd name="T55" fmla="*/ 20 h 133"/>
                <a:gd name="T56" fmla="*/ 14 w 129"/>
                <a:gd name="T57" fmla="*/ 23 h 133"/>
                <a:gd name="T58" fmla="*/ 1 w 129"/>
                <a:gd name="T59" fmla="*/ 45 h 133"/>
                <a:gd name="T60" fmla="*/ 1 w 129"/>
                <a:gd name="T61" fmla="*/ 49 h 133"/>
                <a:gd name="T62" fmla="*/ 4 w 129"/>
                <a:gd name="T63" fmla="*/ 52 h 133"/>
                <a:gd name="T64" fmla="*/ 16 w 129"/>
                <a:gd name="T65" fmla="*/ 59 h 133"/>
                <a:gd name="T66" fmla="*/ 16 w 129"/>
                <a:gd name="T67" fmla="*/ 74 h 133"/>
                <a:gd name="T68" fmla="*/ 4 w 129"/>
                <a:gd name="T69" fmla="*/ 81 h 133"/>
                <a:gd name="T70" fmla="*/ 2 w 129"/>
                <a:gd name="T71" fmla="*/ 89 h 133"/>
                <a:gd name="T72" fmla="*/ 14 w 129"/>
                <a:gd name="T73" fmla="*/ 111 h 133"/>
                <a:gd name="T74" fmla="*/ 22 w 129"/>
                <a:gd name="T75" fmla="*/ 113 h 133"/>
                <a:gd name="T76" fmla="*/ 34 w 129"/>
                <a:gd name="T77" fmla="*/ 106 h 133"/>
                <a:gd name="T78" fmla="*/ 47 w 129"/>
                <a:gd name="T79" fmla="*/ 113 h 133"/>
                <a:gd name="T80" fmla="*/ 47 w 129"/>
                <a:gd name="T81" fmla="*/ 128 h 133"/>
                <a:gd name="T82" fmla="*/ 49 w 129"/>
                <a:gd name="T83" fmla="*/ 132 h 133"/>
                <a:gd name="T84" fmla="*/ 53 w 129"/>
                <a:gd name="T85" fmla="*/ 133 h 133"/>
                <a:gd name="T86" fmla="*/ 78 w 129"/>
                <a:gd name="T87" fmla="*/ 133 h 133"/>
                <a:gd name="T88" fmla="*/ 83 w 129"/>
                <a:gd name="T89" fmla="*/ 127 h 133"/>
                <a:gd name="T90" fmla="*/ 83 w 129"/>
                <a:gd name="T91" fmla="*/ 113 h 133"/>
                <a:gd name="T92" fmla="*/ 96 w 129"/>
                <a:gd name="T93" fmla="*/ 105 h 133"/>
                <a:gd name="T94" fmla="*/ 108 w 129"/>
                <a:gd name="T95" fmla="*/ 112 h 133"/>
                <a:gd name="T96" fmla="*/ 112 w 129"/>
                <a:gd name="T97" fmla="*/ 113 h 133"/>
                <a:gd name="T98" fmla="*/ 116 w 129"/>
                <a:gd name="T99" fmla="*/ 110 h 133"/>
                <a:gd name="T100" fmla="*/ 128 w 129"/>
                <a:gd name="T101" fmla="*/ 88 h 133"/>
                <a:gd name="T102" fmla="*/ 126 w 129"/>
                <a:gd name="T103" fmla="*/ 81 h 133"/>
                <a:gd name="T104" fmla="*/ 94 w 129"/>
                <a:gd name="T105" fmla="*/ 76 h 133"/>
                <a:gd name="T106" fmla="*/ 55 w 129"/>
                <a:gd name="T107" fmla="*/ 96 h 133"/>
                <a:gd name="T108" fmla="*/ 35 w 129"/>
                <a:gd name="T109" fmla="*/ 57 h 133"/>
                <a:gd name="T110" fmla="*/ 74 w 129"/>
                <a:gd name="T111" fmla="*/ 37 h 133"/>
                <a:gd name="T112" fmla="*/ 94 w 129"/>
                <a:gd name="T113" fmla="*/ 7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" h="133">
                  <a:moveTo>
                    <a:pt x="71" y="45"/>
                  </a:moveTo>
                  <a:cubicBezTo>
                    <a:pt x="59" y="41"/>
                    <a:pt x="47" y="48"/>
                    <a:pt x="43" y="60"/>
                  </a:cubicBezTo>
                  <a:cubicBezTo>
                    <a:pt x="40" y="72"/>
                    <a:pt x="46" y="84"/>
                    <a:pt x="58" y="88"/>
                  </a:cubicBezTo>
                  <a:cubicBezTo>
                    <a:pt x="70" y="92"/>
                    <a:pt x="82" y="85"/>
                    <a:pt x="86" y="73"/>
                  </a:cubicBezTo>
                  <a:cubicBezTo>
                    <a:pt x="90" y="61"/>
                    <a:pt x="83" y="49"/>
                    <a:pt x="71" y="45"/>
                  </a:cubicBezTo>
                  <a:close/>
                  <a:moveTo>
                    <a:pt x="75" y="70"/>
                  </a:moveTo>
                  <a:cubicBezTo>
                    <a:pt x="73" y="76"/>
                    <a:pt x="67" y="79"/>
                    <a:pt x="61" y="77"/>
                  </a:cubicBezTo>
                  <a:cubicBezTo>
                    <a:pt x="55" y="75"/>
                    <a:pt x="52" y="69"/>
                    <a:pt x="54" y="63"/>
                  </a:cubicBezTo>
                  <a:cubicBezTo>
                    <a:pt x="56" y="57"/>
                    <a:pt x="62" y="54"/>
                    <a:pt x="68" y="56"/>
                  </a:cubicBezTo>
                  <a:cubicBezTo>
                    <a:pt x="74" y="58"/>
                    <a:pt x="77" y="64"/>
                    <a:pt x="75" y="70"/>
                  </a:cubicBezTo>
                  <a:close/>
                  <a:moveTo>
                    <a:pt x="126" y="81"/>
                  </a:moveTo>
                  <a:cubicBezTo>
                    <a:pt x="113" y="74"/>
                    <a:pt x="113" y="74"/>
                    <a:pt x="113" y="74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8" y="49"/>
                    <a:pt x="129" y="45"/>
                    <a:pt x="127" y="43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2" y="19"/>
                    <a:pt x="109" y="18"/>
                    <a:pt x="107" y="19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2" y="2"/>
                    <a:pt x="80" y="0"/>
                    <a:pt x="77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0"/>
                    <a:pt x="49" y="1"/>
                    <a:pt x="48" y="2"/>
                  </a:cubicBezTo>
                  <a:cubicBezTo>
                    <a:pt x="47" y="3"/>
                    <a:pt x="46" y="4"/>
                    <a:pt x="46" y="6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19" y="20"/>
                    <a:pt x="17" y="20"/>
                  </a:cubicBezTo>
                  <a:cubicBezTo>
                    <a:pt x="16" y="20"/>
                    <a:pt x="15" y="21"/>
                    <a:pt x="14" y="23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7"/>
                    <a:pt x="1" y="49"/>
                  </a:cubicBezTo>
                  <a:cubicBezTo>
                    <a:pt x="1" y="50"/>
                    <a:pt x="2" y="51"/>
                    <a:pt x="4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1" y="83"/>
                    <a:pt x="0" y="86"/>
                    <a:pt x="2" y="89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4"/>
                    <a:pt x="19" y="114"/>
                    <a:pt x="22" y="113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47" y="113"/>
                    <a:pt x="47" y="113"/>
                    <a:pt x="47" y="113"/>
                  </a:cubicBezTo>
                  <a:cubicBezTo>
                    <a:pt x="47" y="128"/>
                    <a:pt x="47" y="128"/>
                    <a:pt x="47" y="128"/>
                  </a:cubicBezTo>
                  <a:cubicBezTo>
                    <a:pt x="47" y="129"/>
                    <a:pt x="48" y="131"/>
                    <a:pt x="49" y="132"/>
                  </a:cubicBezTo>
                  <a:cubicBezTo>
                    <a:pt x="50" y="133"/>
                    <a:pt x="51" y="133"/>
                    <a:pt x="53" y="133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81" y="133"/>
                    <a:pt x="83" y="130"/>
                    <a:pt x="83" y="127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9" y="113"/>
                    <a:pt x="111" y="113"/>
                    <a:pt x="112" y="113"/>
                  </a:cubicBezTo>
                  <a:cubicBezTo>
                    <a:pt x="114" y="112"/>
                    <a:pt x="115" y="111"/>
                    <a:pt x="116" y="110"/>
                  </a:cubicBezTo>
                  <a:cubicBezTo>
                    <a:pt x="128" y="88"/>
                    <a:pt x="128" y="88"/>
                    <a:pt x="128" y="88"/>
                  </a:cubicBezTo>
                  <a:cubicBezTo>
                    <a:pt x="129" y="85"/>
                    <a:pt x="128" y="82"/>
                    <a:pt x="126" y="81"/>
                  </a:cubicBezTo>
                  <a:close/>
                  <a:moveTo>
                    <a:pt x="94" y="76"/>
                  </a:moveTo>
                  <a:cubicBezTo>
                    <a:pt x="89" y="92"/>
                    <a:pt x="72" y="101"/>
                    <a:pt x="55" y="96"/>
                  </a:cubicBezTo>
                  <a:cubicBezTo>
                    <a:pt x="39" y="91"/>
                    <a:pt x="30" y="74"/>
                    <a:pt x="35" y="57"/>
                  </a:cubicBezTo>
                  <a:cubicBezTo>
                    <a:pt x="40" y="41"/>
                    <a:pt x="58" y="32"/>
                    <a:pt x="74" y="37"/>
                  </a:cubicBezTo>
                  <a:cubicBezTo>
                    <a:pt x="90" y="42"/>
                    <a:pt x="99" y="59"/>
                    <a:pt x="94" y="7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715933" y="1847850"/>
            <a:ext cx="1524000" cy="876300"/>
            <a:chOff x="4715933" y="1847850"/>
            <a:chExt cx="1524000" cy="876300"/>
          </a:xfrm>
        </p:grpSpPr>
        <p:sp>
          <p:nvSpPr>
            <p:cNvPr id="58" name="Rectangle 57"/>
            <p:cNvSpPr/>
            <p:nvPr/>
          </p:nvSpPr>
          <p:spPr>
            <a:xfrm>
              <a:off x="4715933" y="24955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CORP ANALYSIS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63" name="Freeform 31"/>
            <p:cNvSpPr>
              <a:spLocks noEditPoints="1"/>
            </p:cNvSpPr>
            <p:nvPr/>
          </p:nvSpPr>
          <p:spPr bwMode="auto">
            <a:xfrm>
              <a:off x="5226993" y="1847850"/>
              <a:ext cx="501880" cy="441143"/>
            </a:xfrm>
            <a:custGeom>
              <a:avLst/>
              <a:gdLst>
                <a:gd name="T0" fmla="*/ 176 w 471"/>
                <a:gd name="T1" fmla="*/ 154 h 414"/>
                <a:gd name="T2" fmla="*/ 247 w 471"/>
                <a:gd name="T3" fmla="*/ 177 h 414"/>
                <a:gd name="T4" fmla="*/ 318 w 471"/>
                <a:gd name="T5" fmla="*/ 94 h 414"/>
                <a:gd name="T6" fmla="*/ 329 w 471"/>
                <a:gd name="T7" fmla="*/ 83 h 414"/>
                <a:gd name="T8" fmla="*/ 377 w 471"/>
                <a:gd name="T9" fmla="*/ 118 h 414"/>
                <a:gd name="T10" fmla="*/ 377 w 471"/>
                <a:gd name="T11" fmla="*/ 59 h 414"/>
                <a:gd name="T12" fmla="*/ 377 w 471"/>
                <a:gd name="T13" fmla="*/ 0 h 414"/>
                <a:gd name="T14" fmla="*/ 318 w 471"/>
                <a:gd name="T15" fmla="*/ 12 h 414"/>
                <a:gd name="T16" fmla="*/ 259 w 471"/>
                <a:gd name="T17" fmla="*/ 23 h 414"/>
                <a:gd name="T18" fmla="*/ 306 w 471"/>
                <a:gd name="T19" fmla="*/ 71 h 414"/>
                <a:gd name="T20" fmla="*/ 235 w 471"/>
                <a:gd name="T21" fmla="*/ 142 h 414"/>
                <a:gd name="T22" fmla="*/ 165 w 471"/>
                <a:gd name="T23" fmla="*/ 118 h 414"/>
                <a:gd name="T24" fmla="*/ 118 w 471"/>
                <a:gd name="T25" fmla="*/ 201 h 414"/>
                <a:gd name="T26" fmla="*/ 47 w 471"/>
                <a:gd name="T27" fmla="*/ 177 h 414"/>
                <a:gd name="T28" fmla="*/ 12 w 471"/>
                <a:gd name="T29" fmla="*/ 284 h 414"/>
                <a:gd name="T30" fmla="*/ 0 w 471"/>
                <a:gd name="T31" fmla="*/ 307 h 414"/>
                <a:gd name="T32" fmla="*/ 23 w 471"/>
                <a:gd name="T33" fmla="*/ 319 h 414"/>
                <a:gd name="T34" fmla="*/ 59 w 471"/>
                <a:gd name="T35" fmla="*/ 213 h 414"/>
                <a:gd name="T36" fmla="*/ 129 w 471"/>
                <a:gd name="T37" fmla="*/ 236 h 414"/>
                <a:gd name="T38" fmla="*/ 176 w 471"/>
                <a:gd name="T39" fmla="*/ 154 h 414"/>
                <a:gd name="T40" fmla="*/ 176 w 471"/>
                <a:gd name="T41" fmla="*/ 154 h 414"/>
                <a:gd name="T42" fmla="*/ 141 w 471"/>
                <a:gd name="T43" fmla="*/ 414 h 414"/>
                <a:gd name="T44" fmla="*/ 141 w 471"/>
                <a:gd name="T45" fmla="*/ 319 h 414"/>
                <a:gd name="T46" fmla="*/ 82 w 471"/>
                <a:gd name="T47" fmla="*/ 319 h 414"/>
                <a:gd name="T48" fmla="*/ 82 w 471"/>
                <a:gd name="T49" fmla="*/ 414 h 414"/>
                <a:gd name="T50" fmla="*/ 141 w 471"/>
                <a:gd name="T51" fmla="*/ 414 h 414"/>
                <a:gd name="T52" fmla="*/ 141 w 471"/>
                <a:gd name="T53" fmla="*/ 414 h 414"/>
                <a:gd name="T54" fmla="*/ 223 w 471"/>
                <a:gd name="T55" fmla="*/ 414 h 414"/>
                <a:gd name="T56" fmla="*/ 165 w 471"/>
                <a:gd name="T57" fmla="*/ 414 h 414"/>
                <a:gd name="T58" fmla="*/ 165 w 471"/>
                <a:gd name="T59" fmla="*/ 284 h 414"/>
                <a:gd name="T60" fmla="*/ 223 w 471"/>
                <a:gd name="T61" fmla="*/ 284 h 414"/>
                <a:gd name="T62" fmla="*/ 223 w 471"/>
                <a:gd name="T63" fmla="*/ 414 h 414"/>
                <a:gd name="T64" fmla="*/ 223 w 471"/>
                <a:gd name="T65" fmla="*/ 414 h 414"/>
                <a:gd name="T66" fmla="*/ 306 w 471"/>
                <a:gd name="T67" fmla="*/ 414 h 414"/>
                <a:gd name="T68" fmla="*/ 247 w 471"/>
                <a:gd name="T69" fmla="*/ 414 h 414"/>
                <a:gd name="T70" fmla="*/ 247 w 471"/>
                <a:gd name="T71" fmla="*/ 236 h 414"/>
                <a:gd name="T72" fmla="*/ 306 w 471"/>
                <a:gd name="T73" fmla="*/ 236 h 414"/>
                <a:gd name="T74" fmla="*/ 306 w 471"/>
                <a:gd name="T75" fmla="*/ 414 h 414"/>
                <a:gd name="T76" fmla="*/ 306 w 471"/>
                <a:gd name="T77" fmla="*/ 414 h 414"/>
                <a:gd name="T78" fmla="*/ 388 w 471"/>
                <a:gd name="T79" fmla="*/ 414 h 414"/>
                <a:gd name="T80" fmla="*/ 329 w 471"/>
                <a:gd name="T81" fmla="*/ 414 h 414"/>
                <a:gd name="T82" fmla="*/ 329 w 471"/>
                <a:gd name="T83" fmla="*/ 189 h 414"/>
                <a:gd name="T84" fmla="*/ 388 w 471"/>
                <a:gd name="T85" fmla="*/ 189 h 414"/>
                <a:gd name="T86" fmla="*/ 388 w 471"/>
                <a:gd name="T87" fmla="*/ 414 h 414"/>
                <a:gd name="T88" fmla="*/ 388 w 471"/>
                <a:gd name="T89" fmla="*/ 414 h 414"/>
                <a:gd name="T90" fmla="*/ 412 w 471"/>
                <a:gd name="T91" fmla="*/ 130 h 414"/>
                <a:gd name="T92" fmla="*/ 412 w 471"/>
                <a:gd name="T93" fmla="*/ 414 h 414"/>
                <a:gd name="T94" fmla="*/ 471 w 471"/>
                <a:gd name="T95" fmla="*/ 414 h 414"/>
                <a:gd name="T96" fmla="*/ 471 w 471"/>
                <a:gd name="T97" fmla="*/ 130 h 414"/>
                <a:gd name="T98" fmla="*/ 412 w 471"/>
                <a:gd name="T99" fmla="*/ 13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1" h="414">
                  <a:moveTo>
                    <a:pt x="176" y="154"/>
                  </a:moveTo>
                  <a:lnTo>
                    <a:pt x="247" y="177"/>
                  </a:lnTo>
                  <a:lnTo>
                    <a:pt x="318" y="94"/>
                  </a:lnTo>
                  <a:lnTo>
                    <a:pt x="329" y="83"/>
                  </a:lnTo>
                  <a:lnTo>
                    <a:pt x="377" y="118"/>
                  </a:lnTo>
                  <a:lnTo>
                    <a:pt x="377" y="59"/>
                  </a:lnTo>
                  <a:lnTo>
                    <a:pt x="377" y="0"/>
                  </a:lnTo>
                  <a:lnTo>
                    <a:pt x="318" y="12"/>
                  </a:lnTo>
                  <a:lnTo>
                    <a:pt x="259" y="23"/>
                  </a:lnTo>
                  <a:lnTo>
                    <a:pt x="306" y="71"/>
                  </a:lnTo>
                  <a:lnTo>
                    <a:pt x="235" y="142"/>
                  </a:lnTo>
                  <a:lnTo>
                    <a:pt x="165" y="118"/>
                  </a:lnTo>
                  <a:lnTo>
                    <a:pt x="118" y="201"/>
                  </a:lnTo>
                  <a:lnTo>
                    <a:pt x="47" y="177"/>
                  </a:lnTo>
                  <a:lnTo>
                    <a:pt x="12" y="284"/>
                  </a:lnTo>
                  <a:lnTo>
                    <a:pt x="0" y="307"/>
                  </a:lnTo>
                  <a:lnTo>
                    <a:pt x="23" y="319"/>
                  </a:lnTo>
                  <a:lnTo>
                    <a:pt x="59" y="213"/>
                  </a:lnTo>
                  <a:lnTo>
                    <a:pt x="129" y="236"/>
                  </a:lnTo>
                  <a:lnTo>
                    <a:pt x="176" y="154"/>
                  </a:lnTo>
                  <a:lnTo>
                    <a:pt x="176" y="154"/>
                  </a:lnTo>
                  <a:close/>
                  <a:moveTo>
                    <a:pt x="141" y="414"/>
                  </a:moveTo>
                  <a:lnTo>
                    <a:pt x="141" y="319"/>
                  </a:lnTo>
                  <a:lnTo>
                    <a:pt x="82" y="319"/>
                  </a:lnTo>
                  <a:lnTo>
                    <a:pt x="82" y="414"/>
                  </a:lnTo>
                  <a:lnTo>
                    <a:pt x="141" y="414"/>
                  </a:lnTo>
                  <a:lnTo>
                    <a:pt x="141" y="414"/>
                  </a:lnTo>
                  <a:close/>
                  <a:moveTo>
                    <a:pt x="223" y="414"/>
                  </a:moveTo>
                  <a:lnTo>
                    <a:pt x="165" y="414"/>
                  </a:lnTo>
                  <a:lnTo>
                    <a:pt x="165" y="284"/>
                  </a:lnTo>
                  <a:lnTo>
                    <a:pt x="223" y="284"/>
                  </a:lnTo>
                  <a:lnTo>
                    <a:pt x="223" y="414"/>
                  </a:lnTo>
                  <a:lnTo>
                    <a:pt x="223" y="414"/>
                  </a:lnTo>
                  <a:close/>
                  <a:moveTo>
                    <a:pt x="306" y="414"/>
                  </a:moveTo>
                  <a:lnTo>
                    <a:pt x="247" y="414"/>
                  </a:lnTo>
                  <a:lnTo>
                    <a:pt x="247" y="236"/>
                  </a:lnTo>
                  <a:lnTo>
                    <a:pt x="306" y="236"/>
                  </a:lnTo>
                  <a:lnTo>
                    <a:pt x="306" y="414"/>
                  </a:lnTo>
                  <a:lnTo>
                    <a:pt x="306" y="414"/>
                  </a:lnTo>
                  <a:close/>
                  <a:moveTo>
                    <a:pt x="388" y="414"/>
                  </a:moveTo>
                  <a:lnTo>
                    <a:pt x="329" y="414"/>
                  </a:lnTo>
                  <a:lnTo>
                    <a:pt x="329" y="189"/>
                  </a:lnTo>
                  <a:lnTo>
                    <a:pt x="388" y="189"/>
                  </a:lnTo>
                  <a:lnTo>
                    <a:pt x="388" y="414"/>
                  </a:lnTo>
                  <a:lnTo>
                    <a:pt x="388" y="414"/>
                  </a:lnTo>
                  <a:close/>
                  <a:moveTo>
                    <a:pt x="412" y="130"/>
                  </a:moveTo>
                  <a:lnTo>
                    <a:pt x="412" y="414"/>
                  </a:lnTo>
                  <a:lnTo>
                    <a:pt x="471" y="414"/>
                  </a:lnTo>
                  <a:lnTo>
                    <a:pt x="471" y="130"/>
                  </a:lnTo>
                  <a:lnTo>
                    <a:pt x="412" y="13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544733" y="1847849"/>
            <a:ext cx="1524000" cy="876301"/>
            <a:chOff x="6544733" y="1847849"/>
            <a:chExt cx="1524000" cy="876301"/>
          </a:xfrm>
        </p:grpSpPr>
        <p:sp>
          <p:nvSpPr>
            <p:cNvPr id="61" name="Rectangle 60"/>
            <p:cNvSpPr/>
            <p:nvPr/>
          </p:nvSpPr>
          <p:spPr>
            <a:xfrm>
              <a:off x="6544733" y="24955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PUBLIC RELATIONS</a:t>
              </a:r>
              <a:endParaRPr lang="en-US" sz="10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056752" y="1847849"/>
              <a:ext cx="499962" cy="441144"/>
              <a:chOff x="5489575" y="2304852"/>
              <a:chExt cx="944563" cy="833437"/>
            </a:xfrm>
            <a:solidFill>
              <a:srgbClr val="FFC000"/>
            </a:solidFill>
          </p:grpSpPr>
          <p:sp>
            <p:nvSpPr>
              <p:cNvPr id="65" name="Rectangle 18"/>
              <p:cNvSpPr>
                <a:spLocks noChangeArrowheads="1"/>
              </p:cNvSpPr>
              <p:nvPr/>
            </p:nvSpPr>
            <p:spPr bwMode="auto">
              <a:xfrm>
                <a:off x="5489575" y="2596952"/>
                <a:ext cx="179388" cy="203200"/>
              </a:xfrm>
              <a:prstGeom prst="rect">
                <a:avLst/>
              </a:prstGeom>
              <a:solidFill>
                <a:srgbClr val="007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19"/>
              <p:cNvSpPr>
                <a:spLocks/>
              </p:cNvSpPr>
              <p:nvPr/>
            </p:nvSpPr>
            <p:spPr bwMode="auto">
              <a:xfrm>
                <a:off x="5715000" y="2304852"/>
                <a:ext cx="336550" cy="833437"/>
              </a:xfrm>
              <a:custGeom>
                <a:avLst/>
                <a:gdLst>
                  <a:gd name="T0" fmla="*/ 15 w 15"/>
                  <a:gd name="T1" fmla="*/ 37 h 37"/>
                  <a:gd name="T2" fmla="*/ 15 w 15"/>
                  <a:gd name="T3" fmla="*/ 0 h 37"/>
                  <a:gd name="T4" fmla="*/ 0 w 15"/>
                  <a:gd name="T5" fmla="*/ 13 h 37"/>
                  <a:gd name="T6" fmla="*/ 0 w 15"/>
                  <a:gd name="T7" fmla="*/ 23 h 37"/>
                  <a:gd name="T8" fmla="*/ 15 w 15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37">
                    <a:moveTo>
                      <a:pt x="15" y="37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8" y="0"/>
                      <a:pt x="3" y="7"/>
                      <a:pt x="0" y="1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" y="28"/>
                      <a:pt x="8" y="37"/>
                      <a:pt x="15" y="37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0"/>
              <p:cNvSpPr>
                <a:spLocks/>
              </p:cNvSpPr>
              <p:nvPr/>
            </p:nvSpPr>
            <p:spPr bwMode="auto">
              <a:xfrm>
                <a:off x="6232525" y="2349302"/>
                <a:ext cx="201613" cy="720725"/>
              </a:xfrm>
              <a:custGeom>
                <a:avLst/>
                <a:gdLst>
                  <a:gd name="T0" fmla="*/ 0 w 9"/>
                  <a:gd name="T1" fmla="*/ 3 h 32"/>
                  <a:gd name="T2" fmla="*/ 7 w 9"/>
                  <a:gd name="T3" fmla="*/ 16 h 32"/>
                  <a:gd name="T4" fmla="*/ 0 w 9"/>
                  <a:gd name="T5" fmla="*/ 29 h 32"/>
                  <a:gd name="T6" fmla="*/ 0 w 9"/>
                  <a:gd name="T7" fmla="*/ 32 h 32"/>
                  <a:gd name="T8" fmla="*/ 9 w 9"/>
                  <a:gd name="T9" fmla="*/ 16 h 32"/>
                  <a:gd name="T10" fmla="*/ 0 w 9"/>
                  <a:gd name="T11" fmla="*/ 0 h 32"/>
                  <a:gd name="T12" fmla="*/ 0 w 9"/>
                  <a:gd name="T13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32">
                    <a:moveTo>
                      <a:pt x="0" y="3"/>
                    </a:moveTo>
                    <a:cubicBezTo>
                      <a:pt x="4" y="6"/>
                      <a:pt x="7" y="11"/>
                      <a:pt x="7" y="16"/>
                    </a:cubicBezTo>
                    <a:cubicBezTo>
                      <a:pt x="7" y="22"/>
                      <a:pt x="4" y="27"/>
                      <a:pt x="0" y="2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6" y="29"/>
                      <a:pt x="9" y="23"/>
                      <a:pt x="9" y="16"/>
                    </a:cubicBezTo>
                    <a:cubicBezTo>
                      <a:pt x="9" y="9"/>
                      <a:pt x="6" y="3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1"/>
              <p:cNvSpPr>
                <a:spLocks/>
              </p:cNvSpPr>
              <p:nvPr/>
            </p:nvSpPr>
            <p:spPr bwMode="auto">
              <a:xfrm>
                <a:off x="6142038" y="2417564"/>
                <a:ext cx="203200" cy="585787"/>
              </a:xfrm>
              <a:custGeom>
                <a:avLst/>
                <a:gdLst>
                  <a:gd name="T0" fmla="*/ 9 w 9"/>
                  <a:gd name="T1" fmla="*/ 13 h 26"/>
                  <a:gd name="T2" fmla="*/ 0 w 9"/>
                  <a:gd name="T3" fmla="*/ 0 h 26"/>
                  <a:gd name="T4" fmla="*/ 0 w 9"/>
                  <a:gd name="T5" fmla="*/ 3 h 26"/>
                  <a:gd name="T6" fmla="*/ 7 w 9"/>
                  <a:gd name="T7" fmla="*/ 13 h 26"/>
                  <a:gd name="T8" fmla="*/ 0 w 9"/>
                  <a:gd name="T9" fmla="*/ 24 h 26"/>
                  <a:gd name="T10" fmla="*/ 0 w 9"/>
                  <a:gd name="T11" fmla="*/ 26 h 26"/>
                  <a:gd name="T12" fmla="*/ 9 w 9"/>
                  <a:gd name="T13" fmla="*/ 1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6">
                    <a:moveTo>
                      <a:pt x="9" y="13"/>
                    </a:moveTo>
                    <a:cubicBezTo>
                      <a:pt x="9" y="7"/>
                      <a:pt x="5" y="2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4"/>
                      <a:pt x="7" y="8"/>
                      <a:pt x="7" y="13"/>
                    </a:cubicBezTo>
                    <a:cubicBezTo>
                      <a:pt x="7" y="18"/>
                      <a:pt x="4" y="22"/>
                      <a:pt x="0" y="24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5" y="24"/>
                      <a:pt x="9" y="19"/>
                      <a:pt x="9" y="13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9" name="Rectangle 68"/>
          <p:cNvSpPr/>
          <p:nvPr/>
        </p:nvSpPr>
        <p:spPr>
          <a:xfrm>
            <a:off x="1058332" y="3181350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Promotion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971550" y="3437472"/>
            <a:ext cx="1524000" cy="228600"/>
            <a:chOff x="971550" y="3437472"/>
            <a:chExt cx="1524000" cy="228600"/>
          </a:xfrm>
        </p:grpSpPr>
        <p:grpSp>
          <p:nvGrpSpPr>
            <p:cNvPr id="71" name="Group 70"/>
            <p:cNvGrpSpPr/>
            <p:nvPr/>
          </p:nvGrpSpPr>
          <p:grpSpPr>
            <a:xfrm>
              <a:off x="1936034" y="3470192"/>
              <a:ext cx="66694" cy="168358"/>
              <a:chOff x="1447800" y="2040536"/>
              <a:chExt cx="210438" cy="531210"/>
            </a:xfrm>
          </p:grpSpPr>
          <p:sp>
            <p:nvSpPr>
              <p:cNvPr id="72" name="Freeform 6"/>
              <p:cNvSpPr>
                <a:spLocks/>
              </p:cNvSpPr>
              <p:nvPr/>
            </p:nvSpPr>
            <p:spPr bwMode="auto">
              <a:xfrm>
                <a:off x="1447800" y="2131533"/>
                <a:ext cx="210438" cy="44021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73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7" cy="830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74" name="Rectangle 73"/>
            <p:cNvSpPr/>
            <p:nvPr/>
          </p:nvSpPr>
          <p:spPr>
            <a:xfrm>
              <a:off x="971550" y="3437472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10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80" name="Rectangle 79"/>
          <p:cNvSpPr/>
          <p:nvPr/>
        </p:nvSpPr>
        <p:spPr>
          <a:xfrm>
            <a:off x="1058332" y="3893418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Creative Designer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971550" y="4149540"/>
            <a:ext cx="1524000" cy="228600"/>
            <a:chOff x="971550" y="4095750"/>
            <a:chExt cx="1524000" cy="228600"/>
          </a:xfrm>
        </p:grpSpPr>
        <p:grpSp>
          <p:nvGrpSpPr>
            <p:cNvPr id="81" name="Group 80"/>
            <p:cNvGrpSpPr/>
            <p:nvPr/>
          </p:nvGrpSpPr>
          <p:grpSpPr>
            <a:xfrm>
              <a:off x="1936034" y="4128470"/>
              <a:ext cx="66694" cy="168358"/>
              <a:chOff x="1447800" y="2040536"/>
              <a:chExt cx="210438" cy="531210"/>
            </a:xfrm>
          </p:grpSpPr>
          <p:sp>
            <p:nvSpPr>
              <p:cNvPr id="82" name="Freeform 6"/>
              <p:cNvSpPr>
                <a:spLocks/>
              </p:cNvSpPr>
              <p:nvPr/>
            </p:nvSpPr>
            <p:spPr bwMode="auto">
              <a:xfrm>
                <a:off x="1447800" y="2131533"/>
                <a:ext cx="210438" cy="44021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7" cy="830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971550" y="40957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23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85" name="Rectangle 84"/>
          <p:cNvSpPr/>
          <p:nvPr/>
        </p:nvSpPr>
        <p:spPr>
          <a:xfrm>
            <a:off x="2883322" y="3181350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Interface Designer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2796540" y="3437472"/>
            <a:ext cx="1524000" cy="228600"/>
            <a:chOff x="2796540" y="3437472"/>
            <a:chExt cx="1524000" cy="228600"/>
          </a:xfrm>
        </p:grpSpPr>
        <p:grpSp>
          <p:nvGrpSpPr>
            <p:cNvPr id="86" name="Group 85"/>
            <p:cNvGrpSpPr/>
            <p:nvPr/>
          </p:nvGrpSpPr>
          <p:grpSpPr>
            <a:xfrm>
              <a:off x="3761024" y="3470192"/>
              <a:ext cx="66694" cy="168358"/>
              <a:chOff x="1447800" y="2040536"/>
              <a:chExt cx="210438" cy="531210"/>
            </a:xfrm>
          </p:grpSpPr>
          <p:sp>
            <p:nvSpPr>
              <p:cNvPr id="87" name="Freeform 6"/>
              <p:cNvSpPr>
                <a:spLocks/>
              </p:cNvSpPr>
              <p:nvPr/>
            </p:nvSpPr>
            <p:spPr bwMode="auto">
              <a:xfrm>
                <a:off x="1447800" y="2131533"/>
                <a:ext cx="210438" cy="44021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8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7" cy="830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89" name="Rectangle 88"/>
            <p:cNvSpPr/>
            <p:nvPr/>
          </p:nvSpPr>
          <p:spPr>
            <a:xfrm>
              <a:off x="2796540" y="3437472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24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90" name="Rectangle 89"/>
          <p:cNvSpPr/>
          <p:nvPr/>
        </p:nvSpPr>
        <p:spPr>
          <a:xfrm>
            <a:off x="2883322" y="3893418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Script Coder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2796540" y="4149540"/>
            <a:ext cx="1524000" cy="228600"/>
            <a:chOff x="2796540" y="4095750"/>
            <a:chExt cx="1524000" cy="228600"/>
          </a:xfrm>
        </p:grpSpPr>
        <p:grpSp>
          <p:nvGrpSpPr>
            <p:cNvPr id="91" name="Group 90"/>
            <p:cNvGrpSpPr/>
            <p:nvPr/>
          </p:nvGrpSpPr>
          <p:grpSpPr>
            <a:xfrm>
              <a:off x="3761024" y="4128470"/>
              <a:ext cx="66694" cy="168358"/>
              <a:chOff x="1447800" y="2040536"/>
              <a:chExt cx="210438" cy="531210"/>
            </a:xfrm>
          </p:grpSpPr>
          <p:sp>
            <p:nvSpPr>
              <p:cNvPr id="92" name="Freeform 6"/>
              <p:cNvSpPr>
                <a:spLocks/>
              </p:cNvSpPr>
              <p:nvPr/>
            </p:nvSpPr>
            <p:spPr bwMode="auto">
              <a:xfrm>
                <a:off x="1447800" y="2131533"/>
                <a:ext cx="210438" cy="44021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93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7" cy="830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94" name="Rectangle 93"/>
            <p:cNvSpPr/>
            <p:nvPr/>
          </p:nvSpPr>
          <p:spPr>
            <a:xfrm>
              <a:off x="2796540" y="40957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45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95" name="Rectangle 94"/>
          <p:cNvSpPr/>
          <p:nvPr/>
        </p:nvSpPr>
        <p:spPr>
          <a:xfrm>
            <a:off x="4723553" y="3181350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Optimizer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4636771" y="3437472"/>
            <a:ext cx="1524000" cy="228600"/>
            <a:chOff x="4636771" y="3437472"/>
            <a:chExt cx="1524000" cy="228600"/>
          </a:xfrm>
        </p:grpSpPr>
        <p:grpSp>
          <p:nvGrpSpPr>
            <p:cNvPr id="96" name="Group 95"/>
            <p:cNvGrpSpPr/>
            <p:nvPr/>
          </p:nvGrpSpPr>
          <p:grpSpPr>
            <a:xfrm>
              <a:off x="5601255" y="3470192"/>
              <a:ext cx="66694" cy="168358"/>
              <a:chOff x="1447800" y="2040536"/>
              <a:chExt cx="210438" cy="531210"/>
            </a:xfrm>
          </p:grpSpPr>
          <p:sp>
            <p:nvSpPr>
              <p:cNvPr id="97" name="Freeform 6"/>
              <p:cNvSpPr>
                <a:spLocks/>
              </p:cNvSpPr>
              <p:nvPr/>
            </p:nvSpPr>
            <p:spPr bwMode="auto">
              <a:xfrm>
                <a:off x="1447800" y="2131533"/>
                <a:ext cx="210438" cy="44021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98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7" cy="830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99" name="Rectangle 98"/>
            <p:cNvSpPr/>
            <p:nvPr/>
          </p:nvSpPr>
          <p:spPr>
            <a:xfrm>
              <a:off x="4636771" y="3437472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32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100" name="Rectangle 99"/>
          <p:cNvSpPr/>
          <p:nvPr/>
        </p:nvSpPr>
        <p:spPr>
          <a:xfrm>
            <a:off x="4723553" y="3893418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Analyst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4636771" y="4149540"/>
            <a:ext cx="1524000" cy="228600"/>
            <a:chOff x="4636771" y="4095750"/>
            <a:chExt cx="1524000" cy="228600"/>
          </a:xfrm>
        </p:grpSpPr>
        <p:grpSp>
          <p:nvGrpSpPr>
            <p:cNvPr id="101" name="Group 100"/>
            <p:cNvGrpSpPr/>
            <p:nvPr/>
          </p:nvGrpSpPr>
          <p:grpSpPr>
            <a:xfrm>
              <a:off x="5601255" y="4128469"/>
              <a:ext cx="66694" cy="168359"/>
              <a:chOff x="1447800" y="2040536"/>
              <a:chExt cx="210438" cy="531214"/>
            </a:xfrm>
          </p:grpSpPr>
          <p:sp>
            <p:nvSpPr>
              <p:cNvPr id="102" name="Freeform 6"/>
              <p:cNvSpPr>
                <a:spLocks/>
              </p:cNvSpPr>
              <p:nvPr/>
            </p:nvSpPr>
            <p:spPr bwMode="auto">
              <a:xfrm>
                <a:off x="1447800" y="2131536"/>
                <a:ext cx="210438" cy="440214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103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5" cy="830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4636771" y="40957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12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6552353" y="3181350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Government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6465571" y="3437472"/>
            <a:ext cx="1524000" cy="228600"/>
            <a:chOff x="6465571" y="3437472"/>
            <a:chExt cx="1524000" cy="228600"/>
          </a:xfrm>
        </p:grpSpPr>
        <p:grpSp>
          <p:nvGrpSpPr>
            <p:cNvPr id="106" name="Group 105"/>
            <p:cNvGrpSpPr/>
            <p:nvPr/>
          </p:nvGrpSpPr>
          <p:grpSpPr>
            <a:xfrm>
              <a:off x="7430055" y="3470191"/>
              <a:ext cx="66694" cy="168359"/>
              <a:chOff x="1447800" y="2040536"/>
              <a:chExt cx="210438" cy="531214"/>
            </a:xfrm>
          </p:grpSpPr>
          <p:sp>
            <p:nvSpPr>
              <p:cNvPr id="107" name="Freeform 6"/>
              <p:cNvSpPr>
                <a:spLocks/>
              </p:cNvSpPr>
              <p:nvPr/>
            </p:nvSpPr>
            <p:spPr bwMode="auto">
              <a:xfrm>
                <a:off x="1447800" y="2131536"/>
                <a:ext cx="210438" cy="440214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108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5" cy="830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109" name="Rectangle 108"/>
            <p:cNvSpPr/>
            <p:nvPr/>
          </p:nvSpPr>
          <p:spPr>
            <a:xfrm>
              <a:off x="6465571" y="3437472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10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sp>
        <p:nvSpPr>
          <p:cNvPr id="110" name="Rectangle 109"/>
          <p:cNvSpPr/>
          <p:nvPr/>
        </p:nvSpPr>
        <p:spPr>
          <a:xfrm>
            <a:off x="6552353" y="3893418"/>
            <a:ext cx="1524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Spin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6465571" y="4149540"/>
            <a:ext cx="1524000" cy="228600"/>
            <a:chOff x="6465571" y="4095750"/>
            <a:chExt cx="1524000" cy="2286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7430055" y="4128469"/>
              <a:ext cx="66694" cy="168359"/>
              <a:chOff x="1447800" y="2040536"/>
              <a:chExt cx="210438" cy="531214"/>
            </a:xfrm>
          </p:grpSpPr>
          <p:sp>
            <p:nvSpPr>
              <p:cNvPr id="112" name="Freeform 6"/>
              <p:cNvSpPr>
                <a:spLocks/>
              </p:cNvSpPr>
              <p:nvPr/>
            </p:nvSpPr>
            <p:spPr bwMode="auto">
              <a:xfrm>
                <a:off x="1447800" y="2131536"/>
                <a:ext cx="210438" cy="440214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113" name="Oval 7"/>
              <p:cNvSpPr>
                <a:spLocks noChangeArrowheads="1"/>
              </p:cNvSpPr>
              <p:nvPr/>
            </p:nvSpPr>
            <p:spPr bwMode="auto">
              <a:xfrm>
                <a:off x="1512638" y="2040536"/>
                <a:ext cx="84175" cy="830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114" name="Rectangle 113"/>
            <p:cNvSpPr/>
            <p:nvPr/>
          </p:nvSpPr>
          <p:spPr>
            <a:xfrm>
              <a:off x="6465571" y="4095750"/>
              <a:ext cx="15240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43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15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3" grpId="0" animBg="1"/>
      <p:bldP spid="34" grpId="0" animBg="1"/>
      <p:bldP spid="35" grpId="0" animBg="1"/>
      <p:bldP spid="36" grpId="0" animBg="1"/>
      <p:bldP spid="69" grpId="0"/>
      <p:bldP spid="80" grpId="0"/>
      <p:bldP spid="85" grpId="0"/>
      <p:bldP spid="90" grpId="0"/>
      <p:bldP spid="95" grpId="0"/>
      <p:bldP spid="100" grpId="0"/>
      <p:bldP spid="105" grpId="0"/>
      <p:bldP spid="1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COMPANY TIMELINE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19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3036884"/>
            <a:ext cx="9144000" cy="76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0" y="3036884"/>
            <a:ext cx="1631992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746292" y="3036884"/>
            <a:ext cx="2711408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571999" y="3036884"/>
            <a:ext cx="2709863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391399" y="3036884"/>
            <a:ext cx="1747837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631992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457700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281863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0" name="Group 1029"/>
          <p:cNvGrpSpPr/>
          <p:nvPr/>
        </p:nvGrpSpPr>
        <p:grpSpPr>
          <a:xfrm>
            <a:off x="914400" y="3333750"/>
            <a:ext cx="1676400" cy="426719"/>
            <a:chOff x="1421523" y="3333750"/>
            <a:chExt cx="662154" cy="426719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1421523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2003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421523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1" name="Group 1030"/>
          <p:cNvGrpSpPr/>
          <p:nvPr/>
        </p:nvGrpSpPr>
        <p:grpSpPr>
          <a:xfrm>
            <a:off x="3733800" y="3333750"/>
            <a:ext cx="1676400" cy="426719"/>
            <a:chOff x="4240923" y="3333750"/>
            <a:chExt cx="662154" cy="426719"/>
          </a:xfrm>
        </p:grpSpPr>
        <p:sp>
          <p:nvSpPr>
            <p:cNvPr id="59" name="Freeform 7"/>
            <p:cNvSpPr>
              <a:spLocks/>
            </p:cNvSpPr>
            <p:nvPr/>
          </p:nvSpPr>
          <p:spPr bwMode="auto">
            <a:xfrm>
              <a:off x="4240923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2005 - 2007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240923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3" name="Group 1032"/>
          <p:cNvGrpSpPr/>
          <p:nvPr/>
        </p:nvGrpSpPr>
        <p:grpSpPr>
          <a:xfrm>
            <a:off x="6553199" y="3333750"/>
            <a:ext cx="1676400" cy="426719"/>
            <a:chOff x="7065086" y="3333750"/>
            <a:chExt cx="662154" cy="426719"/>
          </a:xfrm>
        </p:grpSpPr>
        <p:sp>
          <p:nvSpPr>
            <p:cNvPr id="61" name="Freeform 7"/>
            <p:cNvSpPr>
              <a:spLocks/>
            </p:cNvSpPr>
            <p:nvPr/>
          </p:nvSpPr>
          <p:spPr bwMode="auto">
            <a:xfrm>
              <a:off x="7065086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2008 - 2010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065086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9144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Freeform 17"/>
          <p:cNvSpPr>
            <a:spLocks/>
          </p:cNvSpPr>
          <p:nvPr/>
        </p:nvSpPr>
        <p:spPr bwMode="auto">
          <a:xfrm>
            <a:off x="9144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WE BORN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7338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7"/>
          <p:cNvSpPr>
            <a:spLocks/>
          </p:cNvSpPr>
          <p:nvPr/>
        </p:nvSpPr>
        <p:spPr bwMode="auto">
          <a:xfrm>
            <a:off x="37338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NEW PARTNER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5532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17"/>
          <p:cNvSpPr>
            <a:spLocks/>
          </p:cNvSpPr>
          <p:nvPr/>
        </p:nvSpPr>
        <p:spPr bwMode="auto">
          <a:xfrm>
            <a:off x="65532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NEW PORTFOLIO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14400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733800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553199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49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5" grpId="0" animBg="1"/>
      <p:bldP spid="1029" grpId="0" animBg="1"/>
      <p:bldP spid="72" grpId="0" animBg="1"/>
      <p:bldP spid="73" grpId="0" animBg="1"/>
      <p:bldP spid="74" grpId="0" animBg="1"/>
      <p:bldP spid="75" grpId="0" animBg="1"/>
      <p:bldP spid="76" grpId="0"/>
      <p:bldP spid="77" grpId="0"/>
      <p:bldP spid="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828800" cy="16573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828800" y="1657350"/>
            <a:ext cx="4572000" cy="34861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0"/>
            <a:ext cx="2743200" cy="16573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57350"/>
            <a:ext cx="1828800" cy="18288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15200" y="0"/>
            <a:ext cx="1828800" cy="34861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00800" y="0"/>
            <a:ext cx="914400" cy="25717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00800" y="2571751"/>
            <a:ext cx="914400" cy="9144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486152"/>
            <a:ext cx="1828800" cy="1657348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Lato" pitchFamily="34" charset="0"/>
              </a:rPr>
              <a:t>CLEAN</a:t>
            </a:r>
          </a:p>
          <a:p>
            <a:pPr algn="ctr"/>
            <a:r>
              <a:rPr lang="en-US" dirty="0" smtClean="0">
                <a:latin typeface="Lato" pitchFamily="34" charset="0"/>
              </a:rPr>
              <a:t>&amp; SMART</a:t>
            </a:r>
            <a:endParaRPr lang="en-US" dirty="0">
              <a:latin typeface="Lato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00800" y="3486150"/>
            <a:ext cx="2743199" cy="1657348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MINIMAL DESIGNS</a:t>
            </a:r>
          </a:p>
          <a:p>
            <a:pPr algn="ctr"/>
            <a:r>
              <a:rPr lang="en-US" dirty="0" smtClean="0"/>
              <a:t>CLEAN LAYOUT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28800" y="0"/>
            <a:ext cx="1828799" cy="1657350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ato" pitchFamily="34" charset="0"/>
              </a:rPr>
              <a:t>PROFESSIONAL</a:t>
            </a:r>
            <a:endParaRPr lang="en-US" sz="1000" b="1" dirty="0">
              <a:latin typeface="Lato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28800" y="2571750"/>
            <a:ext cx="4572000" cy="1828800"/>
          </a:xfrm>
          <a:prstGeom prst="rect">
            <a:avLst/>
          </a:prstGeom>
          <a:solidFill>
            <a:schemeClr val="bg1">
              <a:alpha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Lato" pitchFamily="34" charset="0"/>
              </a:rPr>
              <a:t>YES!!</a:t>
            </a:r>
          </a:p>
          <a:p>
            <a:pPr algn="ctr"/>
            <a:r>
              <a:rPr lang="en-US" sz="4000" dirty="0" smtClean="0">
                <a:solidFill>
                  <a:schemeClr val="tx1"/>
                </a:solidFill>
                <a:latin typeface="Lato" pitchFamily="34" charset="0"/>
              </a:rPr>
              <a:t>WE ARE</a:t>
            </a:r>
            <a:endParaRPr lang="en-US" sz="4000" dirty="0">
              <a:solidFill>
                <a:schemeClr val="tx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31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20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36884"/>
            <a:ext cx="9144000" cy="76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036884"/>
            <a:ext cx="1631992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46292" y="3036884"/>
            <a:ext cx="2711408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1999" y="3036884"/>
            <a:ext cx="2709863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91399" y="3036884"/>
            <a:ext cx="1747837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31992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57700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281863" y="2960684"/>
            <a:ext cx="228600" cy="228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914400" y="3333750"/>
            <a:ext cx="1676399" cy="426719"/>
            <a:chOff x="1421523" y="3333750"/>
            <a:chExt cx="662154" cy="426719"/>
          </a:xfrm>
        </p:grpSpPr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1421523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2011 - 2012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21523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733800" y="3333750"/>
            <a:ext cx="1676400" cy="426719"/>
            <a:chOff x="4240923" y="3333750"/>
            <a:chExt cx="662154" cy="426719"/>
          </a:xfrm>
        </p:grpSpPr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4240923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2013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240923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53199" y="3333750"/>
            <a:ext cx="1676401" cy="426719"/>
            <a:chOff x="7065086" y="3333750"/>
            <a:chExt cx="662154" cy="426719"/>
          </a:xfrm>
        </p:grpSpPr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7065086" y="3333750"/>
              <a:ext cx="662154" cy="381000"/>
            </a:xfrm>
            <a:custGeom>
              <a:avLst/>
              <a:gdLst>
                <a:gd name="T0" fmla="*/ 1162 w 2089"/>
                <a:gd name="T1" fmla="*/ 208 h 1202"/>
                <a:gd name="T2" fmla="*/ 1044 w 2089"/>
                <a:gd name="T3" fmla="*/ 0 h 1202"/>
                <a:gd name="T4" fmla="*/ 924 w 2089"/>
                <a:gd name="T5" fmla="*/ 208 h 1202"/>
                <a:gd name="T6" fmla="*/ 0 w 2089"/>
                <a:gd name="T7" fmla="*/ 208 h 1202"/>
                <a:gd name="T8" fmla="*/ 0 w 2089"/>
                <a:gd name="T9" fmla="*/ 1202 h 1202"/>
                <a:gd name="T10" fmla="*/ 2089 w 2089"/>
                <a:gd name="T11" fmla="*/ 1202 h 1202"/>
                <a:gd name="T12" fmla="*/ 2089 w 2089"/>
                <a:gd name="T13" fmla="*/ 208 h 1202"/>
                <a:gd name="T14" fmla="*/ 1162 w 2089"/>
                <a:gd name="T15" fmla="*/ 208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1202">
                  <a:moveTo>
                    <a:pt x="1162" y="208"/>
                  </a:moveTo>
                  <a:lnTo>
                    <a:pt x="1044" y="0"/>
                  </a:lnTo>
                  <a:lnTo>
                    <a:pt x="924" y="208"/>
                  </a:lnTo>
                  <a:lnTo>
                    <a:pt x="0" y="208"/>
                  </a:lnTo>
                  <a:lnTo>
                    <a:pt x="0" y="1202"/>
                  </a:lnTo>
                  <a:lnTo>
                    <a:pt x="2089" y="1202"/>
                  </a:lnTo>
                  <a:lnTo>
                    <a:pt x="2089" y="208"/>
                  </a:lnTo>
                  <a:lnTo>
                    <a:pt x="1162" y="20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9144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2014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065086" y="3714750"/>
              <a:ext cx="662154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9144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9144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AWARD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338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37338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GO INTERNATIONAL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53200" y="1428750"/>
            <a:ext cx="1676400" cy="1066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553200" y="2495550"/>
            <a:ext cx="1676400" cy="323856"/>
          </a:xfrm>
          <a:custGeom>
            <a:avLst/>
            <a:gdLst>
              <a:gd name="T0" fmla="*/ 1033 w 2316"/>
              <a:gd name="T1" fmla="*/ 493 h 616"/>
              <a:gd name="T2" fmla="*/ 1158 w 2316"/>
              <a:gd name="T3" fmla="*/ 616 h 616"/>
              <a:gd name="T4" fmla="*/ 1284 w 2316"/>
              <a:gd name="T5" fmla="*/ 493 h 616"/>
              <a:gd name="T6" fmla="*/ 2316 w 2316"/>
              <a:gd name="T7" fmla="*/ 493 h 616"/>
              <a:gd name="T8" fmla="*/ 2316 w 2316"/>
              <a:gd name="T9" fmla="*/ 0 h 616"/>
              <a:gd name="T10" fmla="*/ 0 w 2316"/>
              <a:gd name="T11" fmla="*/ 0 h 616"/>
              <a:gd name="T12" fmla="*/ 0 w 2316"/>
              <a:gd name="T13" fmla="*/ 493 h 616"/>
              <a:gd name="T14" fmla="*/ 1033 w 2316"/>
              <a:gd name="T15" fmla="*/ 493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16" h="616">
                <a:moveTo>
                  <a:pt x="1033" y="493"/>
                </a:moveTo>
                <a:lnTo>
                  <a:pt x="1158" y="616"/>
                </a:lnTo>
                <a:lnTo>
                  <a:pt x="1284" y="493"/>
                </a:lnTo>
                <a:lnTo>
                  <a:pt x="2316" y="493"/>
                </a:lnTo>
                <a:lnTo>
                  <a:pt x="2316" y="0"/>
                </a:lnTo>
                <a:lnTo>
                  <a:pt x="0" y="0"/>
                </a:lnTo>
                <a:lnTo>
                  <a:pt x="0" y="493"/>
                </a:lnTo>
                <a:lnTo>
                  <a:pt x="1033" y="49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  <a:latin typeface="Lato" pitchFamily="34" charset="0"/>
              </a:rPr>
              <a:t>WE ARE HERE</a:t>
            </a:r>
            <a:endParaRPr lang="en-US" sz="9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4400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33800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53199" y="3843872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121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SIMPLE TIMELINE STORY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21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ngon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" y="3704898"/>
            <a:ext cx="9143997" cy="457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704898"/>
            <a:ext cx="18288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800" y="3704898"/>
            <a:ext cx="1822491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51292" y="3704898"/>
            <a:ext cx="18288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80092" y="3704898"/>
            <a:ext cx="1829572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758909" y="3657866"/>
            <a:ext cx="139782" cy="13978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581400" y="3657866"/>
            <a:ext cx="139782" cy="13978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5416509" y="3657866"/>
            <a:ext cx="139782" cy="13978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239773" y="3657866"/>
            <a:ext cx="139782" cy="139782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314814" y="3704898"/>
            <a:ext cx="1829572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143000" y="2409498"/>
            <a:ext cx="1371600" cy="762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memet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65491" y="1647498"/>
            <a:ext cx="1371600" cy="15240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pakek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ubat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jerawat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pasti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puleh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meunyoe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puleh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kehuh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meukurap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muka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cok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nyan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na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mangat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94292" y="1876098"/>
            <a:ext cx="1371600" cy="1295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pakek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ubat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jerawat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pasti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puleh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meunyoe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puleh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kehuh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meukurap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muka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629400" y="2180898"/>
            <a:ext cx="1371600" cy="9906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pakek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ubat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jerawat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pasti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puleh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914400" y="3323898"/>
            <a:ext cx="1828800" cy="771852"/>
            <a:chOff x="914400" y="3323898"/>
            <a:chExt cx="1828800" cy="771852"/>
          </a:xfrm>
        </p:grpSpPr>
        <p:sp>
          <p:nvSpPr>
            <p:cNvPr id="33" name="TextBox 32"/>
            <p:cNvSpPr txBox="1"/>
            <p:nvPr/>
          </p:nvSpPr>
          <p:spPr>
            <a:xfrm>
              <a:off x="914400" y="386491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2009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14400" y="332389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latin typeface="Lato" pitchFamily="34" charset="0"/>
                </a:rPr>
                <a:t>WE BORN</a:t>
              </a:r>
              <a:endParaRPr lang="en-US" sz="900" b="1" dirty="0">
                <a:latin typeface="Lato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36891" y="3323898"/>
            <a:ext cx="1828800" cy="771852"/>
            <a:chOff x="2736891" y="3323898"/>
            <a:chExt cx="1828800" cy="771852"/>
          </a:xfrm>
        </p:grpSpPr>
        <p:sp>
          <p:nvSpPr>
            <p:cNvPr id="35" name="TextBox 34"/>
            <p:cNvSpPr txBox="1"/>
            <p:nvPr/>
          </p:nvSpPr>
          <p:spPr>
            <a:xfrm>
              <a:off x="2736891" y="386491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2011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736891" y="332389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latin typeface="Lato" pitchFamily="34" charset="0"/>
                </a:rPr>
                <a:t>GROWTH</a:t>
              </a:r>
              <a:endParaRPr lang="en-US" sz="900" b="1" dirty="0">
                <a:latin typeface="Lato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572000" y="3323898"/>
            <a:ext cx="1828800" cy="771852"/>
            <a:chOff x="4572000" y="3323898"/>
            <a:chExt cx="1828800" cy="771852"/>
          </a:xfrm>
        </p:grpSpPr>
        <p:sp>
          <p:nvSpPr>
            <p:cNvPr id="37" name="TextBox 36"/>
            <p:cNvSpPr txBox="1"/>
            <p:nvPr/>
          </p:nvSpPr>
          <p:spPr>
            <a:xfrm>
              <a:off x="4572000" y="386491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2013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332389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latin typeface="Lato" pitchFamily="34" charset="0"/>
                </a:rPr>
                <a:t>JOIN PARTNER</a:t>
              </a:r>
              <a:endParaRPr lang="en-US" sz="900" b="1" dirty="0">
                <a:latin typeface="Lato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395264" y="3323898"/>
            <a:ext cx="1828800" cy="771852"/>
            <a:chOff x="6395264" y="3323898"/>
            <a:chExt cx="1828800" cy="771852"/>
          </a:xfrm>
        </p:grpSpPr>
        <p:sp>
          <p:nvSpPr>
            <p:cNvPr id="39" name="TextBox 38"/>
            <p:cNvSpPr txBox="1"/>
            <p:nvPr/>
          </p:nvSpPr>
          <p:spPr>
            <a:xfrm>
              <a:off x="6395264" y="386491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2014</a:t>
              </a:r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395264" y="3323898"/>
              <a:ext cx="1828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smtClean="0">
                  <a:latin typeface="Lato" pitchFamily="34" charset="0"/>
                </a:rPr>
                <a:t>WE ARE HERE</a:t>
              </a:r>
              <a:endParaRPr lang="en-US" sz="900" b="1" dirty="0">
                <a:latin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565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34" grpId="0" animBg="1"/>
      <p:bldP spid="36" grpId="0" animBg="1"/>
      <p:bldP spid="38" grpId="0" animBg="1"/>
      <p:bldP spid="40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AWARDS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22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55" name="Down Ribbon 54"/>
          <p:cNvSpPr/>
          <p:nvPr/>
        </p:nvSpPr>
        <p:spPr>
          <a:xfrm>
            <a:off x="3276600" y="2673543"/>
            <a:ext cx="2590800" cy="577068"/>
          </a:xfrm>
          <a:prstGeom prst="ribbon">
            <a:avLst>
              <a:gd name="adj1" fmla="val 33333"/>
              <a:gd name="adj2" fmla="val 60227"/>
            </a:avLst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848100" y="1657350"/>
            <a:ext cx="1447800" cy="1508126"/>
            <a:chOff x="3848100" y="1657350"/>
            <a:chExt cx="1447800" cy="1508126"/>
          </a:xfrm>
        </p:grpSpPr>
        <p:sp>
          <p:nvSpPr>
            <p:cNvPr id="138" name="Freeform 12"/>
            <p:cNvSpPr>
              <a:spLocks noEditPoints="1"/>
            </p:cNvSpPr>
            <p:nvPr/>
          </p:nvSpPr>
          <p:spPr bwMode="auto">
            <a:xfrm>
              <a:off x="4052783" y="1657350"/>
              <a:ext cx="1038434" cy="1005806"/>
            </a:xfrm>
            <a:custGeom>
              <a:avLst/>
              <a:gdLst>
                <a:gd name="T0" fmla="*/ 2713 w 3650"/>
                <a:gd name="T1" fmla="*/ 424 h 3536"/>
                <a:gd name="T2" fmla="*/ 1825 w 3650"/>
                <a:gd name="T3" fmla="*/ 424 h 3536"/>
                <a:gd name="T4" fmla="*/ 937 w 3650"/>
                <a:gd name="T5" fmla="*/ 424 h 3536"/>
                <a:gd name="T6" fmla="*/ 117 w 3650"/>
                <a:gd name="T7" fmla="*/ 793 h 3536"/>
                <a:gd name="T8" fmla="*/ 1208 w 3650"/>
                <a:gd name="T9" fmla="*/ 2081 h 3536"/>
                <a:gd name="T10" fmla="*/ 1682 w 3650"/>
                <a:gd name="T11" fmla="*/ 2392 h 3536"/>
                <a:gd name="T12" fmla="*/ 1568 w 3650"/>
                <a:gd name="T13" fmla="*/ 3155 h 3536"/>
                <a:gd name="T14" fmla="*/ 1110 w 3650"/>
                <a:gd name="T15" fmla="*/ 3477 h 3536"/>
                <a:gd name="T16" fmla="*/ 1110 w 3650"/>
                <a:gd name="T17" fmla="*/ 3536 h 3536"/>
                <a:gd name="T18" fmla="*/ 1825 w 3650"/>
                <a:gd name="T19" fmla="*/ 3536 h 3536"/>
                <a:gd name="T20" fmla="*/ 2538 w 3650"/>
                <a:gd name="T21" fmla="*/ 3536 h 3536"/>
                <a:gd name="T22" fmla="*/ 2538 w 3650"/>
                <a:gd name="T23" fmla="*/ 3477 h 3536"/>
                <a:gd name="T24" fmla="*/ 2081 w 3650"/>
                <a:gd name="T25" fmla="*/ 3155 h 3536"/>
                <a:gd name="T26" fmla="*/ 1967 w 3650"/>
                <a:gd name="T27" fmla="*/ 2392 h 3536"/>
                <a:gd name="T28" fmla="*/ 2442 w 3650"/>
                <a:gd name="T29" fmla="*/ 2082 h 3536"/>
                <a:gd name="T30" fmla="*/ 3533 w 3650"/>
                <a:gd name="T31" fmla="*/ 793 h 3536"/>
                <a:gd name="T32" fmla="*/ 2713 w 3650"/>
                <a:gd name="T33" fmla="*/ 424 h 3536"/>
                <a:gd name="T34" fmla="*/ 370 w 3650"/>
                <a:gd name="T35" fmla="*/ 450 h 3536"/>
                <a:gd name="T36" fmla="*/ 982 w 3650"/>
                <a:gd name="T37" fmla="*/ 773 h 3536"/>
                <a:gd name="T38" fmla="*/ 1133 w 3650"/>
                <a:gd name="T39" fmla="*/ 1836 h 3536"/>
                <a:gd name="T40" fmla="*/ 1155 w 3650"/>
                <a:gd name="T41" fmla="*/ 1965 h 3536"/>
                <a:gd name="T42" fmla="*/ 370 w 3650"/>
                <a:gd name="T43" fmla="*/ 450 h 3536"/>
                <a:gd name="T44" fmla="*/ 2496 w 3650"/>
                <a:gd name="T45" fmla="*/ 1965 h 3536"/>
                <a:gd name="T46" fmla="*/ 2517 w 3650"/>
                <a:gd name="T47" fmla="*/ 1836 h 3536"/>
                <a:gd name="T48" fmla="*/ 2668 w 3650"/>
                <a:gd name="T49" fmla="*/ 773 h 3536"/>
                <a:gd name="T50" fmla="*/ 3281 w 3650"/>
                <a:gd name="T51" fmla="*/ 450 h 3536"/>
                <a:gd name="T52" fmla="*/ 2496 w 3650"/>
                <a:gd name="T53" fmla="*/ 1965 h 3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50" h="3536">
                  <a:moveTo>
                    <a:pt x="2713" y="424"/>
                  </a:moveTo>
                  <a:cubicBezTo>
                    <a:pt x="1825" y="424"/>
                    <a:pt x="1825" y="424"/>
                    <a:pt x="1825" y="424"/>
                  </a:cubicBezTo>
                  <a:cubicBezTo>
                    <a:pt x="937" y="424"/>
                    <a:pt x="937" y="424"/>
                    <a:pt x="937" y="424"/>
                  </a:cubicBezTo>
                  <a:cubicBezTo>
                    <a:pt x="601" y="0"/>
                    <a:pt x="0" y="201"/>
                    <a:pt x="117" y="793"/>
                  </a:cubicBezTo>
                  <a:cubicBezTo>
                    <a:pt x="258" y="1353"/>
                    <a:pt x="740" y="1771"/>
                    <a:pt x="1208" y="2081"/>
                  </a:cubicBezTo>
                  <a:cubicBezTo>
                    <a:pt x="1305" y="2239"/>
                    <a:pt x="1485" y="2352"/>
                    <a:pt x="1682" y="2392"/>
                  </a:cubicBezTo>
                  <a:cubicBezTo>
                    <a:pt x="1684" y="2471"/>
                    <a:pt x="1691" y="2947"/>
                    <a:pt x="1568" y="3155"/>
                  </a:cubicBezTo>
                  <a:cubicBezTo>
                    <a:pt x="1471" y="3305"/>
                    <a:pt x="1110" y="3477"/>
                    <a:pt x="1110" y="3477"/>
                  </a:cubicBezTo>
                  <a:cubicBezTo>
                    <a:pt x="1110" y="3536"/>
                    <a:pt x="1110" y="3536"/>
                    <a:pt x="1110" y="3536"/>
                  </a:cubicBezTo>
                  <a:cubicBezTo>
                    <a:pt x="1825" y="3536"/>
                    <a:pt x="1825" y="3536"/>
                    <a:pt x="1825" y="3536"/>
                  </a:cubicBezTo>
                  <a:cubicBezTo>
                    <a:pt x="2538" y="3536"/>
                    <a:pt x="2538" y="3536"/>
                    <a:pt x="2538" y="3536"/>
                  </a:cubicBezTo>
                  <a:cubicBezTo>
                    <a:pt x="2538" y="3477"/>
                    <a:pt x="2538" y="3477"/>
                    <a:pt x="2538" y="3477"/>
                  </a:cubicBezTo>
                  <a:cubicBezTo>
                    <a:pt x="2538" y="3477"/>
                    <a:pt x="2178" y="3306"/>
                    <a:pt x="2081" y="3155"/>
                  </a:cubicBezTo>
                  <a:cubicBezTo>
                    <a:pt x="1958" y="2947"/>
                    <a:pt x="1966" y="2472"/>
                    <a:pt x="1967" y="2392"/>
                  </a:cubicBezTo>
                  <a:cubicBezTo>
                    <a:pt x="2164" y="2352"/>
                    <a:pt x="2345" y="2240"/>
                    <a:pt x="2442" y="2082"/>
                  </a:cubicBezTo>
                  <a:cubicBezTo>
                    <a:pt x="2910" y="1771"/>
                    <a:pt x="3392" y="1353"/>
                    <a:pt x="3533" y="793"/>
                  </a:cubicBezTo>
                  <a:cubicBezTo>
                    <a:pt x="3650" y="201"/>
                    <a:pt x="3049" y="0"/>
                    <a:pt x="2713" y="424"/>
                  </a:cubicBezTo>
                  <a:close/>
                  <a:moveTo>
                    <a:pt x="370" y="450"/>
                  </a:moveTo>
                  <a:cubicBezTo>
                    <a:pt x="648" y="289"/>
                    <a:pt x="889" y="614"/>
                    <a:pt x="982" y="773"/>
                  </a:cubicBezTo>
                  <a:cubicBezTo>
                    <a:pt x="1045" y="1064"/>
                    <a:pt x="1123" y="1487"/>
                    <a:pt x="1133" y="1836"/>
                  </a:cubicBezTo>
                  <a:cubicBezTo>
                    <a:pt x="1135" y="1881"/>
                    <a:pt x="1142" y="1924"/>
                    <a:pt x="1155" y="1965"/>
                  </a:cubicBezTo>
                  <a:cubicBezTo>
                    <a:pt x="239" y="1355"/>
                    <a:pt x="129" y="589"/>
                    <a:pt x="370" y="450"/>
                  </a:cubicBezTo>
                  <a:close/>
                  <a:moveTo>
                    <a:pt x="2496" y="1965"/>
                  </a:moveTo>
                  <a:cubicBezTo>
                    <a:pt x="2508" y="1924"/>
                    <a:pt x="2516" y="1881"/>
                    <a:pt x="2517" y="1836"/>
                  </a:cubicBezTo>
                  <a:cubicBezTo>
                    <a:pt x="2527" y="1487"/>
                    <a:pt x="2605" y="1064"/>
                    <a:pt x="2668" y="773"/>
                  </a:cubicBezTo>
                  <a:cubicBezTo>
                    <a:pt x="2761" y="614"/>
                    <a:pt x="3002" y="289"/>
                    <a:pt x="3281" y="450"/>
                  </a:cubicBezTo>
                  <a:cubicBezTo>
                    <a:pt x="3522" y="589"/>
                    <a:pt x="3412" y="1355"/>
                    <a:pt x="2496" y="196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848100" y="2946202"/>
              <a:ext cx="1447800" cy="2192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2012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42" name="TextBox 141"/>
          <p:cNvSpPr txBox="1"/>
          <p:nvPr/>
        </p:nvSpPr>
        <p:spPr>
          <a:xfrm>
            <a:off x="3733800" y="3638550"/>
            <a:ext cx="1676400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657600" y="3333750"/>
            <a:ext cx="1828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70C0"/>
                </a:solidFill>
                <a:latin typeface="Lato" pitchFamily="34" charset="0"/>
              </a:rPr>
              <a:t>AWARDS NAME</a:t>
            </a:r>
            <a:endParaRPr lang="en-US" sz="11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343400" y="1778000"/>
            <a:ext cx="457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Lato" pitchFamily="34" charset="0"/>
              </a:rPr>
              <a:t>1</a:t>
            </a:r>
            <a:endParaRPr lang="en-US" sz="2000" dirty="0">
              <a:latin typeface="Lato" pitchFamily="34" charset="0"/>
            </a:endParaRPr>
          </a:p>
        </p:txBody>
      </p:sp>
      <p:sp>
        <p:nvSpPr>
          <p:cNvPr id="16" name="Down Ribbon 15"/>
          <p:cNvSpPr/>
          <p:nvPr/>
        </p:nvSpPr>
        <p:spPr>
          <a:xfrm>
            <a:off x="819678" y="2261422"/>
            <a:ext cx="2006072" cy="446827"/>
          </a:xfrm>
          <a:prstGeom prst="ribbon">
            <a:avLst>
              <a:gd name="adj1" fmla="val 33333"/>
              <a:gd name="adj2" fmla="val 60227"/>
            </a:avLst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262194" y="1474577"/>
            <a:ext cx="1121040" cy="1167751"/>
            <a:chOff x="1262194" y="1474577"/>
            <a:chExt cx="1121040" cy="1167751"/>
          </a:xfrm>
        </p:grpSpPr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1420681" y="1474577"/>
              <a:ext cx="804066" cy="778802"/>
            </a:xfrm>
            <a:custGeom>
              <a:avLst/>
              <a:gdLst>
                <a:gd name="T0" fmla="*/ 2713 w 3650"/>
                <a:gd name="T1" fmla="*/ 424 h 3536"/>
                <a:gd name="T2" fmla="*/ 1825 w 3650"/>
                <a:gd name="T3" fmla="*/ 424 h 3536"/>
                <a:gd name="T4" fmla="*/ 937 w 3650"/>
                <a:gd name="T5" fmla="*/ 424 h 3536"/>
                <a:gd name="T6" fmla="*/ 117 w 3650"/>
                <a:gd name="T7" fmla="*/ 793 h 3536"/>
                <a:gd name="T8" fmla="*/ 1208 w 3650"/>
                <a:gd name="T9" fmla="*/ 2081 h 3536"/>
                <a:gd name="T10" fmla="*/ 1682 w 3650"/>
                <a:gd name="T11" fmla="*/ 2392 h 3536"/>
                <a:gd name="T12" fmla="*/ 1568 w 3650"/>
                <a:gd name="T13" fmla="*/ 3155 h 3536"/>
                <a:gd name="T14" fmla="*/ 1110 w 3650"/>
                <a:gd name="T15" fmla="*/ 3477 h 3536"/>
                <a:gd name="T16" fmla="*/ 1110 w 3650"/>
                <a:gd name="T17" fmla="*/ 3536 h 3536"/>
                <a:gd name="T18" fmla="*/ 1825 w 3650"/>
                <a:gd name="T19" fmla="*/ 3536 h 3536"/>
                <a:gd name="T20" fmla="*/ 2538 w 3650"/>
                <a:gd name="T21" fmla="*/ 3536 h 3536"/>
                <a:gd name="T22" fmla="*/ 2538 w 3650"/>
                <a:gd name="T23" fmla="*/ 3477 h 3536"/>
                <a:gd name="T24" fmla="*/ 2081 w 3650"/>
                <a:gd name="T25" fmla="*/ 3155 h 3536"/>
                <a:gd name="T26" fmla="*/ 1967 w 3650"/>
                <a:gd name="T27" fmla="*/ 2392 h 3536"/>
                <a:gd name="T28" fmla="*/ 2442 w 3650"/>
                <a:gd name="T29" fmla="*/ 2082 h 3536"/>
                <a:gd name="T30" fmla="*/ 3533 w 3650"/>
                <a:gd name="T31" fmla="*/ 793 h 3536"/>
                <a:gd name="T32" fmla="*/ 2713 w 3650"/>
                <a:gd name="T33" fmla="*/ 424 h 3536"/>
                <a:gd name="T34" fmla="*/ 370 w 3650"/>
                <a:gd name="T35" fmla="*/ 450 h 3536"/>
                <a:gd name="T36" fmla="*/ 982 w 3650"/>
                <a:gd name="T37" fmla="*/ 773 h 3536"/>
                <a:gd name="T38" fmla="*/ 1133 w 3650"/>
                <a:gd name="T39" fmla="*/ 1836 h 3536"/>
                <a:gd name="T40" fmla="*/ 1155 w 3650"/>
                <a:gd name="T41" fmla="*/ 1965 h 3536"/>
                <a:gd name="T42" fmla="*/ 370 w 3650"/>
                <a:gd name="T43" fmla="*/ 450 h 3536"/>
                <a:gd name="T44" fmla="*/ 2496 w 3650"/>
                <a:gd name="T45" fmla="*/ 1965 h 3536"/>
                <a:gd name="T46" fmla="*/ 2517 w 3650"/>
                <a:gd name="T47" fmla="*/ 1836 h 3536"/>
                <a:gd name="T48" fmla="*/ 2668 w 3650"/>
                <a:gd name="T49" fmla="*/ 773 h 3536"/>
                <a:gd name="T50" fmla="*/ 3281 w 3650"/>
                <a:gd name="T51" fmla="*/ 450 h 3536"/>
                <a:gd name="T52" fmla="*/ 2496 w 3650"/>
                <a:gd name="T53" fmla="*/ 1965 h 3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50" h="3536">
                  <a:moveTo>
                    <a:pt x="2713" y="424"/>
                  </a:moveTo>
                  <a:cubicBezTo>
                    <a:pt x="1825" y="424"/>
                    <a:pt x="1825" y="424"/>
                    <a:pt x="1825" y="424"/>
                  </a:cubicBezTo>
                  <a:cubicBezTo>
                    <a:pt x="937" y="424"/>
                    <a:pt x="937" y="424"/>
                    <a:pt x="937" y="424"/>
                  </a:cubicBezTo>
                  <a:cubicBezTo>
                    <a:pt x="601" y="0"/>
                    <a:pt x="0" y="201"/>
                    <a:pt x="117" y="793"/>
                  </a:cubicBezTo>
                  <a:cubicBezTo>
                    <a:pt x="258" y="1353"/>
                    <a:pt x="740" y="1771"/>
                    <a:pt x="1208" y="2081"/>
                  </a:cubicBezTo>
                  <a:cubicBezTo>
                    <a:pt x="1305" y="2239"/>
                    <a:pt x="1485" y="2352"/>
                    <a:pt x="1682" y="2392"/>
                  </a:cubicBezTo>
                  <a:cubicBezTo>
                    <a:pt x="1684" y="2471"/>
                    <a:pt x="1691" y="2947"/>
                    <a:pt x="1568" y="3155"/>
                  </a:cubicBezTo>
                  <a:cubicBezTo>
                    <a:pt x="1471" y="3305"/>
                    <a:pt x="1110" y="3477"/>
                    <a:pt x="1110" y="3477"/>
                  </a:cubicBezTo>
                  <a:cubicBezTo>
                    <a:pt x="1110" y="3536"/>
                    <a:pt x="1110" y="3536"/>
                    <a:pt x="1110" y="3536"/>
                  </a:cubicBezTo>
                  <a:cubicBezTo>
                    <a:pt x="1825" y="3536"/>
                    <a:pt x="1825" y="3536"/>
                    <a:pt x="1825" y="3536"/>
                  </a:cubicBezTo>
                  <a:cubicBezTo>
                    <a:pt x="2538" y="3536"/>
                    <a:pt x="2538" y="3536"/>
                    <a:pt x="2538" y="3536"/>
                  </a:cubicBezTo>
                  <a:cubicBezTo>
                    <a:pt x="2538" y="3477"/>
                    <a:pt x="2538" y="3477"/>
                    <a:pt x="2538" y="3477"/>
                  </a:cubicBezTo>
                  <a:cubicBezTo>
                    <a:pt x="2538" y="3477"/>
                    <a:pt x="2178" y="3306"/>
                    <a:pt x="2081" y="3155"/>
                  </a:cubicBezTo>
                  <a:cubicBezTo>
                    <a:pt x="1958" y="2947"/>
                    <a:pt x="1966" y="2472"/>
                    <a:pt x="1967" y="2392"/>
                  </a:cubicBezTo>
                  <a:cubicBezTo>
                    <a:pt x="2164" y="2352"/>
                    <a:pt x="2345" y="2240"/>
                    <a:pt x="2442" y="2082"/>
                  </a:cubicBezTo>
                  <a:cubicBezTo>
                    <a:pt x="2910" y="1771"/>
                    <a:pt x="3392" y="1353"/>
                    <a:pt x="3533" y="793"/>
                  </a:cubicBezTo>
                  <a:cubicBezTo>
                    <a:pt x="3650" y="201"/>
                    <a:pt x="3049" y="0"/>
                    <a:pt x="2713" y="424"/>
                  </a:cubicBezTo>
                  <a:close/>
                  <a:moveTo>
                    <a:pt x="370" y="450"/>
                  </a:moveTo>
                  <a:cubicBezTo>
                    <a:pt x="648" y="289"/>
                    <a:pt x="889" y="614"/>
                    <a:pt x="982" y="773"/>
                  </a:cubicBezTo>
                  <a:cubicBezTo>
                    <a:pt x="1045" y="1064"/>
                    <a:pt x="1123" y="1487"/>
                    <a:pt x="1133" y="1836"/>
                  </a:cubicBezTo>
                  <a:cubicBezTo>
                    <a:pt x="1135" y="1881"/>
                    <a:pt x="1142" y="1924"/>
                    <a:pt x="1155" y="1965"/>
                  </a:cubicBezTo>
                  <a:cubicBezTo>
                    <a:pt x="239" y="1355"/>
                    <a:pt x="129" y="589"/>
                    <a:pt x="370" y="450"/>
                  </a:cubicBezTo>
                  <a:close/>
                  <a:moveTo>
                    <a:pt x="2496" y="1965"/>
                  </a:moveTo>
                  <a:cubicBezTo>
                    <a:pt x="2508" y="1924"/>
                    <a:pt x="2516" y="1881"/>
                    <a:pt x="2517" y="1836"/>
                  </a:cubicBezTo>
                  <a:cubicBezTo>
                    <a:pt x="2527" y="1487"/>
                    <a:pt x="2605" y="1064"/>
                    <a:pt x="2668" y="773"/>
                  </a:cubicBezTo>
                  <a:cubicBezTo>
                    <a:pt x="2761" y="614"/>
                    <a:pt x="3002" y="289"/>
                    <a:pt x="3281" y="450"/>
                  </a:cubicBezTo>
                  <a:cubicBezTo>
                    <a:pt x="3522" y="589"/>
                    <a:pt x="3412" y="1355"/>
                    <a:pt x="2496" y="196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262194" y="2472543"/>
              <a:ext cx="1121040" cy="1697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2011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114689" y="2772624"/>
            <a:ext cx="14160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0070C0"/>
                </a:solidFill>
                <a:latin typeface="Lato" pitchFamily="34" charset="0"/>
              </a:rPr>
              <a:t>AWARDS NAME</a:t>
            </a:r>
            <a:endParaRPr lang="en-US" sz="9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73691" y="3008632"/>
            <a:ext cx="1298047" cy="720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kolor</a:t>
            </a:r>
            <a:r>
              <a:rPr lang="en-US" sz="700" dirty="0" smtClean="0">
                <a:latin typeface="Aller Light" pitchFamily="2" charset="0"/>
              </a:rPr>
              <a:t> that </a:t>
            </a:r>
            <a:r>
              <a:rPr lang="en-US" sz="700" dirty="0" err="1" smtClean="0">
                <a:latin typeface="Aller Light" pitchFamily="2" charset="0"/>
              </a:rPr>
              <a:t>suum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ata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memet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bereh</a:t>
            </a:r>
            <a:r>
              <a:rPr lang="en-US" sz="700" dirty="0" smtClean="0">
                <a:latin typeface="Aller Light" pitchFamily="2" charset="0"/>
              </a:rPr>
              <a:t> that </a:t>
            </a:r>
            <a:r>
              <a:rPr lang="en-US" sz="700" dirty="0" err="1" smtClean="0">
                <a:latin typeface="Aller Light" pitchFamily="2" charset="0"/>
              </a:rPr>
              <a:t>keu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ubat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jeurawat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45708" y="1567997"/>
            <a:ext cx="354013" cy="413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ato" pitchFamily="34" charset="0"/>
              </a:rPr>
              <a:t>3</a:t>
            </a:r>
            <a:endParaRPr lang="en-US" sz="1600" dirty="0">
              <a:latin typeface="Lato" pitchFamily="34" charset="0"/>
            </a:endParaRPr>
          </a:p>
        </p:txBody>
      </p:sp>
      <p:sp>
        <p:nvSpPr>
          <p:cNvPr id="21" name="Down Ribbon 20"/>
          <p:cNvSpPr/>
          <p:nvPr/>
        </p:nvSpPr>
        <p:spPr>
          <a:xfrm>
            <a:off x="6309055" y="2261422"/>
            <a:ext cx="2006072" cy="446827"/>
          </a:xfrm>
          <a:prstGeom prst="ribbon">
            <a:avLst>
              <a:gd name="adj1" fmla="val 33333"/>
              <a:gd name="adj2" fmla="val 60227"/>
            </a:avLst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6751571" y="1474577"/>
            <a:ext cx="1121040" cy="1167751"/>
            <a:chOff x="1262194" y="1474577"/>
            <a:chExt cx="1121040" cy="1167751"/>
          </a:xfrm>
        </p:grpSpPr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1420681" y="1474577"/>
              <a:ext cx="804066" cy="778802"/>
            </a:xfrm>
            <a:custGeom>
              <a:avLst/>
              <a:gdLst>
                <a:gd name="T0" fmla="*/ 2713 w 3650"/>
                <a:gd name="T1" fmla="*/ 424 h 3536"/>
                <a:gd name="T2" fmla="*/ 1825 w 3650"/>
                <a:gd name="T3" fmla="*/ 424 h 3536"/>
                <a:gd name="T4" fmla="*/ 937 w 3650"/>
                <a:gd name="T5" fmla="*/ 424 h 3536"/>
                <a:gd name="T6" fmla="*/ 117 w 3650"/>
                <a:gd name="T7" fmla="*/ 793 h 3536"/>
                <a:gd name="T8" fmla="*/ 1208 w 3650"/>
                <a:gd name="T9" fmla="*/ 2081 h 3536"/>
                <a:gd name="T10" fmla="*/ 1682 w 3650"/>
                <a:gd name="T11" fmla="*/ 2392 h 3536"/>
                <a:gd name="T12" fmla="*/ 1568 w 3650"/>
                <a:gd name="T13" fmla="*/ 3155 h 3536"/>
                <a:gd name="T14" fmla="*/ 1110 w 3650"/>
                <a:gd name="T15" fmla="*/ 3477 h 3536"/>
                <a:gd name="T16" fmla="*/ 1110 w 3650"/>
                <a:gd name="T17" fmla="*/ 3536 h 3536"/>
                <a:gd name="T18" fmla="*/ 1825 w 3650"/>
                <a:gd name="T19" fmla="*/ 3536 h 3536"/>
                <a:gd name="T20" fmla="*/ 2538 w 3650"/>
                <a:gd name="T21" fmla="*/ 3536 h 3536"/>
                <a:gd name="T22" fmla="*/ 2538 w 3650"/>
                <a:gd name="T23" fmla="*/ 3477 h 3536"/>
                <a:gd name="T24" fmla="*/ 2081 w 3650"/>
                <a:gd name="T25" fmla="*/ 3155 h 3536"/>
                <a:gd name="T26" fmla="*/ 1967 w 3650"/>
                <a:gd name="T27" fmla="*/ 2392 h 3536"/>
                <a:gd name="T28" fmla="*/ 2442 w 3650"/>
                <a:gd name="T29" fmla="*/ 2082 h 3536"/>
                <a:gd name="T30" fmla="*/ 3533 w 3650"/>
                <a:gd name="T31" fmla="*/ 793 h 3536"/>
                <a:gd name="T32" fmla="*/ 2713 w 3650"/>
                <a:gd name="T33" fmla="*/ 424 h 3536"/>
                <a:gd name="T34" fmla="*/ 370 w 3650"/>
                <a:gd name="T35" fmla="*/ 450 h 3536"/>
                <a:gd name="T36" fmla="*/ 982 w 3650"/>
                <a:gd name="T37" fmla="*/ 773 h 3536"/>
                <a:gd name="T38" fmla="*/ 1133 w 3650"/>
                <a:gd name="T39" fmla="*/ 1836 h 3536"/>
                <a:gd name="T40" fmla="*/ 1155 w 3650"/>
                <a:gd name="T41" fmla="*/ 1965 h 3536"/>
                <a:gd name="T42" fmla="*/ 370 w 3650"/>
                <a:gd name="T43" fmla="*/ 450 h 3536"/>
                <a:gd name="T44" fmla="*/ 2496 w 3650"/>
                <a:gd name="T45" fmla="*/ 1965 h 3536"/>
                <a:gd name="T46" fmla="*/ 2517 w 3650"/>
                <a:gd name="T47" fmla="*/ 1836 h 3536"/>
                <a:gd name="T48" fmla="*/ 2668 w 3650"/>
                <a:gd name="T49" fmla="*/ 773 h 3536"/>
                <a:gd name="T50" fmla="*/ 3281 w 3650"/>
                <a:gd name="T51" fmla="*/ 450 h 3536"/>
                <a:gd name="T52" fmla="*/ 2496 w 3650"/>
                <a:gd name="T53" fmla="*/ 1965 h 3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50" h="3536">
                  <a:moveTo>
                    <a:pt x="2713" y="424"/>
                  </a:moveTo>
                  <a:cubicBezTo>
                    <a:pt x="1825" y="424"/>
                    <a:pt x="1825" y="424"/>
                    <a:pt x="1825" y="424"/>
                  </a:cubicBezTo>
                  <a:cubicBezTo>
                    <a:pt x="937" y="424"/>
                    <a:pt x="937" y="424"/>
                    <a:pt x="937" y="424"/>
                  </a:cubicBezTo>
                  <a:cubicBezTo>
                    <a:pt x="601" y="0"/>
                    <a:pt x="0" y="201"/>
                    <a:pt x="117" y="793"/>
                  </a:cubicBezTo>
                  <a:cubicBezTo>
                    <a:pt x="258" y="1353"/>
                    <a:pt x="740" y="1771"/>
                    <a:pt x="1208" y="2081"/>
                  </a:cubicBezTo>
                  <a:cubicBezTo>
                    <a:pt x="1305" y="2239"/>
                    <a:pt x="1485" y="2352"/>
                    <a:pt x="1682" y="2392"/>
                  </a:cubicBezTo>
                  <a:cubicBezTo>
                    <a:pt x="1684" y="2471"/>
                    <a:pt x="1691" y="2947"/>
                    <a:pt x="1568" y="3155"/>
                  </a:cubicBezTo>
                  <a:cubicBezTo>
                    <a:pt x="1471" y="3305"/>
                    <a:pt x="1110" y="3477"/>
                    <a:pt x="1110" y="3477"/>
                  </a:cubicBezTo>
                  <a:cubicBezTo>
                    <a:pt x="1110" y="3536"/>
                    <a:pt x="1110" y="3536"/>
                    <a:pt x="1110" y="3536"/>
                  </a:cubicBezTo>
                  <a:cubicBezTo>
                    <a:pt x="1825" y="3536"/>
                    <a:pt x="1825" y="3536"/>
                    <a:pt x="1825" y="3536"/>
                  </a:cubicBezTo>
                  <a:cubicBezTo>
                    <a:pt x="2538" y="3536"/>
                    <a:pt x="2538" y="3536"/>
                    <a:pt x="2538" y="3536"/>
                  </a:cubicBezTo>
                  <a:cubicBezTo>
                    <a:pt x="2538" y="3477"/>
                    <a:pt x="2538" y="3477"/>
                    <a:pt x="2538" y="3477"/>
                  </a:cubicBezTo>
                  <a:cubicBezTo>
                    <a:pt x="2538" y="3477"/>
                    <a:pt x="2178" y="3306"/>
                    <a:pt x="2081" y="3155"/>
                  </a:cubicBezTo>
                  <a:cubicBezTo>
                    <a:pt x="1958" y="2947"/>
                    <a:pt x="1966" y="2472"/>
                    <a:pt x="1967" y="2392"/>
                  </a:cubicBezTo>
                  <a:cubicBezTo>
                    <a:pt x="2164" y="2352"/>
                    <a:pt x="2345" y="2240"/>
                    <a:pt x="2442" y="2082"/>
                  </a:cubicBezTo>
                  <a:cubicBezTo>
                    <a:pt x="2910" y="1771"/>
                    <a:pt x="3392" y="1353"/>
                    <a:pt x="3533" y="793"/>
                  </a:cubicBezTo>
                  <a:cubicBezTo>
                    <a:pt x="3650" y="201"/>
                    <a:pt x="3049" y="0"/>
                    <a:pt x="2713" y="424"/>
                  </a:cubicBezTo>
                  <a:close/>
                  <a:moveTo>
                    <a:pt x="370" y="450"/>
                  </a:moveTo>
                  <a:cubicBezTo>
                    <a:pt x="648" y="289"/>
                    <a:pt x="889" y="614"/>
                    <a:pt x="982" y="773"/>
                  </a:cubicBezTo>
                  <a:cubicBezTo>
                    <a:pt x="1045" y="1064"/>
                    <a:pt x="1123" y="1487"/>
                    <a:pt x="1133" y="1836"/>
                  </a:cubicBezTo>
                  <a:cubicBezTo>
                    <a:pt x="1135" y="1881"/>
                    <a:pt x="1142" y="1924"/>
                    <a:pt x="1155" y="1965"/>
                  </a:cubicBezTo>
                  <a:cubicBezTo>
                    <a:pt x="239" y="1355"/>
                    <a:pt x="129" y="589"/>
                    <a:pt x="370" y="450"/>
                  </a:cubicBezTo>
                  <a:close/>
                  <a:moveTo>
                    <a:pt x="2496" y="1965"/>
                  </a:moveTo>
                  <a:cubicBezTo>
                    <a:pt x="2508" y="1924"/>
                    <a:pt x="2516" y="1881"/>
                    <a:pt x="2517" y="1836"/>
                  </a:cubicBezTo>
                  <a:cubicBezTo>
                    <a:pt x="2527" y="1487"/>
                    <a:pt x="2605" y="1064"/>
                    <a:pt x="2668" y="773"/>
                  </a:cubicBezTo>
                  <a:cubicBezTo>
                    <a:pt x="2761" y="614"/>
                    <a:pt x="3002" y="289"/>
                    <a:pt x="3281" y="450"/>
                  </a:cubicBezTo>
                  <a:cubicBezTo>
                    <a:pt x="3522" y="589"/>
                    <a:pt x="3412" y="1355"/>
                    <a:pt x="2496" y="196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262194" y="2472543"/>
              <a:ext cx="1121040" cy="1697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2013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604066" y="2772624"/>
            <a:ext cx="14160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0070C0"/>
                </a:solidFill>
                <a:latin typeface="Lato" pitchFamily="34" charset="0"/>
              </a:rPr>
              <a:t>AWARDS NAME</a:t>
            </a:r>
            <a:endParaRPr lang="en-US" sz="9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63068" y="3008632"/>
            <a:ext cx="1298047" cy="720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kolor</a:t>
            </a:r>
            <a:r>
              <a:rPr lang="en-US" sz="700" dirty="0" smtClean="0">
                <a:latin typeface="Aller Light" pitchFamily="2" charset="0"/>
              </a:rPr>
              <a:t> that </a:t>
            </a:r>
            <a:r>
              <a:rPr lang="en-US" sz="700" dirty="0" err="1" smtClean="0">
                <a:latin typeface="Aller Light" pitchFamily="2" charset="0"/>
              </a:rPr>
              <a:t>suum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ata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memet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bereh</a:t>
            </a:r>
            <a:r>
              <a:rPr lang="en-US" sz="700" dirty="0" smtClean="0">
                <a:latin typeface="Aller Light" pitchFamily="2" charset="0"/>
              </a:rPr>
              <a:t> that </a:t>
            </a:r>
            <a:r>
              <a:rPr lang="en-US" sz="700" dirty="0" err="1" smtClean="0">
                <a:latin typeface="Aller Light" pitchFamily="2" charset="0"/>
              </a:rPr>
              <a:t>keu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ubat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jeurawat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35085" y="1567997"/>
            <a:ext cx="354013" cy="413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Lato" pitchFamily="34" charset="0"/>
              </a:rPr>
              <a:t>2</a:t>
            </a:r>
            <a:endParaRPr lang="en-US" sz="1600" dirty="0"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6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601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101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601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01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1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202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702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202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702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202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5" grpId="0" animBg="1"/>
      <p:bldP spid="142" grpId="0"/>
      <p:bldP spid="143" grpId="0"/>
      <p:bldP spid="58" grpId="0"/>
      <p:bldP spid="16" grpId="0" animBg="1"/>
      <p:bldP spid="19" grpId="0"/>
      <p:bldP spid="18" grpId="0"/>
      <p:bldP spid="20" grpId="0"/>
      <p:bldP spid="21" grpId="0" animBg="1"/>
      <p:bldP spid="25" grpId="0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648200" y="1657350"/>
            <a:ext cx="3566160" cy="12192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724400" y="2400092"/>
            <a:ext cx="34290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dan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kolor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suum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ata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memet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pleu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bak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muka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ubat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jeurawat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pasti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bagah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puleh</a:t>
            </a:r>
            <a:r>
              <a:rPr lang="en-US" sz="700" dirty="0" smtClean="0">
                <a:latin typeface="Aller Light" pitchFamily="2" charset="0"/>
              </a:rPr>
              <a:t>, </a:t>
            </a:r>
            <a:r>
              <a:rPr lang="en-US" sz="700" dirty="0" err="1" smtClean="0">
                <a:latin typeface="Aller Light" pitchFamily="2" charset="0"/>
              </a:rPr>
              <a:t>alah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hai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han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ek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khem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1657350"/>
            <a:ext cx="3581400" cy="12192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990600" y="2400092"/>
            <a:ext cx="342900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dan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kolor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suum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ata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si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memet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pleu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bak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muka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keu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ubat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jeurawat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pasti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bagah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puleh</a:t>
            </a:r>
            <a:r>
              <a:rPr lang="en-US" sz="700" dirty="0" smtClean="0">
                <a:latin typeface="Aller Light" pitchFamily="2" charset="0"/>
              </a:rPr>
              <a:t>, </a:t>
            </a:r>
            <a:r>
              <a:rPr lang="en-US" sz="700" dirty="0" err="1" smtClean="0">
                <a:latin typeface="Aller Light" pitchFamily="2" charset="0"/>
              </a:rPr>
              <a:t>alah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hai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han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ek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khem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TEAM STRUCTURE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23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914400" y="1352550"/>
            <a:ext cx="3581400" cy="1051411"/>
            <a:chOff x="914400" y="1352550"/>
            <a:chExt cx="3581400" cy="1051411"/>
          </a:xfrm>
        </p:grpSpPr>
        <p:sp>
          <p:nvSpPr>
            <p:cNvPr id="10" name="Oval 9"/>
            <p:cNvSpPr/>
            <p:nvPr/>
          </p:nvSpPr>
          <p:spPr>
            <a:xfrm>
              <a:off x="2400300" y="1352550"/>
              <a:ext cx="609600" cy="6096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14400" y="2065407"/>
              <a:ext cx="3581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MR. JOHN DOE</a:t>
              </a:r>
            </a:p>
            <a:p>
              <a:pPr algn="ctr"/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CEO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648200" y="1352550"/>
            <a:ext cx="3581400" cy="1051411"/>
            <a:chOff x="4648200" y="1352550"/>
            <a:chExt cx="3581400" cy="1051411"/>
          </a:xfrm>
        </p:grpSpPr>
        <p:sp>
          <p:nvSpPr>
            <p:cNvPr id="25" name="Oval 24"/>
            <p:cNvSpPr/>
            <p:nvPr/>
          </p:nvSpPr>
          <p:spPr>
            <a:xfrm>
              <a:off x="6118860" y="1352550"/>
              <a:ext cx="609600" cy="6096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648200" y="2065407"/>
              <a:ext cx="3581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MRS. JOHN SARAH</a:t>
              </a:r>
            </a:p>
            <a:p>
              <a:pPr algn="ctr"/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CFO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14400" y="3473450"/>
            <a:ext cx="1371600" cy="914400"/>
            <a:chOff x="914400" y="3333750"/>
            <a:chExt cx="1371600" cy="914400"/>
          </a:xfrm>
        </p:grpSpPr>
        <p:sp>
          <p:nvSpPr>
            <p:cNvPr id="21" name="Rectangle 20"/>
            <p:cNvSpPr/>
            <p:nvPr/>
          </p:nvSpPr>
          <p:spPr>
            <a:xfrm>
              <a:off x="914400" y="3333750"/>
              <a:ext cx="1371600" cy="9144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14400" y="3714750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 smtClean="0">
                  <a:latin typeface="Lato" pitchFamily="34" charset="0"/>
                </a:rPr>
                <a:t>MRS. BUNGSU</a:t>
              </a:r>
            </a:p>
            <a:p>
              <a:pPr algn="ctr">
                <a:lnSpc>
                  <a:spcPct val="150000"/>
                </a:lnSpc>
              </a:pPr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GRAPHIC DESIGNER</a:t>
              </a:r>
              <a:endParaRPr lang="en-US" sz="7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400300" y="3473450"/>
            <a:ext cx="1371600" cy="914400"/>
            <a:chOff x="2400300" y="3333750"/>
            <a:chExt cx="1371600" cy="914400"/>
          </a:xfrm>
        </p:grpSpPr>
        <p:sp>
          <p:nvSpPr>
            <p:cNvPr id="20" name="Rectangle 19"/>
            <p:cNvSpPr/>
            <p:nvPr/>
          </p:nvSpPr>
          <p:spPr>
            <a:xfrm>
              <a:off x="2400300" y="3333750"/>
              <a:ext cx="1371600" cy="9144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00300" y="3714750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 smtClean="0">
                  <a:latin typeface="Lato" pitchFamily="34" charset="0"/>
                </a:rPr>
                <a:t>MR. KAPLUK</a:t>
              </a:r>
            </a:p>
            <a:p>
              <a:pPr algn="ctr">
                <a:lnSpc>
                  <a:spcPct val="150000"/>
                </a:lnSpc>
              </a:pPr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SUPPORT STAFF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886200" y="3473450"/>
            <a:ext cx="1371600" cy="914400"/>
            <a:chOff x="3886200" y="3333750"/>
            <a:chExt cx="1371600" cy="914400"/>
          </a:xfrm>
        </p:grpSpPr>
        <p:sp>
          <p:nvSpPr>
            <p:cNvPr id="16" name="Rectangle 15"/>
            <p:cNvSpPr/>
            <p:nvPr/>
          </p:nvSpPr>
          <p:spPr>
            <a:xfrm>
              <a:off x="3886200" y="3333750"/>
              <a:ext cx="1371600" cy="9144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886200" y="3714750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 smtClean="0">
                  <a:latin typeface="Lato" pitchFamily="34" charset="0"/>
                </a:rPr>
                <a:t>MRS. YUSNIAR</a:t>
              </a:r>
            </a:p>
            <a:p>
              <a:pPr algn="ctr">
                <a:lnSpc>
                  <a:spcPct val="150000"/>
                </a:lnSpc>
              </a:pPr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PRODUCT MANAGER</a:t>
              </a:r>
              <a:endParaRPr lang="en-US" sz="7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356860" y="3473450"/>
            <a:ext cx="1371600" cy="914400"/>
            <a:chOff x="5356860" y="3333750"/>
            <a:chExt cx="1371600" cy="914400"/>
          </a:xfrm>
        </p:grpSpPr>
        <p:sp>
          <p:nvSpPr>
            <p:cNvPr id="23" name="Rectangle 22"/>
            <p:cNvSpPr/>
            <p:nvPr/>
          </p:nvSpPr>
          <p:spPr>
            <a:xfrm>
              <a:off x="5356860" y="3333750"/>
              <a:ext cx="1371600" cy="9144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356860" y="3714750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 smtClean="0">
                  <a:latin typeface="Lato" pitchFamily="34" charset="0"/>
                </a:rPr>
                <a:t>MRS. RINAI</a:t>
              </a:r>
            </a:p>
            <a:p>
              <a:pPr algn="ctr">
                <a:lnSpc>
                  <a:spcPct val="150000"/>
                </a:lnSpc>
              </a:pPr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LUX DESIGNER</a:t>
              </a:r>
              <a:endParaRPr lang="en-US" sz="7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842760" y="3473450"/>
            <a:ext cx="1371600" cy="914400"/>
            <a:chOff x="6842760" y="3333750"/>
            <a:chExt cx="1371600" cy="914400"/>
          </a:xfrm>
        </p:grpSpPr>
        <p:sp>
          <p:nvSpPr>
            <p:cNvPr id="22" name="Rectangle 21"/>
            <p:cNvSpPr/>
            <p:nvPr/>
          </p:nvSpPr>
          <p:spPr>
            <a:xfrm>
              <a:off x="6842760" y="3333750"/>
              <a:ext cx="1371600" cy="9144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42760" y="3714750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 smtClean="0">
                  <a:latin typeface="Lato" pitchFamily="34" charset="0"/>
                </a:rPr>
                <a:t>MR. MANDO</a:t>
              </a:r>
            </a:p>
            <a:p>
              <a:pPr algn="ctr">
                <a:lnSpc>
                  <a:spcPct val="150000"/>
                </a:lnSpc>
              </a:pPr>
              <a:r>
                <a:rPr lang="en-US" sz="7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DEVELOPER</a:t>
              </a:r>
              <a:endParaRPr lang="en-US" sz="7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1295400" y="3168650"/>
            <a:ext cx="609600" cy="60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781300" y="3168650"/>
            <a:ext cx="609600" cy="60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267200" y="3168650"/>
            <a:ext cx="609600" cy="60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735619" y="3168650"/>
            <a:ext cx="609600" cy="60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221519" y="3168650"/>
            <a:ext cx="609600" cy="60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3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7" grpId="0"/>
      <p:bldP spid="5" grpId="0" animBg="1"/>
      <p:bldP spid="44" grpId="0"/>
      <p:bldP spid="2" grpId="0"/>
      <p:bldP spid="4" grpId="0"/>
      <p:bldP spid="24" grpId="0" animBg="1"/>
      <p:bldP spid="31" grpId="0" animBg="1"/>
      <p:bldP spid="34" grpId="0" animBg="1"/>
      <p:bldP spid="37" grpId="0" animBg="1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 OUR EXPERT TEAM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24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58333" y="1504950"/>
            <a:ext cx="1524000" cy="152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972606" y="3105150"/>
            <a:ext cx="170391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solidFill>
                  <a:srgbClr val="0070C0"/>
                </a:solidFill>
                <a:latin typeface="Lato" pitchFamily="34" charset="0"/>
              </a:rPr>
              <a:t>MRS. ELIZABETH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Creative Director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72606" y="3694846"/>
            <a:ext cx="1703919" cy="6261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88190" y="1504950"/>
            <a:ext cx="1524000" cy="152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802463" y="3105150"/>
            <a:ext cx="170391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solidFill>
                  <a:srgbClr val="0070C0"/>
                </a:solidFill>
                <a:latin typeface="Lato" pitchFamily="34" charset="0"/>
              </a:rPr>
              <a:t>MR. HIM BONDING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Sales Director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02463" y="3694846"/>
            <a:ext cx="1703919" cy="6261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715933" y="1504950"/>
            <a:ext cx="1524000" cy="152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630206" y="3105150"/>
            <a:ext cx="170391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solidFill>
                  <a:srgbClr val="0070C0"/>
                </a:solidFill>
                <a:latin typeface="Lato" pitchFamily="34" charset="0"/>
              </a:rPr>
              <a:t>MR. JOHN DOE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Technical Director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30206" y="3694846"/>
            <a:ext cx="1703919" cy="6261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544733" y="1504950"/>
            <a:ext cx="1524000" cy="1524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6459006" y="3105150"/>
            <a:ext cx="1703919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 smtClean="0">
                <a:solidFill>
                  <a:srgbClr val="0070C0"/>
                </a:solidFill>
                <a:latin typeface="Lato" pitchFamily="34" charset="0"/>
              </a:rPr>
              <a:t>MRS. KAK BUNGSU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Account Director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9006" y="3694846"/>
            <a:ext cx="1703919" cy="6261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endParaRPr lang="en-US" sz="8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20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 decel="100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37" grpId="0" animBg="1"/>
      <p:bldP spid="38" grpId="0"/>
      <p:bldP spid="39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SINGLE TEAM INFO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914400" y="1539005"/>
            <a:ext cx="1600200" cy="16002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95600" y="1504950"/>
            <a:ext cx="2438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rgbClr val="0070C0"/>
                </a:solidFill>
                <a:latin typeface="Lato" pitchFamily="34" charset="0"/>
              </a:rPr>
              <a:t>MR. JOHN DOE</a:t>
            </a:r>
          </a:p>
          <a:p>
            <a:pPr>
              <a:lnSpc>
                <a:spcPct val="150000"/>
              </a:lnSpc>
            </a:pP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GENERAL MANAGER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95600" y="2133674"/>
            <a:ext cx="24384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dan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kolor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suum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ata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si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>
                <a:latin typeface="Aller Light" pitchFamily="2" charset="0"/>
              </a:rPr>
              <a:t>memet</a:t>
            </a:r>
            <a:r>
              <a:rPr lang="en-US" sz="900" dirty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that.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Aller Light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Meunyoe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dilee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boh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meuria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dalam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paya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hana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soe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kuet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tp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jinoe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boh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meuria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dalam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paya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abeh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dikuet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han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ditupu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boh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meuria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teuglong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mata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watee</a:t>
            </a:r>
            <a:r>
              <a:rPr lang="en-US" sz="900" dirty="0" smtClean="0">
                <a:latin typeface="Aller Light" pitchFamily="2" charset="0"/>
              </a:rPr>
              <a:t> ta ‘</a:t>
            </a:r>
            <a:r>
              <a:rPr lang="en-US" sz="900" dirty="0" err="1" smtClean="0">
                <a:latin typeface="Aller Light" pitchFamily="2" charset="0"/>
              </a:rPr>
              <a:t>uet</a:t>
            </a:r>
            <a:r>
              <a:rPr lang="en-US" sz="900" dirty="0" smtClean="0">
                <a:latin typeface="Aller Light" pitchFamily="2" charset="0"/>
              </a:rPr>
              <a:t>. </a:t>
            </a:r>
            <a:r>
              <a:rPr lang="en-US" sz="900" dirty="0" err="1" smtClean="0">
                <a:latin typeface="Aller Light" pitchFamily="2" charset="0"/>
              </a:rPr>
              <a:t>Makajih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pajoh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boh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meuria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sembarangan</a:t>
            </a:r>
            <a:endParaRPr lang="en-US" sz="900" dirty="0">
              <a:latin typeface="Aller Light" pitchFamily="2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1093112" y="3330897"/>
            <a:ext cx="1551028" cy="230832"/>
            <a:chOff x="1093112" y="3330897"/>
            <a:chExt cx="1551028" cy="230832"/>
          </a:xfrm>
        </p:grpSpPr>
        <p:grpSp>
          <p:nvGrpSpPr>
            <p:cNvPr id="68" name="Group 67"/>
            <p:cNvGrpSpPr/>
            <p:nvPr/>
          </p:nvGrpSpPr>
          <p:grpSpPr>
            <a:xfrm>
              <a:off x="1093112" y="3356254"/>
              <a:ext cx="179428" cy="179428"/>
              <a:chOff x="5943600" y="3147933"/>
              <a:chExt cx="435772" cy="435772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5943600" y="3147933"/>
                <a:ext cx="435772" cy="43577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6093889" y="3220788"/>
                <a:ext cx="135194" cy="290062"/>
              </a:xfrm>
              <a:custGeom>
                <a:avLst/>
                <a:gdLst>
                  <a:gd name="T0" fmla="*/ 90 w 90"/>
                  <a:gd name="T1" fmla="*/ 62 h 193"/>
                  <a:gd name="T2" fmla="*/ 60 w 90"/>
                  <a:gd name="T3" fmla="*/ 62 h 193"/>
                  <a:gd name="T4" fmla="*/ 60 w 90"/>
                  <a:gd name="T5" fmla="*/ 42 h 193"/>
                  <a:gd name="T6" fmla="*/ 68 w 90"/>
                  <a:gd name="T7" fmla="*/ 33 h 193"/>
                  <a:gd name="T8" fmla="*/ 90 w 90"/>
                  <a:gd name="T9" fmla="*/ 33 h 193"/>
                  <a:gd name="T10" fmla="*/ 90 w 90"/>
                  <a:gd name="T11" fmla="*/ 0 h 193"/>
                  <a:gd name="T12" fmla="*/ 60 w 90"/>
                  <a:gd name="T13" fmla="*/ 0 h 193"/>
                  <a:gd name="T14" fmla="*/ 20 w 90"/>
                  <a:gd name="T15" fmla="*/ 40 h 193"/>
                  <a:gd name="T16" fmla="*/ 20 w 90"/>
                  <a:gd name="T17" fmla="*/ 62 h 193"/>
                  <a:gd name="T18" fmla="*/ 0 w 90"/>
                  <a:gd name="T19" fmla="*/ 62 h 193"/>
                  <a:gd name="T20" fmla="*/ 0 w 90"/>
                  <a:gd name="T21" fmla="*/ 96 h 193"/>
                  <a:gd name="T22" fmla="*/ 20 w 90"/>
                  <a:gd name="T23" fmla="*/ 96 h 193"/>
                  <a:gd name="T24" fmla="*/ 20 w 90"/>
                  <a:gd name="T25" fmla="*/ 193 h 193"/>
                  <a:gd name="T26" fmla="*/ 60 w 90"/>
                  <a:gd name="T27" fmla="*/ 193 h 193"/>
                  <a:gd name="T28" fmla="*/ 60 w 90"/>
                  <a:gd name="T29" fmla="*/ 96 h 193"/>
                  <a:gd name="T30" fmla="*/ 87 w 90"/>
                  <a:gd name="T31" fmla="*/ 96 h 193"/>
                  <a:gd name="T32" fmla="*/ 90 w 90"/>
                  <a:gd name="T33" fmla="*/ 62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93">
                    <a:moveTo>
                      <a:pt x="90" y="62"/>
                    </a:move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35"/>
                      <a:pt x="65" y="33"/>
                      <a:pt x="68" y="33"/>
                    </a:cubicBezTo>
                    <a:cubicBezTo>
                      <a:pt x="72" y="33"/>
                      <a:pt x="90" y="33"/>
                      <a:pt x="90" y="33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20" y="24"/>
                      <a:pt x="20" y="40"/>
                    </a:cubicBezTo>
                    <a:cubicBezTo>
                      <a:pt x="20" y="62"/>
                      <a:pt x="20" y="62"/>
                      <a:pt x="2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20" y="96"/>
                      <a:pt x="20" y="96"/>
                      <a:pt x="20" y="96"/>
                    </a:cubicBezTo>
                    <a:cubicBezTo>
                      <a:pt x="20" y="140"/>
                      <a:pt x="20" y="193"/>
                      <a:pt x="20" y="193"/>
                    </a:cubicBezTo>
                    <a:cubicBezTo>
                      <a:pt x="60" y="193"/>
                      <a:pt x="60" y="193"/>
                      <a:pt x="60" y="193"/>
                    </a:cubicBezTo>
                    <a:cubicBezTo>
                      <a:pt x="60" y="193"/>
                      <a:pt x="60" y="139"/>
                      <a:pt x="60" y="96"/>
                    </a:cubicBezTo>
                    <a:cubicBezTo>
                      <a:pt x="87" y="96"/>
                      <a:pt x="87" y="96"/>
                      <a:pt x="87" y="96"/>
                    </a:cubicBezTo>
                    <a:lnTo>
                      <a:pt x="90" y="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1272540" y="3330897"/>
              <a:ext cx="1371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John_doe55</a:t>
              </a:r>
              <a:endParaRPr lang="en-US" sz="900" i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1091493" y="3574275"/>
            <a:ext cx="1552647" cy="230832"/>
            <a:chOff x="1091493" y="3574275"/>
            <a:chExt cx="1552647" cy="230832"/>
          </a:xfrm>
        </p:grpSpPr>
        <p:grpSp>
          <p:nvGrpSpPr>
            <p:cNvPr id="66" name="Group 65"/>
            <p:cNvGrpSpPr/>
            <p:nvPr/>
          </p:nvGrpSpPr>
          <p:grpSpPr>
            <a:xfrm>
              <a:off x="1091493" y="3599977"/>
              <a:ext cx="179428" cy="179428"/>
              <a:chOff x="6934200" y="3147933"/>
              <a:chExt cx="435772" cy="43577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934200" y="3147933"/>
                <a:ext cx="435772" cy="43577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17"/>
              <p:cNvSpPr>
                <a:spLocks/>
              </p:cNvSpPr>
              <p:nvPr/>
            </p:nvSpPr>
            <p:spPr bwMode="auto">
              <a:xfrm>
                <a:off x="7003741" y="3245488"/>
                <a:ext cx="296690" cy="240662"/>
              </a:xfrm>
              <a:custGeom>
                <a:avLst/>
                <a:gdLst>
                  <a:gd name="T0" fmla="*/ 197 w 197"/>
                  <a:gd name="T1" fmla="*/ 19 h 160"/>
                  <a:gd name="T2" fmla="*/ 174 w 197"/>
                  <a:gd name="T3" fmla="*/ 26 h 160"/>
                  <a:gd name="T4" fmla="*/ 192 w 197"/>
                  <a:gd name="T5" fmla="*/ 3 h 160"/>
                  <a:gd name="T6" fmla="*/ 166 w 197"/>
                  <a:gd name="T7" fmla="*/ 13 h 160"/>
                  <a:gd name="T8" fmla="*/ 137 w 197"/>
                  <a:gd name="T9" fmla="*/ 0 h 160"/>
                  <a:gd name="T10" fmla="*/ 96 w 197"/>
                  <a:gd name="T11" fmla="*/ 41 h 160"/>
                  <a:gd name="T12" fmla="*/ 97 w 197"/>
                  <a:gd name="T13" fmla="*/ 50 h 160"/>
                  <a:gd name="T14" fmla="*/ 14 w 197"/>
                  <a:gd name="T15" fmla="*/ 8 h 160"/>
                  <a:gd name="T16" fmla="*/ 8 w 197"/>
                  <a:gd name="T17" fmla="*/ 28 h 160"/>
                  <a:gd name="T18" fmla="*/ 26 w 197"/>
                  <a:gd name="T19" fmla="*/ 62 h 160"/>
                  <a:gd name="T20" fmla="*/ 8 w 197"/>
                  <a:gd name="T21" fmla="*/ 57 h 160"/>
                  <a:gd name="T22" fmla="*/ 8 w 197"/>
                  <a:gd name="T23" fmla="*/ 57 h 160"/>
                  <a:gd name="T24" fmla="*/ 41 w 197"/>
                  <a:gd name="T25" fmla="*/ 97 h 160"/>
                  <a:gd name="T26" fmla="*/ 30 w 197"/>
                  <a:gd name="T27" fmla="*/ 98 h 160"/>
                  <a:gd name="T28" fmla="*/ 22 w 197"/>
                  <a:gd name="T29" fmla="*/ 97 h 160"/>
                  <a:gd name="T30" fmla="*/ 60 w 197"/>
                  <a:gd name="T31" fmla="*/ 125 h 160"/>
                  <a:gd name="T32" fmla="*/ 10 w 197"/>
                  <a:gd name="T33" fmla="*/ 143 h 160"/>
                  <a:gd name="T34" fmla="*/ 0 w 197"/>
                  <a:gd name="T35" fmla="*/ 142 h 160"/>
                  <a:gd name="T36" fmla="*/ 62 w 197"/>
                  <a:gd name="T37" fmla="*/ 160 h 160"/>
                  <a:gd name="T38" fmla="*/ 177 w 197"/>
                  <a:gd name="T39" fmla="*/ 45 h 160"/>
                  <a:gd name="T40" fmla="*/ 177 w 197"/>
                  <a:gd name="T41" fmla="*/ 40 h 160"/>
                  <a:gd name="T42" fmla="*/ 197 w 197"/>
                  <a:gd name="T43" fmla="*/ 1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7" h="160">
                    <a:moveTo>
                      <a:pt x="197" y="19"/>
                    </a:moveTo>
                    <a:cubicBezTo>
                      <a:pt x="190" y="22"/>
                      <a:pt x="182" y="25"/>
                      <a:pt x="174" y="26"/>
                    </a:cubicBezTo>
                    <a:cubicBezTo>
                      <a:pt x="182" y="21"/>
                      <a:pt x="189" y="13"/>
                      <a:pt x="192" y="3"/>
                    </a:cubicBezTo>
                    <a:cubicBezTo>
                      <a:pt x="184" y="8"/>
                      <a:pt x="175" y="11"/>
                      <a:pt x="166" y="13"/>
                    </a:cubicBezTo>
                    <a:cubicBezTo>
                      <a:pt x="159" y="5"/>
                      <a:pt x="148" y="0"/>
                      <a:pt x="137" y="0"/>
                    </a:cubicBezTo>
                    <a:cubicBezTo>
                      <a:pt x="114" y="0"/>
                      <a:pt x="96" y="18"/>
                      <a:pt x="96" y="41"/>
                    </a:cubicBezTo>
                    <a:cubicBezTo>
                      <a:pt x="96" y="44"/>
                      <a:pt x="97" y="47"/>
                      <a:pt x="97" y="50"/>
                    </a:cubicBezTo>
                    <a:cubicBezTo>
                      <a:pt x="64" y="48"/>
                      <a:pt x="34" y="32"/>
                      <a:pt x="14" y="8"/>
                    </a:cubicBezTo>
                    <a:cubicBezTo>
                      <a:pt x="10" y="14"/>
                      <a:pt x="8" y="21"/>
                      <a:pt x="8" y="28"/>
                    </a:cubicBezTo>
                    <a:cubicBezTo>
                      <a:pt x="8" y="42"/>
                      <a:pt x="16" y="54"/>
                      <a:pt x="26" y="62"/>
                    </a:cubicBezTo>
                    <a:cubicBezTo>
                      <a:pt x="20" y="61"/>
                      <a:pt x="14" y="60"/>
                      <a:pt x="8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77"/>
                      <a:pt x="22" y="93"/>
                      <a:pt x="41" y="97"/>
                    </a:cubicBezTo>
                    <a:cubicBezTo>
                      <a:pt x="37" y="98"/>
                      <a:pt x="34" y="98"/>
                      <a:pt x="30" y="98"/>
                    </a:cubicBezTo>
                    <a:cubicBezTo>
                      <a:pt x="27" y="98"/>
                      <a:pt x="25" y="98"/>
                      <a:pt x="22" y="97"/>
                    </a:cubicBezTo>
                    <a:cubicBezTo>
                      <a:pt x="27" y="113"/>
                      <a:pt x="42" y="125"/>
                      <a:pt x="60" y="125"/>
                    </a:cubicBezTo>
                    <a:cubicBezTo>
                      <a:pt x="46" y="136"/>
                      <a:pt x="29" y="143"/>
                      <a:pt x="10" y="143"/>
                    </a:cubicBezTo>
                    <a:cubicBezTo>
                      <a:pt x="7" y="143"/>
                      <a:pt x="3" y="143"/>
                      <a:pt x="0" y="142"/>
                    </a:cubicBezTo>
                    <a:cubicBezTo>
                      <a:pt x="18" y="154"/>
                      <a:pt x="39" y="160"/>
                      <a:pt x="62" y="160"/>
                    </a:cubicBezTo>
                    <a:cubicBezTo>
                      <a:pt x="137" y="160"/>
                      <a:pt x="177" y="99"/>
                      <a:pt x="177" y="45"/>
                    </a:cubicBezTo>
                    <a:cubicBezTo>
                      <a:pt x="177" y="44"/>
                      <a:pt x="177" y="42"/>
                      <a:pt x="177" y="40"/>
                    </a:cubicBezTo>
                    <a:cubicBezTo>
                      <a:pt x="185" y="34"/>
                      <a:pt x="192" y="27"/>
                      <a:pt x="197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1272540" y="3574275"/>
              <a:ext cx="1371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Sijohn_teuga_twitt55</a:t>
              </a:r>
              <a:endParaRPr lang="en-US" sz="900" i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1089080" y="3802875"/>
            <a:ext cx="1555060" cy="230832"/>
            <a:chOff x="1089080" y="3802875"/>
            <a:chExt cx="1555060" cy="230832"/>
          </a:xfrm>
        </p:grpSpPr>
        <p:grpSp>
          <p:nvGrpSpPr>
            <p:cNvPr id="65" name="Group 64"/>
            <p:cNvGrpSpPr/>
            <p:nvPr/>
          </p:nvGrpSpPr>
          <p:grpSpPr>
            <a:xfrm>
              <a:off x="1089080" y="3828577"/>
              <a:ext cx="179428" cy="179428"/>
              <a:chOff x="7793828" y="3147933"/>
              <a:chExt cx="435772" cy="435772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7793828" y="3147933"/>
                <a:ext cx="435772" cy="43577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 29"/>
              <p:cNvSpPr>
                <a:spLocks/>
              </p:cNvSpPr>
              <p:nvPr/>
            </p:nvSpPr>
            <p:spPr bwMode="auto">
              <a:xfrm>
                <a:off x="7886131" y="3227789"/>
                <a:ext cx="251166" cy="276060"/>
              </a:xfrm>
              <a:custGeom>
                <a:avLst/>
                <a:gdLst>
                  <a:gd name="T0" fmla="*/ 183 w 192"/>
                  <a:gd name="T1" fmla="*/ 143 h 211"/>
                  <a:gd name="T2" fmla="*/ 183 w 192"/>
                  <a:gd name="T3" fmla="*/ 182 h 211"/>
                  <a:gd name="T4" fmla="*/ 183 w 192"/>
                  <a:gd name="T5" fmla="*/ 182 h 211"/>
                  <a:gd name="T6" fmla="*/ 183 w 192"/>
                  <a:gd name="T7" fmla="*/ 186 h 211"/>
                  <a:gd name="T8" fmla="*/ 44 w 192"/>
                  <a:gd name="T9" fmla="*/ 186 h 211"/>
                  <a:gd name="T10" fmla="*/ 1 w 192"/>
                  <a:gd name="T11" fmla="*/ 103 h 211"/>
                  <a:gd name="T12" fmla="*/ 58 w 192"/>
                  <a:gd name="T13" fmla="*/ 19 h 211"/>
                  <a:gd name="T14" fmla="*/ 183 w 192"/>
                  <a:gd name="T15" fmla="*/ 31 h 211"/>
                  <a:gd name="T16" fmla="*/ 163 w 192"/>
                  <a:gd name="T17" fmla="*/ 50 h 211"/>
                  <a:gd name="T18" fmla="*/ 151 w 192"/>
                  <a:gd name="T19" fmla="*/ 54 h 211"/>
                  <a:gd name="T20" fmla="*/ 158 w 192"/>
                  <a:gd name="T21" fmla="*/ 42 h 211"/>
                  <a:gd name="T22" fmla="*/ 125 w 192"/>
                  <a:gd name="T23" fmla="*/ 21 h 211"/>
                  <a:gd name="T24" fmla="*/ 74 w 192"/>
                  <a:gd name="T25" fmla="*/ 26 h 211"/>
                  <a:gd name="T26" fmla="*/ 33 w 192"/>
                  <a:gd name="T27" fmla="*/ 114 h 211"/>
                  <a:gd name="T28" fmla="*/ 111 w 192"/>
                  <a:gd name="T29" fmla="*/ 189 h 211"/>
                  <a:gd name="T30" fmla="*/ 148 w 192"/>
                  <a:gd name="T31" fmla="*/ 186 h 211"/>
                  <a:gd name="T32" fmla="*/ 156 w 192"/>
                  <a:gd name="T33" fmla="*/ 178 h 211"/>
                  <a:gd name="T34" fmla="*/ 156 w 192"/>
                  <a:gd name="T35" fmla="*/ 143 h 211"/>
                  <a:gd name="T36" fmla="*/ 116 w 192"/>
                  <a:gd name="T37" fmla="*/ 144 h 211"/>
                  <a:gd name="T38" fmla="*/ 136 w 192"/>
                  <a:gd name="T39" fmla="*/ 132 h 211"/>
                  <a:gd name="T40" fmla="*/ 192 w 192"/>
                  <a:gd name="T41" fmla="*/ 132 h 211"/>
                  <a:gd name="T42" fmla="*/ 183 w 192"/>
                  <a:gd name="T43" fmla="*/ 143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2" h="211">
                    <a:moveTo>
                      <a:pt x="183" y="143"/>
                    </a:move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3" y="186"/>
                      <a:pt x="183" y="186"/>
                      <a:pt x="183" y="186"/>
                    </a:cubicBezTo>
                    <a:cubicBezTo>
                      <a:pt x="145" y="205"/>
                      <a:pt x="81" y="211"/>
                      <a:pt x="44" y="186"/>
                    </a:cubicBezTo>
                    <a:cubicBezTo>
                      <a:pt x="22" y="171"/>
                      <a:pt x="0" y="141"/>
                      <a:pt x="1" y="103"/>
                    </a:cubicBezTo>
                    <a:cubicBezTo>
                      <a:pt x="2" y="67"/>
                      <a:pt x="26" y="35"/>
                      <a:pt x="58" y="19"/>
                    </a:cubicBezTo>
                    <a:cubicBezTo>
                      <a:pt x="95" y="0"/>
                      <a:pt x="150" y="4"/>
                      <a:pt x="183" y="31"/>
                    </a:cubicBezTo>
                    <a:cubicBezTo>
                      <a:pt x="163" y="50"/>
                      <a:pt x="163" y="50"/>
                      <a:pt x="163" y="50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58" y="42"/>
                      <a:pt x="158" y="42"/>
                      <a:pt x="158" y="42"/>
                    </a:cubicBezTo>
                    <a:cubicBezTo>
                      <a:pt x="148" y="32"/>
                      <a:pt x="137" y="25"/>
                      <a:pt x="125" y="21"/>
                    </a:cubicBezTo>
                    <a:cubicBezTo>
                      <a:pt x="106" y="15"/>
                      <a:pt x="89" y="19"/>
                      <a:pt x="74" y="26"/>
                    </a:cubicBezTo>
                    <a:cubicBezTo>
                      <a:pt x="44" y="40"/>
                      <a:pt x="26" y="76"/>
                      <a:pt x="33" y="114"/>
                    </a:cubicBezTo>
                    <a:cubicBezTo>
                      <a:pt x="40" y="153"/>
                      <a:pt x="71" y="185"/>
                      <a:pt x="111" y="189"/>
                    </a:cubicBezTo>
                    <a:cubicBezTo>
                      <a:pt x="123" y="190"/>
                      <a:pt x="136" y="189"/>
                      <a:pt x="148" y="186"/>
                    </a:cubicBezTo>
                    <a:cubicBezTo>
                      <a:pt x="156" y="183"/>
                      <a:pt x="156" y="183"/>
                      <a:pt x="156" y="178"/>
                    </a:cubicBezTo>
                    <a:cubicBezTo>
                      <a:pt x="156" y="143"/>
                      <a:pt x="156" y="143"/>
                      <a:pt x="156" y="143"/>
                    </a:cubicBezTo>
                    <a:cubicBezTo>
                      <a:pt x="116" y="144"/>
                      <a:pt x="116" y="144"/>
                      <a:pt x="116" y="144"/>
                    </a:cubicBezTo>
                    <a:cubicBezTo>
                      <a:pt x="136" y="132"/>
                      <a:pt x="136" y="132"/>
                      <a:pt x="136" y="132"/>
                    </a:cubicBezTo>
                    <a:cubicBezTo>
                      <a:pt x="192" y="132"/>
                      <a:pt x="192" y="132"/>
                      <a:pt x="192" y="132"/>
                    </a:cubicBezTo>
                    <a:lnTo>
                      <a:pt x="183" y="1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1272540" y="3802875"/>
              <a:ext cx="1371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 err="1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Kapluk_main_gugel</a:t>
              </a:r>
              <a:endParaRPr lang="en-US" sz="900" i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091482" y="4031475"/>
            <a:ext cx="1552658" cy="230832"/>
            <a:chOff x="1091482" y="4031475"/>
            <a:chExt cx="1552658" cy="230832"/>
          </a:xfrm>
        </p:grpSpPr>
        <p:grpSp>
          <p:nvGrpSpPr>
            <p:cNvPr id="64" name="Group 63"/>
            <p:cNvGrpSpPr/>
            <p:nvPr/>
          </p:nvGrpSpPr>
          <p:grpSpPr>
            <a:xfrm>
              <a:off x="1091482" y="4057177"/>
              <a:ext cx="179428" cy="179428"/>
              <a:chOff x="7295984" y="3932636"/>
              <a:chExt cx="435772" cy="435772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7295984" y="3932636"/>
                <a:ext cx="435772" cy="43577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 34"/>
              <p:cNvSpPr>
                <a:spLocks noEditPoints="1"/>
              </p:cNvSpPr>
              <p:nvPr/>
            </p:nvSpPr>
            <p:spPr bwMode="auto">
              <a:xfrm>
                <a:off x="7317855" y="4052894"/>
                <a:ext cx="392030" cy="195256"/>
              </a:xfrm>
              <a:custGeom>
                <a:avLst/>
                <a:gdLst>
                  <a:gd name="T0" fmla="*/ 92 w 218"/>
                  <a:gd name="T1" fmla="*/ 32 h 109"/>
                  <a:gd name="T2" fmla="*/ 174 w 218"/>
                  <a:gd name="T3" fmla="*/ 46 h 109"/>
                  <a:gd name="T4" fmla="*/ 143 w 218"/>
                  <a:gd name="T5" fmla="*/ 54 h 109"/>
                  <a:gd name="T6" fmla="*/ 135 w 218"/>
                  <a:gd name="T7" fmla="*/ 38 h 109"/>
                  <a:gd name="T8" fmla="*/ 107 w 218"/>
                  <a:gd name="T9" fmla="*/ 37 h 109"/>
                  <a:gd name="T10" fmla="*/ 128 w 218"/>
                  <a:gd name="T11" fmla="*/ 80 h 109"/>
                  <a:gd name="T12" fmla="*/ 218 w 218"/>
                  <a:gd name="T13" fmla="*/ 54 h 109"/>
                  <a:gd name="T14" fmla="*/ 87 w 218"/>
                  <a:gd name="T15" fmla="*/ 19 h 109"/>
                  <a:gd name="T16" fmla="*/ 86 w 218"/>
                  <a:gd name="T17" fmla="*/ 19 h 109"/>
                  <a:gd name="T18" fmla="*/ 76 w 218"/>
                  <a:gd name="T19" fmla="*/ 0 h 109"/>
                  <a:gd name="T20" fmla="*/ 48 w 218"/>
                  <a:gd name="T21" fmla="*/ 3 h 109"/>
                  <a:gd name="T22" fmla="*/ 59 w 218"/>
                  <a:gd name="T23" fmla="*/ 27 h 109"/>
                  <a:gd name="T24" fmla="*/ 26 w 218"/>
                  <a:gd name="T25" fmla="*/ 109 h 109"/>
                  <a:gd name="T26" fmla="*/ 117 w 218"/>
                  <a:gd name="T27" fmla="*/ 83 h 109"/>
                  <a:gd name="T28" fmla="*/ 92 w 218"/>
                  <a:gd name="T29" fmla="*/ 32 h 109"/>
                  <a:gd name="T30" fmla="*/ 51 w 218"/>
                  <a:gd name="T31" fmla="*/ 79 h 109"/>
                  <a:gd name="T32" fmla="*/ 67 w 218"/>
                  <a:gd name="T33" fmla="*/ 43 h 109"/>
                  <a:gd name="T34" fmla="*/ 81 w 218"/>
                  <a:gd name="T35" fmla="*/ 71 h 109"/>
                  <a:gd name="T36" fmla="*/ 51 w 218"/>
                  <a:gd name="T37" fmla="*/ 7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8" h="109">
                    <a:moveTo>
                      <a:pt x="92" y="32"/>
                    </a:moveTo>
                    <a:cubicBezTo>
                      <a:pt x="137" y="20"/>
                      <a:pt x="174" y="46"/>
                      <a:pt x="174" y="46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5" y="38"/>
                      <a:pt x="135" y="38"/>
                      <a:pt x="135" y="38"/>
                    </a:cubicBezTo>
                    <a:cubicBezTo>
                      <a:pt x="126" y="36"/>
                      <a:pt x="117" y="36"/>
                      <a:pt x="107" y="37"/>
                    </a:cubicBezTo>
                    <a:cubicBezTo>
                      <a:pt x="128" y="80"/>
                      <a:pt x="128" y="80"/>
                      <a:pt x="128" y="80"/>
                    </a:cubicBezTo>
                    <a:cubicBezTo>
                      <a:pt x="218" y="54"/>
                      <a:pt x="218" y="54"/>
                      <a:pt x="218" y="54"/>
                    </a:cubicBezTo>
                    <a:cubicBezTo>
                      <a:pt x="218" y="54"/>
                      <a:pt x="185" y="2"/>
                      <a:pt x="87" y="19"/>
                    </a:cubicBezTo>
                    <a:cubicBezTo>
                      <a:pt x="87" y="19"/>
                      <a:pt x="86" y="19"/>
                      <a:pt x="86" y="19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59" y="27"/>
                      <a:pt x="59" y="27"/>
                      <a:pt x="59" y="27"/>
                    </a:cubicBezTo>
                    <a:cubicBezTo>
                      <a:pt x="0" y="51"/>
                      <a:pt x="26" y="109"/>
                      <a:pt x="26" y="109"/>
                    </a:cubicBezTo>
                    <a:cubicBezTo>
                      <a:pt x="117" y="83"/>
                      <a:pt x="117" y="83"/>
                      <a:pt x="117" y="83"/>
                    </a:cubicBezTo>
                    <a:lnTo>
                      <a:pt x="92" y="32"/>
                    </a:lnTo>
                    <a:close/>
                    <a:moveTo>
                      <a:pt x="51" y="79"/>
                    </a:moveTo>
                    <a:cubicBezTo>
                      <a:pt x="51" y="79"/>
                      <a:pt x="42" y="60"/>
                      <a:pt x="67" y="43"/>
                    </a:cubicBezTo>
                    <a:cubicBezTo>
                      <a:pt x="81" y="71"/>
                      <a:pt x="81" y="71"/>
                      <a:pt x="81" y="71"/>
                    </a:cubicBezTo>
                    <a:lnTo>
                      <a:pt x="51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1272540" y="4031475"/>
              <a:ext cx="1371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Candu_devian_art55</a:t>
              </a:r>
              <a:endParaRPr lang="en-US" sz="900" i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5610228" y="1504950"/>
            <a:ext cx="259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rgbClr val="0070C0"/>
                </a:solidFill>
                <a:latin typeface="Lato" pitchFamily="34" charset="0"/>
              </a:rPr>
              <a:t>SKILL INFOGRAPHIC</a:t>
            </a:r>
          </a:p>
          <a:p>
            <a:pPr>
              <a:lnSpc>
                <a:spcPct val="150000"/>
              </a:lnSpc>
            </a:pP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ABOUT HIS SKILL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5613400" y="2178993"/>
            <a:ext cx="2616200" cy="316557"/>
            <a:chOff x="5613400" y="2178993"/>
            <a:chExt cx="2616200" cy="316557"/>
          </a:xfrm>
        </p:grpSpPr>
        <p:sp>
          <p:nvSpPr>
            <p:cNvPr id="81" name="TextBox 80"/>
            <p:cNvSpPr txBox="1"/>
            <p:nvPr/>
          </p:nvSpPr>
          <p:spPr>
            <a:xfrm>
              <a:off x="5613400" y="2178993"/>
              <a:ext cx="1701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Adobe Photoshop</a:t>
              </a:r>
              <a:endParaRPr lang="en-US" sz="900" b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715000" y="2419350"/>
              <a:ext cx="2514600" cy="76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7336629" y="2178993"/>
            <a:ext cx="990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75%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715000" y="2419350"/>
            <a:ext cx="1828800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5613400" y="2647950"/>
            <a:ext cx="2616200" cy="316557"/>
            <a:chOff x="5613400" y="2647950"/>
            <a:chExt cx="2616200" cy="316557"/>
          </a:xfrm>
        </p:grpSpPr>
        <p:sp>
          <p:nvSpPr>
            <p:cNvPr id="85" name="TextBox 84"/>
            <p:cNvSpPr txBox="1"/>
            <p:nvPr/>
          </p:nvSpPr>
          <p:spPr>
            <a:xfrm>
              <a:off x="5613400" y="2647950"/>
              <a:ext cx="1701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Adobe Illustrator</a:t>
              </a:r>
              <a:endParaRPr lang="en-US" sz="900" b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715000" y="2888307"/>
              <a:ext cx="2514600" cy="76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7336629" y="2647950"/>
            <a:ext cx="990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80%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715000" y="2888307"/>
            <a:ext cx="1981200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5613400" y="3116261"/>
            <a:ext cx="2616200" cy="316557"/>
            <a:chOff x="5613400" y="3116261"/>
            <a:chExt cx="2616200" cy="316557"/>
          </a:xfrm>
        </p:grpSpPr>
        <p:sp>
          <p:nvSpPr>
            <p:cNvPr id="89" name="TextBox 88"/>
            <p:cNvSpPr txBox="1"/>
            <p:nvPr/>
          </p:nvSpPr>
          <p:spPr>
            <a:xfrm>
              <a:off x="5613400" y="3116261"/>
              <a:ext cx="1701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Adobe InDesign</a:t>
              </a:r>
              <a:endParaRPr lang="en-US" sz="900" b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715000" y="3356618"/>
              <a:ext cx="2514600" cy="76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7336629" y="3116261"/>
            <a:ext cx="990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70%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15000" y="3356618"/>
            <a:ext cx="1676400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5613400" y="3585518"/>
            <a:ext cx="2616200" cy="316557"/>
            <a:chOff x="5613400" y="3585518"/>
            <a:chExt cx="2616200" cy="316557"/>
          </a:xfrm>
        </p:grpSpPr>
        <p:sp>
          <p:nvSpPr>
            <p:cNvPr id="93" name="TextBox 92"/>
            <p:cNvSpPr txBox="1"/>
            <p:nvPr/>
          </p:nvSpPr>
          <p:spPr>
            <a:xfrm>
              <a:off x="5613400" y="3585518"/>
              <a:ext cx="17018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Adobe Premiere</a:t>
              </a:r>
              <a:endParaRPr lang="en-US" sz="900" b="1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715000" y="3825875"/>
              <a:ext cx="2514600" cy="76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7336629" y="3585518"/>
            <a:ext cx="990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95%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715000" y="3825875"/>
            <a:ext cx="2362200" cy="76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5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5" grpId="0" animBg="1"/>
      <p:bldP spid="36" grpId="0"/>
      <p:bldP spid="37" grpId="0"/>
      <p:bldP spid="80" grpId="0"/>
      <p:bldP spid="83" grpId="0"/>
      <p:bldP spid="84" grpId="0" animBg="1"/>
      <p:bldP spid="87" grpId="0"/>
      <p:bldP spid="88" grpId="0" animBg="1"/>
      <p:bldP spid="91" grpId="0"/>
      <p:bldP spid="92" grpId="0" animBg="1"/>
      <p:bldP spid="95" grpId="0"/>
      <p:bldP spid="9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914400" y="1585555"/>
            <a:ext cx="2438400" cy="15100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429000" y="1466850"/>
            <a:ext cx="4800600" cy="3046988"/>
          </a:xfrm>
          <a:prstGeom prst="rect">
            <a:avLst/>
          </a:prstGeom>
          <a:noFill/>
        </p:spPr>
        <p:txBody>
          <a:bodyPr wrap="square" lIns="0" numCol="2" rtlCol="0">
            <a:spAutoFit/>
          </a:bodyPr>
          <a:lstStyle/>
          <a:p>
            <a:pPr marL="228600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 is simply dummy text of the printing and typesetting industry. </a:t>
            </a: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800" dirty="0" err="1" smtClean="0">
                <a:latin typeface="Aller Light" pitchFamily="2" charset="0"/>
              </a:rPr>
              <a:t>popularised</a:t>
            </a:r>
            <a:r>
              <a:rPr lang="en-US" sz="800" dirty="0" smtClean="0">
                <a:latin typeface="Aller Light" pitchFamily="2" charset="0"/>
              </a:rPr>
              <a:t> in the 1960s with the release of </a:t>
            </a:r>
            <a:r>
              <a:rPr lang="en-US" sz="800" dirty="0" err="1" smtClean="0">
                <a:latin typeface="Aller Light" pitchFamily="2" charset="0"/>
              </a:rPr>
              <a:t>Letraset</a:t>
            </a:r>
            <a:r>
              <a:rPr lang="en-US" sz="800" dirty="0" smtClean="0">
                <a:latin typeface="Aller Light" pitchFamily="2" charset="0"/>
              </a:rPr>
              <a:t> sheets containing </a:t>
            </a: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passages, and more</a:t>
            </a:r>
          </a:p>
          <a:p>
            <a:pPr marL="228600">
              <a:lnSpc>
                <a:spcPct val="150000"/>
              </a:lnSpc>
            </a:pPr>
            <a:endParaRPr lang="en-US" sz="800" dirty="0">
              <a:latin typeface="Aller Light" pitchFamily="2" charset="0"/>
            </a:endParaRPr>
          </a:p>
          <a:p>
            <a:pPr marL="228600">
              <a:lnSpc>
                <a:spcPct val="150000"/>
              </a:lnSpc>
            </a:pPr>
            <a:r>
              <a:rPr lang="en-US" sz="800" dirty="0" smtClean="0">
                <a:latin typeface="Aller Light" pitchFamily="2" charset="0"/>
              </a:rPr>
              <a:t>recently with desktop publishing software like Aldus PageMaker including versions of </a:t>
            </a: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. </a:t>
            </a: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 is simply dummy text of the printing and typesetting </a:t>
            </a:r>
            <a:r>
              <a:rPr lang="en-US" sz="800" dirty="0" err="1" smtClean="0">
                <a:latin typeface="Aller Light" pitchFamily="2" charset="0"/>
              </a:rPr>
              <a:t>indust</a:t>
            </a:r>
            <a:endParaRPr lang="en-US" sz="800" dirty="0" smtClean="0">
              <a:latin typeface="Aller Light" pitchFamily="2" charset="0"/>
            </a:endParaRPr>
          </a:p>
          <a:p>
            <a:pPr marL="228600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</a:t>
            </a:r>
            <a:r>
              <a:rPr lang="en-US" sz="800" dirty="0">
                <a:latin typeface="Aller Light" pitchFamily="2" charset="0"/>
              </a:rPr>
              <a:t>when an unknown printer took a galley of type and scrambled it to make a type specimen book. It has survived not only five centuries</a:t>
            </a:r>
            <a:r>
              <a:rPr lang="en-US" sz="800" dirty="0" smtClean="0">
                <a:latin typeface="Aller Light" pitchFamily="2" charset="0"/>
              </a:rPr>
              <a:t>,</a:t>
            </a:r>
            <a:r>
              <a:rPr lang="en-US" sz="800" dirty="0">
                <a:latin typeface="Aller Light" pitchFamily="2" charset="0"/>
              </a:rPr>
              <a:t> when an unknown printer took a galley of type and scrambled it to make a type specimen book. It has survived not only five centuries</a:t>
            </a:r>
            <a:r>
              <a:rPr lang="en-US" sz="800" dirty="0" smtClean="0">
                <a:latin typeface="Aller Light" pitchFamily="2" charset="0"/>
              </a:rPr>
              <a:t>,</a:t>
            </a:r>
          </a:p>
          <a:p>
            <a:pPr marL="228600">
              <a:lnSpc>
                <a:spcPct val="150000"/>
              </a:lnSpc>
            </a:pPr>
            <a:endParaRPr lang="en-US" sz="800" dirty="0">
              <a:latin typeface="Aller Light" pitchFamily="2" charset="0"/>
            </a:endParaRPr>
          </a:p>
          <a:p>
            <a:pPr marL="228600">
              <a:lnSpc>
                <a:spcPct val="150000"/>
              </a:lnSpc>
            </a:pPr>
            <a:r>
              <a:rPr lang="en-US" sz="800" dirty="0">
                <a:latin typeface="Aller Light" pitchFamily="2" charset="0"/>
              </a:rPr>
              <a:t>when an unknown printer took a galley of type and scrambled it to make a type specimen book. It has survived not only five </a:t>
            </a:r>
            <a:r>
              <a:rPr lang="en-US" sz="800" dirty="0" smtClean="0">
                <a:latin typeface="Aller Light" pitchFamily="2" charset="0"/>
              </a:rPr>
              <a:t>centuries, </a:t>
            </a:r>
            <a:r>
              <a:rPr lang="en-US" sz="800" dirty="0">
                <a:latin typeface="Aller Light" pitchFamily="2" charset="0"/>
              </a:rPr>
              <a:t>when an unknown printer took a galley of type and scrambled </a:t>
            </a:r>
            <a:r>
              <a:rPr lang="en-US" sz="800" dirty="0" smtClean="0">
                <a:latin typeface="Aller Light" pitchFamily="2" charset="0"/>
              </a:rPr>
              <a:t>it to make a type specimen book. It has </a:t>
            </a:r>
            <a:r>
              <a:rPr lang="en-US" sz="800" dirty="0" err="1" smtClean="0">
                <a:latin typeface="Aller Light" pitchFamily="2" charset="0"/>
              </a:rPr>
              <a:t>surviv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ed</a:t>
            </a:r>
            <a:r>
              <a:rPr lang="en-US" sz="800" dirty="0" smtClean="0">
                <a:latin typeface="Aller Light" pitchFamily="2" charset="0"/>
              </a:rPr>
              <a:t> not only five centuries, </a:t>
            </a:r>
            <a:r>
              <a:rPr lang="en-US" sz="800" dirty="0" err="1" smtClean="0">
                <a:latin typeface="Aller Light" pitchFamily="2" charset="0"/>
              </a:rPr>
              <a:t>pajoh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mangat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sabe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tgk</a:t>
            </a:r>
            <a:r>
              <a:rPr lang="en-US" sz="800" dirty="0" smtClean="0">
                <a:latin typeface="Aller Light" pitchFamily="2" charset="0"/>
              </a:rPr>
              <a:t>, yang </a:t>
            </a:r>
            <a:r>
              <a:rPr lang="en-US" sz="800" dirty="0" err="1" smtClean="0">
                <a:latin typeface="Aller Light" pitchFamily="2" charset="0"/>
              </a:rPr>
              <a:t>peunting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peugah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gob </a:t>
            </a:r>
            <a:r>
              <a:rPr lang="en-US" sz="800" dirty="0" err="1" smtClean="0">
                <a:latin typeface="Aller Light" pitchFamily="2" charset="0"/>
              </a:rPr>
              <a:t>meulikot</a:t>
            </a:r>
            <a:r>
              <a:rPr lang="en-US" sz="800" dirty="0" smtClean="0">
                <a:latin typeface="Aller Light" pitchFamily="2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ARTICLE WITH PHOTO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26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2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2" grpId="0"/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81600" y="701031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Lato" pitchFamily="34" charset="0"/>
              </a:rPr>
              <a:t>CHECK OUT</a:t>
            </a:r>
          </a:p>
          <a:p>
            <a:r>
              <a:rPr lang="en-US" sz="2000" b="1" dirty="0" smtClean="0">
                <a:latin typeface="Lato" pitchFamily="34" charset="0"/>
              </a:rPr>
              <a:t>OUR BEST PRODUCTS</a:t>
            </a:r>
            <a:endParaRPr lang="en-US" sz="2000" b="1" dirty="0"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8086" y="1563008"/>
            <a:ext cx="4103914" cy="27665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78425" y="2052993"/>
            <a:ext cx="952500" cy="9525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>
            <a:off x="5105400" y="1945043"/>
            <a:ext cx="1143000" cy="1143000"/>
          </a:xfrm>
          <a:prstGeom prst="arc">
            <a:avLst>
              <a:gd name="adj1" fmla="val 16200000"/>
              <a:gd name="adj2" fmla="val 3444629"/>
            </a:avLst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067300" y="3316643"/>
            <a:ext cx="316230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“ We have amazing products for your great business, check it out now, enjoy it! ”</a:t>
            </a:r>
            <a:endParaRPr lang="en-US" sz="15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6975" y="2573862"/>
            <a:ext cx="152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dirty="0" smtClean="0">
                <a:latin typeface="Lato" pitchFamily="34" charset="0"/>
              </a:rPr>
              <a:t>Mr. </a:t>
            </a:r>
            <a:r>
              <a:rPr lang="en-US" sz="900" b="1" dirty="0" err="1" smtClean="0">
                <a:latin typeface="Lato" pitchFamily="34" charset="0"/>
              </a:rPr>
              <a:t>Joemathys</a:t>
            </a:r>
            <a:endParaRPr lang="en-US" sz="900" b="1" dirty="0" smtClean="0">
              <a:latin typeface="Lato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(Product Manager)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63008"/>
            <a:ext cx="468086" cy="276652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067300" y="795828"/>
            <a:ext cx="76200" cy="498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1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2" grpId="0" animBg="1"/>
      <p:bldP spid="13" grpId="0" animBg="1"/>
      <p:bldP spid="14" grpId="0"/>
      <p:bldP spid="15" grpId="0"/>
      <p:bldP spid="4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743200" cy="16573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43200" y="0"/>
            <a:ext cx="3657600" cy="25717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43200" y="2574471"/>
            <a:ext cx="1828800" cy="91167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43200" y="3486151"/>
            <a:ext cx="1828800" cy="16573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0" y="2574471"/>
            <a:ext cx="2743200" cy="182607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0" y="4400550"/>
            <a:ext cx="1828800" cy="7429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657350"/>
            <a:ext cx="1828800" cy="182607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828800" y="1657351"/>
            <a:ext cx="914400" cy="18288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4400" y="3483429"/>
            <a:ext cx="1828800" cy="166007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3483429"/>
            <a:ext cx="914400" cy="166007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315200" y="0"/>
            <a:ext cx="1828800" cy="16573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00800" y="0"/>
            <a:ext cx="914400" cy="165734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1657349"/>
            <a:ext cx="914400" cy="91304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400800" y="4400550"/>
            <a:ext cx="914400" cy="7429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315200" y="1657349"/>
            <a:ext cx="1828800" cy="348615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PORTFOLIO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29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432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14400" y="29432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743200" y="29432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72000" y="29432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00800" y="29432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914400" y="2577164"/>
            <a:ext cx="1828800" cy="366061"/>
            <a:chOff x="914400" y="2577164"/>
            <a:chExt cx="1828800" cy="366061"/>
          </a:xfrm>
        </p:grpSpPr>
        <p:sp>
          <p:nvSpPr>
            <p:cNvPr id="3" name="Rectangle 2"/>
            <p:cNvSpPr/>
            <p:nvPr/>
          </p:nvSpPr>
          <p:spPr>
            <a:xfrm>
              <a:off x="9144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01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>
              <a:off x="17907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743200" y="2577164"/>
            <a:ext cx="1828800" cy="366061"/>
            <a:chOff x="2743200" y="2577164"/>
            <a:chExt cx="1828800" cy="366061"/>
          </a:xfrm>
        </p:grpSpPr>
        <p:sp>
          <p:nvSpPr>
            <p:cNvPr id="13" name="Rectangle 12"/>
            <p:cNvSpPr/>
            <p:nvPr/>
          </p:nvSpPr>
          <p:spPr>
            <a:xfrm>
              <a:off x="27432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02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5" name="Isosceles Triangle 34"/>
            <p:cNvSpPr/>
            <p:nvPr/>
          </p:nvSpPr>
          <p:spPr>
            <a:xfrm>
              <a:off x="36195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4572000" y="2577164"/>
            <a:ext cx="1828800" cy="366061"/>
            <a:chOff x="4572000" y="2577164"/>
            <a:chExt cx="1828800" cy="366061"/>
          </a:xfrm>
        </p:grpSpPr>
        <p:sp>
          <p:nvSpPr>
            <p:cNvPr id="15" name="Rectangle 14"/>
            <p:cNvSpPr/>
            <p:nvPr/>
          </p:nvSpPr>
          <p:spPr>
            <a:xfrm>
              <a:off x="45720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03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6" name="Isosceles Triangle 35"/>
            <p:cNvSpPr/>
            <p:nvPr/>
          </p:nvSpPr>
          <p:spPr>
            <a:xfrm>
              <a:off x="54483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400800" y="2577164"/>
            <a:ext cx="1828800" cy="366061"/>
            <a:chOff x="6400800" y="2577164"/>
            <a:chExt cx="1828800" cy="366061"/>
          </a:xfrm>
        </p:grpSpPr>
        <p:sp>
          <p:nvSpPr>
            <p:cNvPr id="17" name="Rectangle 16"/>
            <p:cNvSpPr/>
            <p:nvPr/>
          </p:nvSpPr>
          <p:spPr>
            <a:xfrm>
              <a:off x="64008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04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>
              <a:off x="72771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914400" y="4030059"/>
            <a:ext cx="1828800" cy="360966"/>
            <a:chOff x="914400" y="4030059"/>
            <a:chExt cx="1828800" cy="360966"/>
          </a:xfrm>
        </p:grpSpPr>
        <p:sp>
          <p:nvSpPr>
            <p:cNvPr id="27" name="Rectangle 26"/>
            <p:cNvSpPr/>
            <p:nvPr/>
          </p:nvSpPr>
          <p:spPr>
            <a:xfrm>
              <a:off x="914400" y="40862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05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1790700" y="4030059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743200" y="4030059"/>
            <a:ext cx="1828800" cy="360966"/>
            <a:chOff x="2743200" y="4030059"/>
            <a:chExt cx="1828800" cy="360966"/>
          </a:xfrm>
        </p:grpSpPr>
        <p:sp>
          <p:nvSpPr>
            <p:cNvPr id="29" name="Rectangle 28"/>
            <p:cNvSpPr/>
            <p:nvPr/>
          </p:nvSpPr>
          <p:spPr>
            <a:xfrm>
              <a:off x="2743200" y="40862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06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9" name="Isosceles Triangle 38"/>
            <p:cNvSpPr/>
            <p:nvPr/>
          </p:nvSpPr>
          <p:spPr>
            <a:xfrm>
              <a:off x="3619500" y="4030059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572000" y="4030059"/>
            <a:ext cx="1828800" cy="360966"/>
            <a:chOff x="4572000" y="4030059"/>
            <a:chExt cx="1828800" cy="360966"/>
          </a:xfrm>
        </p:grpSpPr>
        <p:sp>
          <p:nvSpPr>
            <p:cNvPr id="31" name="Rectangle 30"/>
            <p:cNvSpPr/>
            <p:nvPr/>
          </p:nvSpPr>
          <p:spPr>
            <a:xfrm>
              <a:off x="4572000" y="40862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07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0" name="Isosceles Triangle 39"/>
            <p:cNvSpPr/>
            <p:nvPr/>
          </p:nvSpPr>
          <p:spPr>
            <a:xfrm>
              <a:off x="5448300" y="4030059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400800" y="4030059"/>
            <a:ext cx="1828800" cy="360966"/>
            <a:chOff x="6400800" y="4030059"/>
            <a:chExt cx="1828800" cy="360966"/>
          </a:xfrm>
        </p:grpSpPr>
        <p:sp>
          <p:nvSpPr>
            <p:cNvPr id="33" name="Rectangle 32"/>
            <p:cNvSpPr/>
            <p:nvPr/>
          </p:nvSpPr>
          <p:spPr>
            <a:xfrm>
              <a:off x="6400800" y="40862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08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1" name="Isosceles Triangle 40"/>
            <p:cNvSpPr/>
            <p:nvPr/>
          </p:nvSpPr>
          <p:spPr>
            <a:xfrm>
              <a:off x="7277100" y="4030059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149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75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250"/>
                            </p:stCondLst>
                            <p:childTnLst>
                              <p:par>
                                <p:cTn id="9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 animBg="1"/>
      <p:bldP spid="12" grpId="0" animBg="1"/>
      <p:bldP spid="16" grpId="0" animBg="1"/>
      <p:bldP spid="26" grpId="0" animBg="1"/>
      <p:bldP spid="28" grpId="0" animBg="1"/>
      <p:bldP spid="30" grpId="0" animBg="1"/>
      <p:bldP spid="3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TABLE OF AGENDA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/>
                </a:solidFill>
                <a:latin typeface="Lato" pitchFamily="34" charset="0"/>
              </a:rPr>
              <a:t>03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9628" y="1733550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INTRODUCTION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ABOUT US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29228" y="2372499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08.00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48428" y="1733550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COMPANY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STRUCTURES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8028" y="2372499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08.30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7228" y="1733550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OUR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EXPERT TEAMS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828" y="2372499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09.00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06028" y="1733550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OUR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PORTFOLIOS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15628" y="2372499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09.30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19628" y="2935069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CUSTOMER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COMMENTS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29228" y="3574018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10.00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8428" y="2935069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OUR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TARGETS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8028" y="3574018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10.30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77228" y="2935069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SIMPLE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INFOGRAPHIC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828" y="3574018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11.00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06028" y="2935069"/>
            <a:ext cx="1600200" cy="914400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GET</a:t>
            </a:r>
          </a:p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IN TOUCH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15628" y="3574018"/>
            <a:ext cx="1092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pPr algn="r"/>
            <a:r>
              <a:rPr lang="en-US" dirty="0" smtClean="0">
                <a:latin typeface="Lato" pitchFamily="34" charset="0"/>
              </a:rPr>
              <a:t>11.30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62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PRODUCT COMPARISON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30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44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7432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4008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914400" y="2577164"/>
            <a:ext cx="1828800" cy="366061"/>
            <a:chOff x="914400" y="2577164"/>
            <a:chExt cx="1828800" cy="366061"/>
          </a:xfrm>
        </p:grpSpPr>
        <p:sp>
          <p:nvSpPr>
            <p:cNvPr id="30" name="Rectangle 29"/>
            <p:cNvSpPr/>
            <p:nvPr/>
          </p:nvSpPr>
          <p:spPr>
            <a:xfrm>
              <a:off x="9144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01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7907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743200" y="2577164"/>
            <a:ext cx="1828800" cy="366061"/>
            <a:chOff x="2743200" y="2577164"/>
            <a:chExt cx="1828800" cy="366061"/>
          </a:xfrm>
        </p:grpSpPr>
        <p:sp>
          <p:nvSpPr>
            <p:cNvPr id="33" name="Rectangle 32"/>
            <p:cNvSpPr/>
            <p:nvPr/>
          </p:nvSpPr>
          <p:spPr>
            <a:xfrm>
              <a:off x="27432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02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>
              <a:off x="36195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4572000" y="1495425"/>
            <a:ext cx="1828800" cy="1143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4572000" y="2577164"/>
            <a:ext cx="1828800" cy="366061"/>
            <a:chOff x="4572000" y="2577164"/>
            <a:chExt cx="1828800" cy="366061"/>
          </a:xfrm>
        </p:grpSpPr>
        <p:sp>
          <p:nvSpPr>
            <p:cNvPr id="37" name="Rectangle 36"/>
            <p:cNvSpPr/>
            <p:nvPr/>
          </p:nvSpPr>
          <p:spPr>
            <a:xfrm>
              <a:off x="45720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03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54483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400800" y="2577164"/>
            <a:ext cx="1828800" cy="366061"/>
            <a:chOff x="6400800" y="2577164"/>
            <a:chExt cx="1828800" cy="366061"/>
          </a:xfrm>
        </p:grpSpPr>
        <p:sp>
          <p:nvSpPr>
            <p:cNvPr id="40" name="Rectangle 39"/>
            <p:cNvSpPr/>
            <p:nvPr/>
          </p:nvSpPr>
          <p:spPr>
            <a:xfrm>
              <a:off x="6400800" y="2638425"/>
              <a:ext cx="1828800" cy="304800"/>
            </a:xfrm>
            <a:prstGeom prst="rect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5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PORTFOLIO 04</a:t>
              </a:r>
              <a:endParaRPr lang="en-US" sz="85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1" name="Isosceles Triangle 40"/>
            <p:cNvSpPr/>
            <p:nvPr/>
          </p:nvSpPr>
          <p:spPr>
            <a:xfrm>
              <a:off x="7277100" y="2577164"/>
              <a:ext cx="76200" cy="6569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914400" y="2943224"/>
            <a:ext cx="1828800" cy="130492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182880" rtlCol="0" anchor="t"/>
          <a:lstStyle/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$500 – $600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Made in Korea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1 year warranty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43200" y="2943224"/>
            <a:ext cx="1828800" cy="130492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182880" rtlCol="0" anchor="t"/>
          <a:lstStyle/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$700 – $800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Made in Japan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1,5 year warranty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Europe support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72000" y="2943224"/>
            <a:ext cx="1828800" cy="130492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182880" rtlCol="0" anchor="t"/>
          <a:lstStyle/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$900 – $1000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Made in Germany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2 years warranty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Europe support</a:t>
            </a: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400800" y="2943224"/>
            <a:ext cx="1828800" cy="130492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182880" rtlCol="0" anchor="t"/>
          <a:lstStyle/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$1100 – $2000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Made in USA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5 years warranty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International Warranty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r>
              <a:rPr lang="en-US" sz="900" dirty="0" smtClean="0">
                <a:solidFill>
                  <a:schemeClr val="tx1"/>
                </a:solidFill>
                <a:latin typeface="Aller Light" pitchFamily="2" charset="0"/>
              </a:rPr>
              <a:t>Europe Support</a:t>
            </a: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endParaRPr lang="en-US" sz="900" dirty="0" smtClean="0">
              <a:solidFill>
                <a:schemeClr val="tx1"/>
              </a:solidFill>
              <a:latin typeface="Aller Light" pitchFamily="2" charset="0"/>
            </a:endParaRPr>
          </a:p>
          <a:p>
            <a:pPr marL="171450" indent="-17145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ü"/>
            </a:pPr>
            <a:endParaRPr lang="en-US" sz="900" dirty="0">
              <a:solidFill>
                <a:schemeClr val="tx1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8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6" grpId="0" animBg="1"/>
      <p:bldP spid="27" grpId="0" animBg="1"/>
      <p:bldP spid="28" grpId="0" animBg="1"/>
      <p:bldP spid="35" grpId="0" animBg="1"/>
      <p:bldP spid="42" grpId="0" build="p" bldLvl="2" animBg="1"/>
      <p:bldP spid="43" grpId="0" build="p" bldLvl="2" animBg="1"/>
      <p:bldP spid="44" grpId="0" build="p" bldLvl="2" animBg="1"/>
      <p:bldP spid="45" grpId="0" build="p" bldLvl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2800350"/>
            <a:ext cx="7315200" cy="1524000"/>
            <a:chOff x="914400" y="2819400"/>
            <a:chExt cx="7315200" cy="1524000"/>
          </a:xfrm>
        </p:grpSpPr>
        <p:sp>
          <p:nvSpPr>
            <p:cNvPr id="5" name="Rectangle 4"/>
            <p:cNvSpPr/>
            <p:nvPr/>
          </p:nvSpPr>
          <p:spPr>
            <a:xfrm>
              <a:off x="9144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9144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4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144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144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432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432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7432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7432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432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720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5720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720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5720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4008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4008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4008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4008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008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PRODUCT COMPARISON 2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31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4400" y="1657350"/>
            <a:ext cx="1828800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Specifications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14400" y="28003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Price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14400" y="31051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Made in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14400" y="34099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Multi color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14400" y="37147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International warranty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14400" y="40195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Cash back 20%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7432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$ 1000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7432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China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5720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$ 1200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5720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France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4008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$ 1500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4008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Germany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70" name="Freeform 6"/>
          <p:cNvSpPr>
            <a:spLocks/>
          </p:cNvSpPr>
          <p:nvPr/>
        </p:nvSpPr>
        <p:spPr bwMode="auto">
          <a:xfrm>
            <a:off x="7224875" y="37909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"/>
          <p:cNvSpPr>
            <a:spLocks/>
          </p:cNvSpPr>
          <p:nvPr/>
        </p:nvSpPr>
        <p:spPr bwMode="auto">
          <a:xfrm>
            <a:off x="7224875" y="40957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6"/>
          <p:cNvSpPr>
            <a:spLocks/>
          </p:cNvSpPr>
          <p:nvPr/>
        </p:nvSpPr>
        <p:spPr bwMode="auto">
          <a:xfrm>
            <a:off x="5396075" y="40957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1"/>
          <p:cNvSpPr>
            <a:spLocks/>
          </p:cNvSpPr>
          <p:nvPr/>
        </p:nvSpPr>
        <p:spPr bwMode="auto">
          <a:xfrm>
            <a:off x="5436498" y="38131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1"/>
          <p:cNvSpPr>
            <a:spLocks/>
          </p:cNvSpPr>
          <p:nvPr/>
        </p:nvSpPr>
        <p:spPr bwMode="auto">
          <a:xfrm>
            <a:off x="3607699" y="38131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1"/>
          <p:cNvSpPr>
            <a:spLocks/>
          </p:cNvSpPr>
          <p:nvPr/>
        </p:nvSpPr>
        <p:spPr bwMode="auto">
          <a:xfrm>
            <a:off x="3607699" y="41179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2743199" y="1352550"/>
            <a:ext cx="1828801" cy="1447800"/>
            <a:chOff x="2743199" y="1352550"/>
            <a:chExt cx="1828801" cy="1447800"/>
          </a:xfrm>
          <a:solidFill>
            <a:schemeClr val="bg1">
              <a:lumMod val="50000"/>
            </a:schemeClr>
          </a:solidFill>
        </p:grpSpPr>
        <p:sp>
          <p:nvSpPr>
            <p:cNvPr id="76" name="Rectangle 75"/>
            <p:cNvSpPr/>
            <p:nvPr/>
          </p:nvSpPr>
          <p:spPr>
            <a:xfrm>
              <a:off x="2743199" y="1657350"/>
              <a:ext cx="1828800" cy="1143000"/>
            </a:xfrm>
            <a:prstGeom prst="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743200" y="1352550"/>
              <a:ext cx="1828800" cy="30480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PRODUCT NAME 01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571998" y="1352550"/>
            <a:ext cx="1828802" cy="1447800"/>
            <a:chOff x="4571998" y="1352550"/>
            <a:chExt cx="1828802" cy="1447800"/>
          </a:xfrm>
          <a:solidFill>
            <a:schemeClr val="bg1">
              <a:lumMod val="50000"/>
            </a:schemeClr>
          </a:solidFill>
        </p:grpSpPr>
        <p:sp>
          <p:nvSpPr>
            <p:cNvPr id="77" name="Rectangle 76"/>
            <p:cNvSpPr/>
            <p:nvPr/>
          </p:nvSpPr>
          <p:spPr>
            <a:xfrm>
              <a:off x="4571998" y="1657350"/>
              <a:ext cx="1828802" cy="1143000"/>
            </a:xfrm>
            <a:prstGeom prst="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572000" y="1352550"/>
              <a:ext cx="1828800" cy="30480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PRODUCT NAME 02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6400800" y="1352550"/>
            <a:ext cx="1828800" cy="1447800"/>
            <a:chOff x="6400800" y="1352550"/>
            <a:chExt cx="1828800" cy="1447800"/>
          </a:xfrm>
          <a:solidFill>
            <a:schemeClr val="bg1">
              <a:lumMod val="50000"/>
            </a:schemeClr>
          </a:solidFill>
        </p:grpSpPr>
        <p:sp>
          <p:nvSpPr>
            <p:cNvPr id="78" name="Rectangle 77"/>
            <p:cNvSpPr/>
            <p:nvPr/>
          </p:nvSpPr>
          <p:spPr>
            <a:xfrm>
              <a:off x="6400800" y="1657350"/>
              <a:ext cx="1828800" cy="1143000"/>
            </a:xfrm>
            <a:prstGeom prst="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400800" y="1352550"/>
              <a:ext cx="1828800" cy="30480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PRODUCT NAME 03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82" name="Freeform 11"/>
          <p:cNvSpPr>
            <a:spLocks/>
          </p:cNvSpPr>
          <p:nvPr/>
        </p:nvSpPr>
        <p:spPr bwMode="auto">
          <a:xfrm>
            <a:off x="3607699" y="35083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1"/>
          <p:cNvSpPr>
            <a:spLocks/>
          </p:cNvSpPr>
          <p:nvPr/>
        </p:nvSpPr>
        <p:spPr bwMode="auto">
          <a:xfrm>
            <a:off x="5436498" y="3508374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6"/>
          <p:cNvSpPr>
            <a:spLocks/>
          </p:cNvSpPr>
          <p:nvPr/>
        </p:nvSpPr>
        <p:spPr bwMode="auto">
          <a:xfrm>
            <a:off x="7224875" y="3486148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0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6" grpId="0"/>
      <p:bldP spid="60" grpId="0"/>
      <p:bldP spid="61" grpId="0"/>
      <p:bldP spid="65" grpId="0"/>
      <p:bldP spid="66" grpId="0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2" grpId="0" animBg="1"/>
      <p:bldP spid="83" grpId="0" animBg="1"/>
      <p:bldP spid="8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PROS &amp; CONS COMPARISON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32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kapluk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844038" y="1427397"/>
            <a:ext cx="2575562" cy="160972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724400" y="1427397"/>
            <a:ext cx="2575562" cy="160972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50438" y="3202015"/>
            <a:ext cx="2321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50438" y="3906619"/>
            <a:ext cx="2321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gaki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sagai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ceumeukam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31338" y="3308159"/>
            <a:ext cx="304800" cy="304800"/>
            <a:chOff x="6172200" y="2957868"/>
            <a:chExt cx="304800" cy="304800"/>
          </a:xfrm>
        </p:grpSpPr>
        <p:sp>
          <p:nvSpPr>
            <p:cNvPr id="10" name="Oval 9"/>
            <p:cNvSpPr/>
            <p:nvPr/>
          </p:nvSpPr>
          <p:spPr>
            <a:xfrm>
              <a:off x="6172200" y="2957868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6248399" y="3034067"/>
              <a:ext cx="152402" cy="152402"/>
            </a:xfrm>
            <a:custGeom>
              <a:avLst/>
              <a:gdLst>
                <a:gd name="T0" fmla="*/ 142 w 142"/>
                <a:gd name="T1" fmla="*/ 48 h 142"/>
                <a:gd name="T2" fmla="*/ 94 w 142"/>
                <a:gd name="T3" fmla="*/ 48 h 142"/>
                <a:gd name="T4" fmla="*/ 94 w 142"/>
                <a:gd name="T5" fmla="*/ 0 h 142"/>
                <a:gd name="T6" fmla="*/ 47 w 142"/>
                <a:gd name="T7" fmla="*/ 0 h 142"/>
                <a:gd name="T8" fmla="*/ 47 w 142"/>
                <a:gd name="T9" fmla="*/ 48 h 142"/>
                <a:gd name="T10" fmla="*/ 0 w 142"/>
                <a:gd name="T11" fmla="*/ 48 h 142"/>
                <a:gd name="T12" fmla="*/ 0 w 142"/>
                <a:gd name="T13" fmla="*/ 95 h 142"/>
                <a:gd name="T14" fmla="*/ 47 w 142"/>
                <a:gd name="T15" fmla="*/ 95 h 142"/>
                <a:gd name="T16" fmla="*/ 47 w 142"/>
                <a:gd name="T17" fmla="*/ 142 h 142"/>
                <a:gd name="T18" fmla="*/ 94 w 142"/>
                <a:gd name="T19" fmla="*/ 142 h 142"/>
                <a:gd name="T20" fmla="*/ 94 w 142"/>
                <a:gd name="T21" fmla="*/ 95 h 142"/>
                <a:gd name="T22" fmla="*/ 142 w 142"/>
                <a:gd name="T23" fmla="*/ 95 h 142"/>
                <a:gd name="T24" fmla="*/ 142 w 142"/>
                <a:gd name="T25" fmla="*/ 4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42">
                  <a:moveTo>
                    <a:pt x="142" y="48"/>
                  </a:moveTo>
                  <a:lnTo>
                    <a:pt x="94" y="48"/>
                  </a:lnTo>
                  <a:lnTo>
                    <a:pt x="94" y="0"/>
                  </a:lnTo>
                  <a:lnTo>
                    <a:pt x="47" y="0"/>
                  </a:lnTo>
                  <a:lnTo>
                    <a:pt x="47" y="48"/>
                  </a:lnTo>
                  <a:lnTo>
                    <a:pt x="0" y="48"/>
                  </a:lnTo>
                  <a:lnTo>
                    <a:pt x="0" y="95"/>
                  </a:lnTo>
                  <a:lnTo>
                    <a:pt x="47" y="95"/>
                  </a:lnTo>
                  <a:lnTo>
                    <a:pt x="47" y="142"/>
                  </a:lnTo>
                  <a:lnTo>
                    <a:pt x="94" y="142"/>
                  </a:lnTo>
                  <a:lnTo>
                    <a:pt x="94" y="95"/>
                  </a:lnTo>
                  <a:lnTo>
                    <a:pt x="142" y="95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31338" y="4007165"/>
            <a:ext cx="304800" cy="304800"/>
            <a:chOff x="6172200" y="3667760"/>
            <a:chExt cx="304800" cy="304800"/>
          </a:xfrm>
        </p:grpSpPr>
        <p:sp>
          <p:nvSpPr>
            <p:cNvPr id="13" name="Oval 12"/>
            <p:cNvSpPr/>
            <p:nvPr/>
          </p:nvSpPr>
          <p:spPr>
            <a:xfrm>
              <a:off x="6172200" y="366776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248399" y="3794939"/>
              <a:ext cx="152402" cy="5044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114925" y="3202015"/>
            <a:ext cx="2321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4925" y="3906619"/>
            <a:ext cx="2321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gaki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sagai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ceumeukam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695825" y="3308159"/>
            <a:ext cx="304800" cy="304800"/>
            <a:chOff x="6172200" y="2957868"/>
            <a:chExt cx="304800" cy="304800"/>
          </a:xfrm>
        </p:grpSpPr>
        <p:sp>
          <p:nvSpPr>
            <p:cNvPr id="18" name="Oval 17"/>
            <p:cNvSpPr/>
            <p:nvPr/>
          </p:nvSpPr>
          <p:spPr>
            <a:xfrm>
              <a:off x="6172200" y="2957868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6248399" y="3034067"/>
              <a:ext cx="152402" cy="152402"/>
            </a:xfrm>
            <a:custGeom>
              <a:avLst/>
              <a:gdLst>
                <a:gd name="T0" fmla="*/ 142 w 142"/>
                <a:gd name="T1" fmla="*/ 48 h 142"/>
                <a:gd name="T2" fmla="*/ 94 w 142"/>
                <a:gd name="T3" fmla="*/ 48 h 142"/>
                <a:gd name="T4" fmla="*/ 94 w 142"/>
                <a:gd name="T5" fmla="*/ 0 h 142"/>
                <a:gd name="T6" fmla="*/ 47 w 142"/>
                <a:gd name="T7" fmla="*/ 0 h 142"/>
                <a:gd name="T8" fmla="*/ 47 w 142"/>
                <a:gd name="T9" fmla="*/ 48 h 142"/>
                <a:gd name="T10" fmla="*/ 0 w 142"/>
                <a:gd name="T11" fmla="*/ 48 h 142"/>
                <a:gd name="T12" fmla="*/ 0 w 142"/>
                <a:gd name="T13" fmla="*/ 95 h 142"/>
                <a:gd name="T14" fmla="*/ 47 w 142"/>
                <a:gd name="T15" fmla="*/ 95 h 142"/>
                <a:gd name="T16" fmla="*/ 47 w 142"/>
                <a:gd name="T17" fmla="*/ 142 h 142"/>
                <a:gd name="T18" fmla="*/ 94 w 142"/>
                <a:gd name="T19" fmla="*/ 142 h 142"/>
                <a:gd name="T20" fmla="*/ 94 w 142"/>
                <a:gd name="T21" fmla="*/ 95 h 142"/>
                <a:gd name="T22" fmla="*/ 142 w 142"/>
                <a:gd name="T23" fmla="*/ 95 h 142"/>
                <a:gd name="T24" fmla="*/ 142 w 142"/>
                <a:gd name="T25" fmla="*/ 4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42">
                  <a:moveTo>
                    <a:pt x="142" y="48"/>
                  </a:moveTo>
                  <a:lnTo>
                    <a:pt x="94" y="48"/>
                  </a:lnTo>
                  <a:lnTo>
                    <a:pt x="94" y="0"/>
                  </a:lnTo>
                  <a:lnTo>
                    <a:pt x="47" y="0"/>
                  </a:lnTo>
                  <a:lnTo>
                    <a:pt x="47" y="48"/>
                  </a:lnTo>
                  <a:lnTo>
                    <a:pt x="0" y="48"/>
                  </a:lnTo>
                  <a:lnTo>
                    <a:pt x="0" y="95"/>
                  </a:lnTo>
                  <a:lnTo>
                    <a:pt x="47" y="95"/>
                  </a:lnTo>
                  <a:lnTo>
                    <a:pt x="47" y="142"/>
                  </a:lnTo>
                  <a:lnTo>
                    <a:pt x="94" y="142"/>
                  </a:lnTo>
                  <a:lnTo>
                    <a:pt x="94" y="95"/>
                  </a:lnTo>
                  <a:lnTo>
                    <a:pt x="142" y="95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95825" y="4007165"/>
            <a:ext cx="304800" cy="304800"/>
            <a:chOff x="6172200" y="3667760"/>
            <a:chExt cx="304800" cy="304800"/>
          </a:xfrm>
        </p:grpSpPr>
        <p:sp>
          <p:nvSpPr>
            <p:cNvPr id="21" name="Oval 20"/>
            <p:cNvSpPr/>
            <p:nvPr/>
          </p:nvSpPr>
          <p:spPr>
            <a:xfrm>
              <a:off x="6172200" y="366776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6248399" y="3794939"/>
              <a:ext cx="152402" cy="5044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412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7" grpId="0" animBg="1"/>
      <p:bldP spid="28" grpId="0" animBg="1"/>
      <p:bldP spid="7" grpId="0"/>
      <p:bldP spid="8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PRODUCT DETAIL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33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4400" y="1492250"/>
            <a:ext cx="3657600" cy="20574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914400" y="3632200"/>
            <a:ext cx="9144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828800" y="3632200"/>
            <a:ext cx="9144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743200" y="3632200"/>
            <a:ext cx="9144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657600" y="3632200"/>
            <a:ext cx="914400" cy="685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800600" y="1912725"/>
            <a:ext cx="3429000" cy="5078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watee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maulod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00600" y="1400175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PRODUCT INFO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00600" y="2877756"/>
            <a:ext cx="3429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smtClean="0">
                <a:latin typeface="Aller Light" pitchFamily="2" charset="0"/>
              </a:rPr>
              <a:t>Photo by : </a:t>
            </a:r>
            <a:r>
              <a:rPr lang="en-US" sz="900" b="1" dirty="0" smtClean="0">
                <a:latin typeface="Aller Light" pitchFamily="2" charset="0"/>
              </a:rPr>
              <a:t>Mr. John Doe,</a:t>
            </a:r>
            <a:r>
              <a:rPr lang="en-US" sz="900" dirty="0" smtClean="0">
                <a:latin typeface="Aller Light" pitchFamily="2" charset="0"/>
              </a:rPr>
              <a:t> Date : </a:t>
            </a:r>
            <a:r>
              <a:rPr lang="en-US" sz="900" b="1" dirty="0" smtClean="0">
                <a:latin typeface="Aller Light" pitchFamily="2" charset="0"/>
              </a:rPr>
              <a:t>15 Feb 2014,</a:t>
            </a:r>
            <a:r>
              <a:rPr lang="en-US" sz="900" dirty="0" smtClean="0">
                <a:latin typeface="Aller Light" pitchFamily="2" charset="0"/>
              </a:rPr>
              <a:t> Category : </a:t>
            </a:r>
            <a:r>
              <a:rPr lang="en-US" sz="900" b="1" dirty="0" smtClean="0">
                <a:latin typeface="Aller Light" pitchFamily="2" charset="0"/>
              </a:rPr>
              <a:t>Furniture Design,</a:t>
            </a:r>
            <a:r>
              <a:rPr lang="en-US" sz="900" dirty="0" smtClean="0">
                <a:latin typeface="Aller Light" pitchFamily="2" charset="0"/>
              </a:rPr>
              <a:t> Client : </a:t>
            </a:r>
            <a:r>
              <a:rPr lang="en-US" sz="900" b="1" dirty="0" smtClean="0">
                <a:latin typeface="Aller Light" pitchFamily="2" charset="0"/>
              </a:rPr>
              <a:t>Mr. </a:t>
            </a:r>
            <a:r>
              <a:rPr lang="en-US" sz="900" b="1" dirty="0" err="1" smtClean="0">
                <a:latin typeface="Aller Light" pitchFamily="2" charset="0"/>
              </a:rPr>
              <a:t>Joemathys</a:t>
            </a:r>
            <a:r>
              <a:rPr lang="en-US" sz="900" b="1" dirty="0" smtClean="0">
                <a:latin typeface="Aller Light" pitchFamily="2" charset="0"/>
              </a:rPr>
              <a:t>,</a:t>
            </a:r>
            <a:r>
              <a:rPr lang="en-US" sz="900" dirty="0" smtClean="0">
                <a:latin typeface="Aller Light" pitchFamily="2" charset="0"/>
              </a:rPr>
              <a:t> Rating : 4</a:t>
            </a:r>
            <a:endParaRPr lang="en-US" sz="900" b="1" dirty="0">
              <a:latin typeface="Aller Light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00600" y="2572956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SPECIFICATION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00600" y="3544179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FINAL PRICE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78375" y="3802423"/>
            <a:ext cx="198120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 smtClean="0">
                <a:latin typeface="Lato" pitchFamily="34" charset="0"/>
              </a:rPr>
              <a:t>1.234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$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889500" y="1695454"/>
            <a:ext cx="587365" cy="98425"/>
            <a:chOff x="4889500" y="1695454"/>
            <a:chExt cx="587365" cy="98425"/>
          </a:xfrm>
        </p:grpSpPr>
        <p:sp>
          <p:nvSpPr>
            <p:cNvPr id="51" name="5-Point Star 50"/>
            <p:cNvSpPr/>
            <p:nvPr/>
          </p:nvSpPr>
          <p:spPr>
            <a:xfrm>
              <a:off x="4889500" y="1695454"/>
              <a:ext cx="98425" cy="98425"/>
            </a:xfrm>
            <a:prstGeom prst="star5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5-Point Star 51"/>
            <p:cNvSpPr/>
            <p:nvPr/>
          </p:nvSpPr>
          <p:spPr>
            <a:xfrm>
              <a:off x="5011735" y="1695454"/>
              <a:ext cx="98425" cy="98425"/>
            </a:xfrm>
            <a:prstGeom prst="star5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5-Point Star 52"/>
            <p:cNvSpPr/>
            <p:nvPr/>
          </p:nvSpPr>
          <p:spPr>
            <a:xfrm>
              <a:off x="5133970" y="1695454"/>
              <a:ext cx="98425" cy="98425"/>
            </a:xfrm>
            <a:prstGeom prst="star5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5-Point Star 53"/>
            <p:cNvSpPr/>
            <p:nvPr/>
          </p:nvSpPr>
          <p:spPr>
            <a:xfrm>
              <a:off x="5256205" y="1695454"/>
              <a:ext cx="98425" cy="98425"/>
            </a:xfrm>
            <a:prstGeom prst="star5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5-Point Star 54"/>
            <p:cNvSpPr/>
            <p:nvPr/>
          </p:nvSpPr>
          <p:spPr>
            <a:xfrm>
              <a:off x="5378440" y="1695454"/>
              <a:ext cx="98425" cy="98425"/>
            </a:xfrm>
            <a:prstGeom prst="star5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5-Point Star 57"/>
          <p:cNvSpPr/>
          <p:nvPr/>
        </p:nvSpPr>
        <p:spPr>
          <a:xfrm>
            <a:off x="4891087" y="1695454"/>
            <a:ext cx="98425" cy="98425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5-Point Star 58"/>
          <p:cNvSpPr/>
          <p:nvPr/>
        </p:nvSpPr>
        <p:spPr>
          <a:xfrm>
            <a:off x="5013322" y="1695454"/>
            <a:ext cx="98425" cy="98425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5-Point Star 59"/>
          <p:cNvSpPr/>
          <p:nvPr/>
        </p:nvSpPr>
        <p:spPr>
          <a:xfrm>
            <a:off x="5135557" y="1695454"/>
            <a:ext cx="98425" cy="98425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5-Point Star 60"/>
          <p:cNvSpPr/>
          <p:nvPr/>
        </p:nvSpPr>
        <p:spPr>
          <a:xfrm>
            <a:off x="5257792" y="1695454"/>
            <a:ext cx="98425" cy="98425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9" grpId="0"/>
      <p:bldP spid="50" grpId="0"/>
      <p:bldP spid="58" grpId="0" animBg="1"/>
      <p:bldP spid="59" grpId="0" animBg="1"/>
      <p:bldP spid="60" grpId="0" animBg="1"/>
      <p:bldP spid="6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CUSTOMER REVIEW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34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14400" y="1657350"/>
            <a:ext cx="3657600" cy="245654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ular Callout 29"/>
          <p:cNvSpPr/>
          <p:nvPr/>
        </p:nvSpPr>
        <p:spPr>
          <a:xfrm>
            <a:off x="4787900" y="1657350"/>
            <a:ext cx="3441700" cy="1143000"/>
          </a:xfrm>
          <a:custGeom>
            <a:avLst/>
            <a:gdLst>
              <a:gd name="connsiteX0" fmla="*/ 0 w 3441700"/>
              <a:gd name="connsiteY0" fmla="*/ 0 h 914400"/>
              <a:gd name="connsiteX1" fmla="*/ 573617 w 3441700"/>
              <a:gd name="connsiteY1" fmla="*/ 0 h 914400"/>
              <a:gd name="connsiteX2" fmla="*/ 573617 w 3441700"/>
              <a:gd name="connsiteY2" fmla="*/ 0 h 914400"/>
              <a:gd name="connsiteX3" fmla="*/ 1434042 w 3441700"/>
              <a:gd name="connsiteY3" fmla="*/ 0 h 914400"/>
              <a:gd name="connsiteX4" fmla="*/ 3441700 w 3441700"/>
              <a:gd name="connsiteY4" fmla="*/ 0 h 914400"/>
              <a:gd name="connsiteX5" fmla="*/ 3441700 w 3441700"/>
              <a:gd name="connsiteY5" fmla="*/ 533400 h 914400"/>
              <a:gd name="connsiteX6" fmla="*/ 3441700 w 3441700"/>
              <a:gd name="connsiteY6" fmla="*/ 533400 h 914400"/>
              <a:gd name="connsiteX7" fmla="*/ 3441700 w 3441700"/>
              <a:gd name="connsiteY7" fmla="*/ 762000 h 914400"/>
              <a:gd name="connsiteX8" fmla="*/ 3441700 w 3441700"/>
              <a:gd name="connsiteY8" fmla="*/ 914400 h 914400"/>
              <a:gd name="connsiteX9" fmla="*/ 1434042 w 3441700"/>
              <a:gd name="connsiteY9" fmla="*/ 914400 h 914400"/>
              <a:gd name="connsiteX10" fmla="*/ 490270 w 3441700"/>
              <a:gd name="connsiteY10" fmla="*/ 1084579 h 914400"/>
              <a:gd name="connsiteX11" fmla="*/ 573617 w 3441700"/>
              <a:gd name="connsiteY11" fmla="*/ 914400 h 914400"/>
              <a:gd name="connsiteX12" fmla="*/ 0 w 3441700"/>
              <a:gd name="connsiteY12" fmla="*/ 914400 h 914400"/>
              <a:gd name="connsiteX13" fmla="*/ 0 w 3441700"/>
              <a:gd name="connsiteY13" fmla="*/ 762000 h 914400"/>
              <a:gd name="connsiteX14" fmla="*/ 0 w 3441700"/>
              <a:gd name="connsiteY14" fmla="*/ 533400 h 914400"/>
              <a:gd name="connsiteX15" fmla="*/ 0 w 3441700"/>
              <a:gd name="connsiteY15" fmla="*/ 533400 h 914400"/>
              <a:gd name="connsiteX16" fmla="*/ 0 w 3441700"/>
              <a:gd name="connsiteY16" fmla="*/ 0 h 914400"/>
              <a:gd name="connsiteX0" fmla="*/ 0 w 3441700"/>
              <a:gd name="connsiteY0" fmla="*/ 0 h 1084579"/>
              <a:gd name="connsiteX1" fmla="*/ 573617 w 3441700"/>
              <a:gd name="connsiteY1" fmla="*/ 0 h 1084579"/>
              <a:gd name="connsiteX2" fmla="*/ 573617 w 3441700"/>
              <a:gd name="connsiteY2" fmla="*/ 0 h 1084579"/>
              <a:gd name="connsiteX3" fmla="*/ 1434042 w 3441700"/>
              <a:gd name="connsiteY3" fmla="*/ 0 h 1084579"/>
              <a:gd name="connsiteX4" fmla="*/ 3441700 w 3441700"/>
              <a:gd name="connsiteY4" fmla="*/ 0 h 1084579"/>
              <a:gd name="connsiteX5" fmla="*/ 3441700 w 3441700"/>
              <a:gd name="connsiteY5" fmla="*/ 533400 h 1084579"/>
              <a:gd name="connsiteX6" fmla="*/ 3441700 w 3441700"/>
              <a:gd name="connsiteY6" fmla="*/ 533400 h 1084579"/>
              <a:gd name="connsiteX7" fmla="*/ 3441700 w 3441700"/>
              <a:gd name="connsiteY7" fmla="*/ 762000 h 1084579"/>
              <a:gd name="connsiteX8" fmla="*/ 3441700 w 3441700"/>
              <a:gd name="connsiteY8" fmla="*/ 914400 h 1084579"/>
              <a:gd name="connsiteX9" fmla="*/ 884767 w 3441700"/>
              <a:gd name="connsiteY9" fmla="*/ 914400 h 1084579"/>
              <a:gd name="connsiteX10" fmla="*/ 490270 w 3441700"/>
              <a:gd name="connsiteY10" fmla="*/ 1084579 h 1084579"/>
              <a:gd name="connsiteX11" fmla="*/ 573617 w 3441700"/>
              <a:gd name="connsiteY11" fmla="*/ 914400 h 1084579"/>
              <a:gd name="connsiteX12" fmla="*/ 0 w 3441700"/>
              <a:gd name="connsiteY12" fmla="*/ 914400 h 1084579"/>
              <a:gd name="connsiteX13" fmla="*/ 0 w 3441700"/>
              <a:gd name="connsiteY13" fmla="*/ 762000 h 1084579"/>
              <a:gd name="connsiteX14" fmla="*/ 0 w 3441700"/>
              <a:gd name="connsiteY14" fmla="*/ 533400 h 1084579"/>
              <a:gd name="connsiteX15" fmla="*/ 0 w 3441700"/>
              <a:gd name="connsiteY15" fmla="*/ 533400 h 1084579"/>
              <a:gd name="connsiteX16" fmla="*/ 0 w 3441700"/>
              <a:gd name="connsiteY16" fmla="*/ 0 h 1084579"/>
              <a:gd name="connsiteX0" fmla="*/ 0 w 3441700"/>
              <a:gd name="connsiteY0" fmla="*/ 0 h 1084579"/>
              <a:gd name="connsiteX1" fmla="*/ 573617 w 3441700"/>
              <a:gd name="connsiteY1" fmla="*/ 0 h 1084579"/>
              <a:gd name="connsiteX2" fmla="*/ 573617 w 3441700"/>
              <a:gd name="connsiteY2" fmla="*/ 0 h 1084579"/>
              <a:gd name="connsiteX3" fmla="*/ 1434042 w 3441700"/>
              <a:gd name="connsiteY3" fmla="*/ 0 h 1084579"/>
              <a:gd name="connsiteX4" fmla="*/ 3441700 w 3441700"/>
              <a:gd name="connsiteY4" fmla="*/ 0 h 1084579"/>
              <a:gd name="connsiteX5" fmla="*/ 3441700 w 3441700"/>
              <a:gd name="connsiteY5" fmla="*/ 533400 h 1084579"/>
              <a:gd name="connsiteX6" fmla="*/ 3441700 w 3441700"/>
              <a:gd name="connsiteY6" fmla="*/ 533400 h 1084579"/>
              <a:gd name="connsiteX7" fmla="*/ 3441700 w 3441700"/>
              <a:gd name="connsiteY7" fmla="*/ 762000 h 1084579"/>
              <a:gd name="connsiteX8" fmla="*/ 3441700 w 3441700"/>
              <a:gd name="connsiteY8" fmla="*/ 914400 h 1084579"/>
              <a:gd name="connsiteX9" fmla="*/ 708555 w 3441700"/>
              <a:gd name="connsiteY9" fmla="*/ 916781 h 1084579"/>
              <a:gd name="connsiteX10" fmla="*/ 490270 w 3441700"/>
              <a:gd name="connsiteY10" fmla="*/ 1084579 h 1084579"/>
              <a:gd name="connsiteX11" fmla="*/ 573617 w 3441700"/>
              <a:gd name="connsiteY11" fmla="*/ 914400 h 1084579"/>
              <a:gd name="connsiteX12" fmla="*/ 0 w 3441700"/>
              <a:gd name="connsiteY12" fmla="*/ 914400 h 1084579"/>
              <a:gd name="connsiteX13" fmla="*/ 0 w 3441700"/>
              <a:gd name="connsiteY13" fmla="*/ 762000 h 1084579"/>
              <a:gd name="connsiteX14" fmla="*/ 0 w 3441700"/>
              <a:gd name="connsiteY14" fmla="*/ 533400 h 1084579"/>
              <a:gd name="connsiteX15" fmla="*/ 0 w 3441700"/>
              <a:gd name="connsiteY15" fmla="*/ 533400 h 1084579"/>
              <a:gd name="connsiteX16" fmla="*/ 0 w 3441700"/>
              <a:gd name="connsiteY16" fmla="*/ 0 h 1084579"/>
              <a:gd name="connsiteX0" fmla="*/ 0 w 3441700"/>
              <a:gd name="connsiteY0" fmla="*/ 0 h 1014729"/>
              <a:gd name="connsiteX1" fmla="*/ 573617 w 3441700"/>
              <a:gd name="connsiteY1" fmla="*/ 0 h 1014729"/>
              <a:gd name="connsiteX2" fmla="*/ 573617 w 3441700"/>
              <a:gd name="connsiteY2" fmla="*/ 0 h 1014729"/>
              <a:gd name="connsiteX3" fmla="*/ 1434042 w 3441700"/>
              <a:gd name="connsiteY3" fmla="*/ 0 h 1014729"/>
              <a:gd name="connsiteX4" fmla="*/ 3441700 w 3441700"/>
              <a:gd name="connsiteY4" fmla="*/ 0 h 1014729"/>
              <a:gd name="connsiteX5" fmla="*/ 3441700 w 3441700"/>
              <a:gd name="connsiteY5" fmla="*/ 533400 h 1014729"/>
              <a:gd name="connsiteX6" fmla="*/ 3441700 w 3441700"/>
              <a:gd name="connsiteY6" fmla="*/ 533400 h 1014729"/>
              <a:gd name="connsiteX7" fmla="*/ 3441700 w 3441700"/>
              <a:gd name="connsiteY7" fmla="*/ 762000 h 1014729"/>
              <a:gd name="connsiteX8" fmla="*/ 3441700 w 3441700"/>
              <a:gd name="connsiteY8" fmla="*/ 914400 h 1014729"/>
              <a:gd name="connsiteX9" fmla="*/ 708555 w 3441700"/>
              <a:gd name="connsiteY9" fmla="*/ 916781 h 1014729"/>
              <a:gd name="connsiteX10" fmla="*/ 547420 w 3441700"/>
              <a:gd name="connsiteY10" fmla="*/ 1014729 h 1014729"/>
              <a:gd name="connsiteX11" fmla="*/ 573617 w 3441700"/>
              <a:gd name="connsiteY11" fmla="*/ 914400 h 1014729"/>
              <a:gd name="connsiteX12" fmla="*/ 0 w 3441700"/>
              <a:gd name="connsiteY12" fmla="*/ 914400 h 1014729"/>
              <a:gd name="connsiteX13" fmla="*/ 0 w 3441700"/>
              <a:gd name="connsiteY13" fmla="*/ 762000 h 1014729"/>
              <a:gd name="connsiteX14" fmla="*/ 0 w 3441700"/>
              <a:gd name="connsiteY14" fmla="*/ 533400 h 1014729"/>
              <a:gd name="connsiteX15" fmla="*/ 0 w 3441700"/>
              <a:gd name="connsiteY15" fmla="*/ 533400 h 1014729"/>
              <a:gd name="connsiteX16" fmla="*/ 0 w 3441700"/>
              <a:gd name="connsiteY16" fmla="*/ 0 h 1014729"/>
              <a:gd name="connsiteX0" fmla="*/ 0 w 3441700"/>
              <a:gd name="connsiteY0" fmla="*/ 0 h 1014729"/>
              <a:gd name="connsiteX1" fmla="*/ 573617 w 3441700"/>
              <a:gd name="connsiteY1" fmla="*/ 0 h 1014729"/>
              <a:gd name="connsiteX2" fmla="*/ 573617 w 3441700"/>
              <a:gd name="connsiteY2" fmla="*/ 0 h 1014729"/>
              <a:gd name="connsiteX3" fmla="*/ 1434042 w 3441700"/>
              <a:gd name="connsiteY3" fmla="*/ 0 h 1014729"/>
              <a:gd name="connsiteX4" fmla="*/ 3441700 w 3441700"/>
              <a:gd name="connsiteY4" fmla="*/ 0 h 1014729"/>
              <a:gd name="connsiteX5" fmla="*/ 3441700 w 3441700"/>
              <a:gd name="connsiteY5" fmla="*/ 533400 h 1014729"/>
              <a:gd name="connsiteX6" fmla="*/ 3441700 w 3441700"/>
              <a:gd name="connsiteY6" fmla="*/ 533400 h 1014729"/>
              <a:gd name="connsiteX7" fmla="*/ 3441700 w 3441700"/>
              <a:gd name="connsiteY7" fmla="*/ 762000 h 1014729"/>
              <a:gd name="connsiteX8" fmla="*/ 3441700 w 3441700"/>
              <a:gd name="connsiteY8" fmla="*/ 914400 h 1014729"/>
              <a:gd name="connsiteX9" fmla="*/ 710936 w 3441700"/>
              <a:gd name="connsiteY9" fmla="*/ 918895 h 1014729"/>
              <a:gd name="connsiteX10" fmla="*/ 547420 w 3441700"/>
              <a:gd name="connsiteY10" fmla="*/ 1014729 h 1014729"/>
              <a:gd name="connsiteX11" fmla="*/ 573617 w 3441700"/>
              <a:gd name="connsiteY11" fmla="*/ 914400 h 1014729"/>
              <a:gd name="connsiteX12" fmla="*/ 0 w 3441700"/>
              <a:gd name="connsiteY12" fmla="*/ 914400 h 1014729"/>
              <a:gd name="connsiteX13" fmla="*/ 0 w 3441700"/>
              <a:gd name="connsiteY13" fmla="*/ 762000 h 1014729"/>
              <a:gd name="connsiteX14" fmla="*/ 0 w 3441700"/>
              <a:gd name="connsiteY14" fmla="*/ 533400 h 1014729"/>
              <a:gd name="connsiteX15" fmla="*/ 0 w 3441700"/>
              <a:gd name="connsiteY15" fmla="*/ 533400 h 1014729"/>
              <a:gd name="connsiteX16" fmla="*/ 0 w 3441700"/>
              <a:gd name="connsiteY16" fmla="*/ 0 h 101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41700" h="1014729">
                <a:moveTo>
                  <a:pt x="0" y="0"/>
                </a:moveTo>
                <a:lnTo>
                  <a:pt x="573617" y="0"/>
                </a:lnTo>
                <a:lnTo>
                  <a:pt x="573617" y="0"/>
                </a:lnTo>
                <a:lnTo>
                  <a:pt x="1434042" y="0"/>
                </a:lnTo>
                <a:lnTo>
                  <a:pt x="3441700" y="0"/>
                </a:lnTo>
                <a:lnTo>
                  <a:pt x="3441700" y="533400"/>
                </a:lnTo>
                <a:lnTo>
                  <a:pt x="3441700" y="533400"/>
                </a:lnTo>
                <a:lnTo>
                  <a:pt x="3441700" y="762000"/>
                </a:lnTo>
                <a:lnTo>
                  <a:pt x="3441700" y="914400"/>
                </a:lnTo>
                <a:lnTo>
                  <a:pt x="710936" y="918895"/>
                </a:lnTo>
                <a:lnTo>
                  <a:pt x="547420" y="1014729"/>
                </a:lnTo>
                <a:lnTo>
                  <a:pt x="573617" y="914400"/>
                </a:lnTo>
                <a:lnTo>
                  <a:pt x="0" y="914400"/>
                </a:lnTo>
                <a:lnTo>
                  <a:pt x="0" y="762000"/>
                </a:lnTo>
                <a:lnTo>
                  <a:pt x="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787900" y="2952750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724400" y="3713760"/>
            <a:ext cx="1143000" cy="4847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dirty="0" smtClean="0">
                <a:latin typeface="Lato" pitchFamily="34" charset="0"/>
              </a:rPr>
              <a:t>Mr. </a:t>
            </a:r>
            <a:r>
              <a:rPr lang="en-US" sz="900" b="1" dirty="0" err="1" smtClean="0">
                <a:latin typeface="Lato" pitchFamily="34" charset="0"/>
              </a:rPr>
              <a:t>Joemathys</a:t>
            </a:r>
            <a:endParaRPr lang="en-US" sz="900" b="1" dirty="0" smtClean="0">
              <a:latin typeface="Lato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(Product Analyst)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867400" y="2957868"/>
            <a:ext cx="0" cy="1156023"/>
          </a:xfrm>
          <a:prstGeom prst="line">
            <a:avLst/>
          </a:prstGeom>
          <a:ln w="63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591301" y="2855467"/>
            <a:ext cx="16383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91301" y="3560071"/>
            <a:ext cx="16383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gaki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sagai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6172200" y="2961611"/>
            <a:ext cx="304800" cy="304800"/>
            <a:chOff x="6172200" y="2957868"/>
            <a:chExt cx="304800" cy="304800"/>
          </a:xfrm>
        </p:grpSpPr>
        <p:sp>
          <p:nvSpPr>
            <p:cNvPr id="39" name="Oval 38"/>
            <p:cNvSpPr/>
            <p:nvPr/>
          </p:nvSpPr>
          <p:spPr>
            <a:xfrm>
              <a:off x="6172200" y="2957868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6248399" y="3034067"/>
              <a:ext cx="152402" cy="152402"/>
            </a:xfrm>
            <a:custGeom>
              <a:avLst/>
              <a:gdLst>
                <a:gd name="T0" fmla="*/ 142 w 142"/>
                <a:gd name="T1" fmla="*/ 48 h 142"/>
                <a:gd name="T2" fmla="*/ 94 w 142"/>
                <a:gd name="T3" fmla="*/ 48 h 142"/>
                <a:gd name="T4" fmla="*/ 94 w 142"/>
                <a:gd name="T5" fmla="*/ 0 h 142"/>
                <a:gd name="T6" fmla="*/ 47 w 142"/>
                <a:gd name="T7" fmla="*/ 0 h 142"/>
                <a:gd name="T8" fmla="*/ 47 w 142"/>
                <a:gd name="T9" fmla="*/ 48 h 142"/>
                <a:gd name="T10" fmla="*/ 0 w 142"/>
                <a:gd name="T11" fmla="*/ 48 h 142"/>
                <a:gd name="T12" fmla="*/ 0 w 142"/>
                <a:gd name="T13" fmla="*/ 95 h 142"/>
                <a:gd name="T14" fmla="*/ 47 w 142"/>
                <a:gd name="T15" fmla="*/ 95 h 142"/>
                <a:gd name="T16" fmla="*/ 47 w 142"/>
                <a:gd name="T17" fmla="*/ 142 h 142"/>
                <a:gd name="T18" fmla="*/ 94 w 142"/>
                <a:gd name="T19" fmla="*/ 142 h 142"/>
                <a:gd name="T20" fmla="*/ 94 w 142"/>
                <a:gd name="T21" fmla="*/ 95 h 142"/>
                <a:gd name="T22" fmla="*/ 142 w 142"/>
                <a:gd name="T23" fmla="*/ 95 h 142"/>
                <a:gd name="T24" fmla="*/ 142 w 142"/>
                <a:gd name="T25" fmla="*/ 4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42">
                  <a:moveTo>
                    <a:pt x="142" y="48"/>
                  </a:moveTo>
                  <a:lnTo>
                    <a:pt x="94" y="48"/>
                  </a:lnTo>
                  <a:lnTo>
                    <a:pt x="94" y="0"/>
                  </a:lnTo>
                  <a:lnTo>
                    <a:pt x="47" y="0"/>
                  </a:lnTo>
                  <a:lnTo>
                    <a:pt x="47" y="48"/>
                  </a:lnTo>
                  <a:lnTo>
                    <a:pt x="0" y="48"/>
                  </a:lnTo>
                  <a:lnTo>
                    <a:pt x="0" y="95"/>
                  </a:lnTo>
                  <a:lnTo>
                    <a:pt x="47" y="95"/>
                  </a:lnTo>
                  <a:lnTo>
                    <a:pt x="47" y="142"/>
                  </a:lnTo>
                  <a:lnTo>
                    <a:pt x="94" y="142"/>
                  </a:lnTo>
                  <a:lnTo>
                    <a:pt x="94" y="95"/>
                  </a:lnTo>
                  <a:lnTo>
                    <a:pt x="142" y="95"/>
                  </a:lnTo>
                  <a:lnTo>
                    <a:pt x="142" y="48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172200" y="3660617"/>
            <a:ext cx="304800" cy="304800"/>
            <a:chOff x="6172200" y="3667760"/>
            <a:chExt cx="304800" cy="304800"/>
          </a:xfrm>
        </p:grpSpPr>
        <p:sp>
          <p:nvSpPr>
            <p:cNvPr id="41" name="Oval 40"/>
            <p:cNvSpPr/>
            <p:nvPr/>
          </p:nvSpPr>
          <p:spPr>
            <a:xfrm>
              <a:off x="6172200" y="366776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53" name="Rectangle 16"/>
            <p:cNvSpPr>
              <a:spLocks noChangeArrowheads="1"/>
            </p:cNvSpPr>
            <p:nvPr/>
          </p:nvSpPr>
          <p:spPr bwMode="auto">
            <a:xfrm>
              <a:off x="6248399" y="3794939"/>
              <a:ext cx="152402" cy="5044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4953000" y="1733550"/>
            <a:ext cx="3124200" cy="854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smtClean="0">
                <a:latin typeface="Aller Light" pitchFamily="2" charset="0"/>
              </a:rPr>
              <a:t>“ In the last two years, my life has completely changed. I always think I am very lucky to have joined this great company ”</a:t>
            </a:r>
            <a:endParaRPr lang="en-US" sz="11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2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8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3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8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9" grpId="0" animBg="1"/>
      <p:bldP spid="30" grpId="0" animBg="1"/>
      <p:bldP spid="31" grpId="0" animBg="1"/>
      <p:bldP spid="32" grpId="0"/>
      <p:bldP spid="42" grpId="0"/>
      <p:bldP spid="43" grpId="0"/>
      <p:bldP spid="5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490673"/>
            <a:ext cx="9144000" cy="27646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GREAT CLIENTS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simaun</a:t>
            </a:r>
            <a:endParaRPr lang="en-US" sz="1200" dirty="0">
              <a:latin typeface="Aller" pitchFamily="2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1171593" y="1892486"/>
            <a:ext cx="1350610" cy="906557"/>
            <a:chOff x="1171593" y="1892486"/>
            <a:chExt cx="1350610" cy="906557"/>
          </a:xfrm>
        </p:grpSpPr>
        <p:grpSp>
          <p:nvGrpSpPr>
            <p:cNvPr id="57" name="Group 56"/>
            <p:cNvGrpSpPr/>
            <p:nvPr/>
          </p:nvGrpSpPr>
          <p:grpSpPr>
            <a:xfrm>
              <a:off x="1600200" y="1892486"/>
              <a:ext cx="457200" cy="457200"/>
              <a:chOff x="1066800" y="1638853"/>
              <a:chExt cx="457200" cy="457200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1066800" y="1638853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 84"/>
              <p:cNvSpPr>
                <a:spLocks noEditPoints="1"/>
              </p:cNvSpPr>
              <p:nvPr/>
            </p:nvSpPr>
            <p:spPr bwMode="auto">
              <a:xfrm>
                <a:off x="1162844" y="1739105"/>
                <a:ext cx="258764" cy="258764"/>
              </a:xfrm>
              <a:custGeom>
                <a:avLst/>
                <a:gdLst>
                  <a:gd name="T0" fmla="*/ 0 w 197"/>
                  <a:gd name="T1" fmla="*/ 99 h 197"/>
                  <a:gd name="T2" fmla="*/ 55 w 197"/>
                  <a:gd name="T3" fmla="*/ 187 h 197"/>
                  <a:gd name="T4" fmla="*/ 8 w 197"/>
                  <a:gd name="T5" fmla="*/ 58 h 197"/>
                  <a:gd name="T6" fmla="*/ 0 w 197"/>
                  <a:gd name="T7" fmla="*/ 99 h 197"/>
                  <a:gd name="T8" fmla="*/ 165 w 197"/>
                  <a:gd name="T9" fmla="*/ 94 h 197"/>
                  <a:gd name="T10" fmla="*/ 157 w 197"/>
                  <a:gd name="T11" fmla="*/ 66 h 197"/>
                  <a:gd name="T12" fmla="*/ 147 w 197"/>
                  <a:gd name="T13" fmla="*/ 43 h 197"/>
                  <a:gd name="T14" fmla="*/ 164 w 197"/>
                  <a:gd name="T15" fmla="*/ 26 h 197"/>
                  <a:gd name="T16" fmla="*/ 165 w 197"/>
                  <a:gd name="T17" fmla="*/ 26 h 197"/>
                  <a:gd name="T18" fmla="*/ 98 w 197"/>
                  <a:gd name="T19" fmla="*/ 0 h 197"/>
                  <a:gd name="T20" fmla="*/ 16 w 197"/>
                  <a:gd name="T21" fmla="*/ 44 h 197"/>
                  <a:gd name="T22" fmla="*/ 22 w 197"/>
                  <a:gd name="T23" fmla="*/ 45 h 197"/>
                  <a:gd name="T24" fmla="*/ 49 w 197"/>
                  <a:gd name="T25" fmla="*/ 43 h 197"/>
                  <a:gd name="T26" fmla="*/ 49 w 197"/>
                  <a:gd name="T27" fmla="*/ 51 h 197"/>
                  <a:gd name="T28" fmla="*/ 38 w 197"/>
                  <a:gd name="T29" fmla="*/ 52 h 197"/>
                  <a:gd name="T30" fmla="*/ 74 w 197"/>
                  <a:gd name="T31" fmla="*/ 159 h 197"/>
                  <a:gd name="T32" fmla="*/ 95 w 197"/>
                  <a:gd name="T33" fmla="*/ 94 h 197"/>
                  <a:gd name="T34" fmla="*/ 80 w 197"/>
                  <a:gd name="T35" fmla="*/ 52 h 197"/>
                  <a:gd name="T36" fmla="*/ 70 w 197"/>
                  <a:gd name="T37" fmla="*/ 51 h 197"/>
                  <a:gd name="T38" fmla="*/ 70 w 197"/>
                  <a:gd name="T39" fmla="*/ 43 h 197"/>
                  <a:gd name="T40" fmla="*/ 96 w 197"/>
                  <a:gd name="T41" fmla="*/ 45 h 197"/>
                  <a:gd name="T42" fmla="*/ 122 w 197"/>
                  <a:gd name="T43" fmla="*/ 43 h 197"/>
                  <a:gd name="T44" fmla="*/ 123 w 197"/>
                  <a:gd name="T45" fmla="*/ 51 h 197"/>
                  <a:gd name="T46" fmla="*/ 112 w 197"/>
                  <a:gd name="T47" fmla="*/ 52 h 197"/>
                  <a:gd name="T48" fmla="*/ 147 w 197"/>
                  <a:gd name="T49" fmla="*/ 158 h 197"/>
                  <a:gd name="T50" fmla="*/ 157 w 197"/>
                  <a:gd name="T51" fmla="*/ 125 h 197"/>
                  <a:gd name="T52" fmla="*/ 165 w 197"/>
                  <a:gd name="T53" fmla="*/ 94 h 197"/>
                  <a:gd name="T54" fmla="*/ 100 w 197"/>
                  <a:gd name="T55" fmla="*/ 107 h 197"/>
                  <a:gd name="T56" fmla="*/ 70 w 197"/>
                  <a:gd name="T57" fmla="*/ 193 h 197"/>
                  <a:gd name="T58" fmla="*/ 98 w 197"/>
                  <a:gd name="T59" fmla="*/ 197 h 197"/>
                  <a:gd name="T60" fmla="*/ 131 w 197"/>
                  <a:gd name="T61" fmla="*/ 191 h 197"/>
                  <a:gd name="T62" fmla="*/ 130 w 197"/>
                  <a:gd name="T63" fmla="*/ 190 h 197"/>
                  <a:gd name="T64" fmla="*/ 100 w 197"/>
                  <a:gd name="T65" fmla="*/ 107 h 197"/>
                  <a:gd name="T66" fmla="*/ 185 w 197"/>
                  <a:gd name="T67" fmla="*/ 51 h 197"/>
                  <a:gd name="T68" fmla="*/ 185 w 197"/>
                  <a:gd name="T69" fmla="*/ 61 h 197"/>
                  <a:gd name="T70" fmla="*/ 178 w 197"/>
                  <a:gd name="T71" fmla="*/ 97 h 197"/>
                  <a:gd name="T72" fmla="*/ 148 w 197"/>
                  <a:gd name="T73" fmla="*/ 184 h 197"/>
                  <a:gd name="T74" fmla="*/ 197 w 197"/>
                  <a:gd name="T75" fmla="*/ 99 h 197"/>
                  <a:gd name="T76" fmla="*/ 185 w 197"/>
                  <a:gd name="T77" fmla="*/ 5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7" h="197">
                    <a:moveTo>
                      <a:pt x="0" y="99"/>
                    </a:moveTo>
                    <a:cubicBezTo>
                      <a:pt x="0" y="138"/>
                      <a:pt x="22" y="171"/>
                      <a:pt x="55" y="187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3" y="71"/>
                      <a:pt x="0" y="84"/>
                      <a:pt x="0" y="99"/>
                    </a:cubicBezTo>
                    <a:close/>
                    <a:moveTo>
                      <a:pt x="165" y="94"/>
                    </a:moveTo>
                    <a:cubicBezTo>
                      <a:pt x="165" y="81"/>
                      <a:pt x="160" y="73"/>
                      <a:pt x="157" y="66"/>
                    </a:cubicBezTo>
                    <a:cubicBezTo>
                      <a:pt x="152" y="58"/>
                      <a:pt x="147" y="51"/>
                      <a:pt x="147" y="43"/>
                    </a:cubicBezTo>
                    <a:cubicBezTo>
                      <a:pt x="147" y="34"/>
                      <a:pt x="154" y="26"/>
                      <a:pt x="164" y="26"/>
                    </a:cubicBezTo>
                    <a:cubicBezTo>
                      <a:pt x="164" y="26"/>
                      <a:pt x="164" y="26"/>
                      <a:pt x="165" y="26"/>
                    </a:cubicBezTo>
                    <a:cubicBezTo>
                      <a:pt x="147" y="10"/>
                      <a:pt x="124" y="0"/>
                      <a:pt x="98" y="0"/>
                    </a:cubicBezTo>
                    <a:cubicBezTo>
                      <a:pt x="64" y="0"/>
                      <a:pt x="34" y="18"/>
                      <a:pt x="16" y="44"/>
                    </a:cubicBezTo>
                    <a:cubicBezTo>
                      <a:pt x="18" y="45"/>
                      <a:pt x="20" y="45"/>
                      <a:pt x="22" y="45"/>
                    </a:cubicBezTo>
                    <a:cubicBezTo>
                      <a:pt x="33" y="45"/>
                      <a:pt x="49" y="43"/>
                      <a:pt x="49" y="43"/>
                    </a:cubicBezTo>
                    <a:cubicBezTo>
                      <a:pt x="54" y="43"/>
                      <a:pt x="54" y="51"/>
                      <a:pt x="49" y="51"/>
                    </a:cubicBezTo>
                    <a:cubicBezTo>
                      <a:pt x="49" y="51"/>
                      <a:pt x="44" y="52"/>
                      <a:pt x="38" y="52"/>
                    </a:cubicBezTo>
                    <a:cubicBezTo>
                      <a:pt x="74" y="159"/>
                      <a:pt x="74" y="159"/>
                      <a:pt x="74" y="159"/>
                    </a:cubicBezTo>
                    <a:cubicBezTo>
                      <a:pt x="95" y="94"/>
                      <a:pt x="95" y="94"/>
                      <a:pt x="95" y="94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75" y="52"/>
                      <a:pt x="70" y="51"/>
                      <a:pt x="70" y="51"/>
                    </a:cubicBezTo>
                    <a:cubicBezTo>
                      <a:pt x="64" y="51"/>
                      <a:pt x="65" y="43"/>
                      <a:pt x="70" y="43"/>
                    </a:cubicBezTo>
                    <a:cubicBezTo>
                      <a:pt x="70" y="43"/>
                      <a:pt x="87" y="45"/>
                      <a:pt x="96" y="45"/>
                    </a:cubicBezTo>
                    <a:cubicBezTo>
                      <a:pt x="107" y="45"/>
                      <a:pt x="122" y="43"/>
                      <a:pt x="122" y="43"/>
                    </a:cubicBezTo>
                    <a:cubicBezTo>
                      <a:pt x="128" y="43"/>
                      <a:pt x="128" y="51"/>
                      <a:pt x="123" y="51"/>
                    </a:cubicBezTo>
                    <a:cubicBezTo>
                      <a:pt x="123" y="51"/>
                      <a:pt x="118" y="52"/>
                      <a:pt x="112" y="52"/>
                    </a:cubicBezTo>
                    <a:cubicBezTo>
                      <a:pt x="147" y="158"/>
                      <a:pt x="147" y="158"/>
                      <a:pt x="147" y="158"/>
                    </a:cubicBezTo>
                    <a:cubicBezTo>
                      <a:pt x="157" y="125"/>
                      <a:pt x="157" y="125"/>
                      <a:pt x="157" y="125"/>
                    </a:cubicBezTo>
                    <a:cubicBezTo>
                      <a:pt x="162" y="113"/>
                      <a:pt x="165" y="102"/>
                      <a:pt x="165" y="94"/>
                    </a:cubicBezTo>
                    <a:close/>
                    <a:moveTo>
                      <a:pt x="100" y="107"/>
                    </a:moveTo>
                    <a:cubicBezTo>
                      <a:pt x="70" y="193"/>
                      <a:pt x="70" y="193"/>
                      <a:pt x="70" y="193"/>
                    </a:cubicBezTo>
                    <a:cubicBezTo>
                      <a:pt x="79" y="196"/>
                      <a:pt x="89" y="197"/>
                      <a:pt x="98" y="197"/>
                    </a:cubicBezTo>
                    <a:cubicBezTo>
                      <a:pt x="110" y="197"/>
                      <a:pt x="121" y="195"/>
                      <a:pt x="131" y="191"/>
                    </a:cubicBezTo>
                    <a:cubicBezTo>
                      <a:pt x="131" y="191"/>
                      <a:pt x="130" y="191"/>
                      <a:pt x="130" y="190"/>
                    </a:cubicBezTo>
                    <a:lnTo>
                      <a:pt x="100" y="107"/>
                    </a:lnTo>
                    <a:close/>
                    <a:moveTo>
                      <a:pt x="185" y="51"/>
                    </a:moveTo>
                    <a:cubicBezTo>
                      <a:pt x="185" y="54"/>
                      <a:pt x="185" y="58"/>
                      <a:pt x="185" y="61"/>
                    </a:cubicBezTo>
                    <a:cubicBezTo>
                      <a:pt x="185" y="71"/>
                      <a:pt x="183" y="83"/>
                      <a:pt x="178" y="97"/>
                    </a:cubicBezTo>
                    <a:cubicBezTo>
                      <a:pt x="148" y="184"/>
                      <a:pt x="148" y="184"/>
                      <a:pt x="148" y="184"/>
                    </a:cubicBezTo>
                    <a:cubicBezTo>
                      <a:pt x="177" y="167"/>
                      <a:pt x="197" y="135"/>
                      <a:pt x="197" y="99"/>
                    </a:cubicBezTo>
                    <a:cubicBezTo>
                      <a:pt x="197" y="81"/>
                      <a:pt x="192" y="65"/>
                      <a:pt x="185" y="5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1171593" y="2429711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ONE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2527714" y="1885950"/>
            <a:ext cx="1350610" cy="913093"/>
            <a:chOff x="2527714" y="1885950"/>
            <a:chExt cx="1350610" cy="913093"/>
          </a:xfrm>
        </p:grpSpPr>
        <p:grpSp>
          <p:nvGrpSpPr>
            <p:cNvPr id="60" name="Group 59"/>
            <p:cNvGrpSpPr/>
            <p:nvPr/>
          </p:nvGrpSpPr>
          <p:grpSpPr>
            <a:xfrm>
              <a:off x="2958986" y="1885950"/>
              <a:ext cx="457200" cy="457200"/>
              <a:chOff x="2762250" y="1593928"/>
              <a:chExt cx="457200" cy="457200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2762250" y="1593928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2" name="Group 61"/>
              <p:cNvGrpSpPr/>
              <p:nvPr/>
            </p:nvGrpSpPr>
            <p:grpSpPr>
              <a:xfrm>
                <a:off x="2838067" y="1727201"/>
                <a:ext cx="291574" cy="165099"/>
                <a:chOff x="1671638" y="1193800"/>
                <a:chExt cx="742950" cy="420688"/>
              </a:xfrm>
              <a:solidFill>
                <a:srgbClr val="FFC000"/>
              </a:solidFill>
            </p:grpSpPr>
            <p:sp>
              <p:nvSpPr>
                <p:cNvPr id="63" name="Freeform 89"/>
                <p:cNvSpPr>
                  <a:spLocks noEditPoints="1"/>
                </p:cNvSpPr>
                <p:nvPr/>
              </p:nvSpPr>
              <p:spPr bwMode="auto">
                <a:xfrm>
                  <a:off x="1671638" y="1193800"/>
                  <a:ext cx="184150" cy="322263"/>
                </a:xfrm>
                <a:custGeom>
                  <a:avLst/>
                  <a:gdLst>
                    <a:gd name="T0" fmla="*/ 71 w 116"/>
                    <a:gd name="T1" fmla="*/ 0 h 203"/>
                    <a:gd name="T2" fmla="*/ 71 w 116"/>
                    <a:gd name="T3" fmla="*/ 62 h 203"/>
                    <a:gd name="T4" fmla="*/ 0 w 116"/>
                    <a:gd name="T5" fmla="*/ 62 h 203"/>
                    <a:gd name="T6" fmla="*/ 0 w 116"/>
                    <a:gd name="T7" fmla="*/ 203 h 203"/>
                    <a:gd name="T8" fmla="*/ 116 w 116"/>
                    <a:gd name="T9" fmla="*/ 203 h 203"/>
                    <a:gd name="T10" fmla="*/ 116 w 116"/>
                    <a:gd name="T11" fmla="*/ 0 h 203"/>
                    <a:gd name="T12" fmla="*/ 71 w 116"/>
                    <a:gd name="T13" fmla="*/ 0 h 203"/>
                    <a:gd name="T14" fmla="*/ 71 w 116"/>
                    <a:gd name="T15" fmla="*/ 166 h 203"/>
                    <a:gd name="T16" fmla="*/ 47 w 116"/>
                    <a:gd name="T17" fmla="*/ 166 h 203"/>
                    <a:gd name="T18" fmla="*/ 47 w 116"/>
                    <a:gd name="T19" fmla="*/ 102 h 203"/>
                    <a:gd name="T20" fmla="*/ 71 w 116"/>
                    <a:gd name="T21" fmla="*/ 102 h 203"/>
                    <a:gd name="T22" fmla="*/ 71 w 116"/>
                    <a:gd name="T23" fmla="*/ 166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16" h="203">
                      <a:moveTo>
                        <a:pt x="71" y="0"/>
                      </a:moveTo>
                      <a:lnTo>
                        <a:pt x="71" y="62"/>
                      </a:lnTo>
                      <a:lnTo>
                        <a:pt x="0" y="62"/>
                      </a:lnTo>
                      <a:lnTo>
                        <a:pt x="0" y="203"/>
                      </a:lnTo>
                      <a:lnTo>
                        <a:pt x="116" y="203"/>
                      </a:lnTo>
                      <a:lnTo>
                        <a:pt x="116" y="0"/>
                      </a:lnTo>
                      <a:lnTo>
                        <a:pt x="71" y="0"/>
                      </a:lnTo>
                      <a:close/>
                      <a:moveTo>
                        <a:pt x="71" y="166"/>
                      </a:moveTo>
                      <a:lnTo>
                        <a:pt x="47" y="166"/>
                      </a:lnTo>
                      <a:lnTo>
                        <a:pt x="47" y="102"/>
                      </a:lnTo>
                      <a:lnTo>
                        <a:pt x="71" y="102"/>
                      </a:lnTo>
                      <a:lnTo>
                        <a:pt x="71" y="166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Freeform 90"/>
                <p:cNvSpPr>
                  <a:spLocks noEditPoints="1"/>
                </p:cNvSpPr>
                <p:nvPr/>
              </p:nvSpPr>
              <p:spPr bwMode="auto">
                <a:xfrm>
                  <a:off x="2005013" y="1292225"/>
                  <a:ext cx="187325" cy="322263"/>
                </a:xfrm>
                <a:custGeom>
                  <a:avLst/>
                  <a:gdLst>
                    <a:gd name="T0" fmla="*/ 3 w 118"/>
                    <a:gd name="T1" fmla="*/ 0 h 203"/>
                    <a:gd name="T2" fmla="*/ 3 w 118"/>
                    <a:gd name="T3" fmla="*/ 141 h 203"/>
                    <a:gd name="T4" fmla="*/ 71 w 118"/>
                    <a:gd name="T5" fmla="*/ 141 h 203"/>
                    <a:gd name="T6" fmla="*/ 71 w 118"/>
                    <a:gd name="T7" fmla="*/ 165 h 203"/>
                    <a:gd name="T8" fmla="*/ 0 w 118"/>
                    <a:gd name="T9" fmla="*/ 165 h 203"/>
                    <a:gd name="T10" fmla="*/ 0 w 118"/>
                    <a:gd name="T11" fmla="*/ 203 h 203"/>
                    <a:gd name="T12" fmla="*/ 97 w 118"/>
                    <a:gd name="T13" fmla="*/ 203 h 203"/>
                    <a:gd name="T14" fmla="*/ 118 w 118"/>
                    <a:gd name="T15" fmla="*/ 203 h 203"/>
                    <a:gd name="T16" fmla="*/ 118 w 118"/>
                    <a:gd name="T17" fmla="*/ 0 h 203"/>
                    <a:gd name="T18" fmla="*/ 3 w 118"/>
                    <a:gd name="T19" fmla="*/ 0 h 203"/>
                    <a:gd name="T20" fmla="*/ 71 w 118"/>
                    <a:gd name="T21" fmla="*/ 104 h 203"/>
                    <a:gd name="T22" fmla="*/ 48 w 118"/>
                    <a:gd name="T23" fmla="*/ 104 h 203"/>
                    <a:gd name="T24" fmla="*/ 48 w 118"/>
                    <a:gd name="T25" fmla="*/ 38 h 203"/>
                    <a:gd name="T26" fmla="*/ 71 w 118"/>
                    <a:gd name="T27" fmla="*/ 38 h 203"/>
                    <a:gd name="T28" fmla="*/ 71 w 118"/>
                    <a:gd name="T29" fmla="*/ 104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8" h="203">
                      <a:moveTo>
                        <a:pt x="3" y="0"/>
                      </a:moveTo>
                      <a:lnTo>
                        <a:pt x="3" y="141"/>
                      </a:lnTo>
                      <a:lnTo>
                        <a:pt x="71" y="141"/>
                      </a:lnTo>
                      <a:lnTo>
                        <a:pt x="71" y="165"/>
                      </a:lnTo>
                      <a:lnTo>
                        <a:pt x="0" y="165"/>
                      </a:lnTo>
                      <a:lnTo>
                        <a:pt x="0" y="203"/>
                      </a:lnTo>
                      <a:lnTo>
                        <a:pt x="97" y="203"/>
                      </a:lnTo>
                      <a:lnTo>
                        <a:pt x="118" y="203"/>
                      </a:lnTo>
                      <a:lnTo>
                        <a:pt x="118" y="0"/>
                      </a:lnTo>
                      <a:lnTo>
                        <a:pt x="3" y="0"/>
                      </a:lnTo>
                      <a:close/>
                      <a:moveTo>
                        <a:pt x="71" y="104"/>
                      </a:moveTo>
                      <a:lnTo>
                        <a:pt x="48" y="104"/>
                      </a:lnTo>
                      <a:lnTo>
                        <a:pt x="48" y="38"/>
                      </a:lnTo>
                      <a:lnTo>
                        <a:pt x="71" y="38"/>
                      </a:lnTo>
                      <a:lnTo>
                        <a:pt x="71" y="104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91"/>
                <p:cNvSpPr>
                  <a:spLocks noEditPoints="1"/>
                </p:cNvSpPr>
                <p:nvPr/>
              </p:nvSpPr>
              <p:spPr bwMode="auto">
                <a:xfrm>
                  <a:off x="2230438" y="1292225"/>
                  <a:ext cx="184150" cy="322263"/>
                </a:xfrm>
                <a:custGeom>
                  <a:avLst/>
                  <a:gdLst>
                    <a:gd name="T0" fmla="*/ 0 w 116"/>
                    <a:gd name="T1" fmla="*/ 0 h 203"/>
                    <a:gd name="T2" fmla="*/ 0 w 116"/>
                    <a:gd name="T3" fmla="*/ 141 h 203"/>
                    <a:gd name="T4" fmla="*/ 71 w 116"/>
                    <a:gd name="T5" fmla="*/ 141 h 203"/>
                    <a:gd name="T6" fmla="*/ 71 w 116"/>
                    <a:gd name="T7" fmla="*/ 165 h 203"/>
                    <a:gd name="T8" fmla="*/ 0 w 116"/>
                    <a:gd name="T9" fmla="*/ 165 h 203"/>
                    <a:gd name="T10" fmla="*/ 0 w 116"/>
                    <a:gd name="T11" fmla="*/ 203 h 203"/>
                    <a:gd name="T12" fmla="*/ 95 w 116"/>
                    <a:gd name="T13" fmla="*/ 203 h 203"/>
                    <a:gd name="T14" fmla="*/ 116 w 116"/>
                    <a:gd name="T15" fmla="*/ 203 h 203"/>
                    <a:gd name="T16" fmla="*/ 116 w 116"/>
                    <a:gd name="T17" fmla="*/ 0 h 203"/>
                    <a:gd name="T18" fmla="*/ 0 w 116"/>
                    <a:gd name="T19" fmla="*/ 0 h 203"/>
                    <a:gd name="T20" fmla="*/ 71 w 116"/>
                    <a:gd name="T21" fmla="*/ 104 h 203"/>
                    <a:gd name="T22" fmla="*/ 47 w 116"/>
                    <a:gd name="T23" fmla="*/ 104 h 203"/>
                    <a:gd name="T24" fmla="*/ 47 w 116"/>
                    <a:gd name="T25" fmla="*/ 38 h 203"/>
                    <a:gd name="T26" fmla="*/ 71 w 116"/>
                    <a:gd name="T27" fmla="*/ 38 h 203"/>
                    <a:gd name="T28" fmla="*/ 71 w 116"/>
                    <a:gd name="T29" fmla="*/ 104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6" h="203">
                      <a:moveTo>
                        <a:pt x="0" y="0"/>
                      </a:moveTo>
                      <a:lnTo>
                        <a:pt x="0" y="141"/>
                      </a:lnTo>
                      <a:lnTo>
                        <a:pt x="71" y="141"/>
                      </a:lnTo>
                      <a:lnTo>
                        <a:pt x="71" y="165"/>
                      </a:lnTo>
                      <a:lnTo>
                        <a:pt x="0" y="165"/>
                      </a:lnTo>
                      <a:lnTo>
                        <a:pt x="0" y="203"/>
                      </a:lnTo>
                      <a:lnTo>
                        <a:pt x="95" y="203"/>
                      </a:lnTo>
                      <a:lnTo>
                        <a:pt x="116" y="203"/>
                      </a:lnTo>
                      <a:lnTo>
                        <a:pt x="116" y="0"/>
                      </a:lnTo>
                      <a:lnTo>
                        <a:pt x="0" y="0"/>
                      </a:lnTo>
                      <a:close/>
                      <a:moveTo>
                        <a:pt x="71" y="104"/>
                      </a:moveTo>
                      <a:lnTo>
                        <a:pt x="47" y="104"/>
                      </a:lnTo>
                      <a:lnTo>
                        <a:pt x="47" y="38"/>
                      </a:lnTo>
                      <a:lnTo>
                        <a:pt x="71" y="38"/>
                      </a:lnTo>
                      <a:lnTo>
                        <a:pt x="71" y="104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Rectangle 92"/>
                <p:cNvSpPr>
                  <a:spLocks noChangeArrowheads="1"/>
                </p:cNvSpPr>
                <p:nvPr/>
              </p:nvSpPr>
              <p:spPr bwMode="auto">
                <a:xfrm>
                  <a:off x="1892301" y="1292225"/>
                  <a:ext cx="76200" cy="223838"/>
                </a:xfrm>
                <a:prstGeom prst="rect">
                  <a:avLst/>
                </a:prstGeom>
                <a:solidFill>
                  <a:srgbClr val="0070C0"/>
                </a:solidFill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Rectangle 93"/>
                <p:cNvSpPr>
                  <a:spLocks noChangeArrowheads="1"/>
                </p:cNvSpPr>
                <p:nvPr/>
              </p:nvSpPr>
              <p:spPr bwMode="auto">
                <a:xfrm>
                  <a:off x="1892301" y="1198563"/>
                  <a:ext cx="76200" cy="60325"/>
                </a:xfrm>
                <a:prstGeom prst="rect">
                  <a:avLst/>
                </a:prstGeom>
                <a:solidFill>
                  <a:srgbClr val="0070C0"/>
                </a:solidFill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70" name="TextBox 69"/>
            <p:cNvSpPr txBox="1"/>
            <p:nvPr/>
          </p:nvSpPr>
          <p:spPr>
            <a:xfrm>
              <a:off x="2527714" y="2429711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TWO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892101" y="1917095"/>
            <a:ext cx="1350610" cy="881948"/>
            <a:chOff x="3892101" y="1917095"/>
            <a:chExt cx="1350610" cy="881948"/>
          </a:xfrm>
        </p:grpSpPr>
        <p:grpSp>
          <p:nvGrpSpPr>
            <p:cNvPr id="22" name="Group 21"/>
            <p:cNvGrpSpPr/>
            <p:nvPr/>
          </p:nvGrpSpPr>
          <p:grpSpPr>
            <a:xfrm>
              <a:off x="4339941" y="1917095"/>
              <a:ext cx="457200" cy="457200"/>
              <a:chOff x="6376989" y="1504950"/>
              <a:chExt cx="457200" cy="457200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6376989" y="1504950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31"/>
              <p:cNvSpPr>
                <a:spLocks/>
              </p:cNvSpPr>
              <p:nvPr/>
            </p:nvSpPr>
            <p:spPr bwMode="auto">
              <a:xfrm>
                <a:off x="6487178" y="1638853"/>
                <a:ext cx="236822" cy="192100"/>
              </a:xfrm>
              <a:custGeom>
                <a:avLst/>
                <a:gdLst>
                  <a:gd name="T0" fmla="*/ 197 w 197"/>
                  <a:gd name="T1" fmla="*/ 19 h 160"/>
                  <a:gd name="T2" fmla="*/ 174 w 197"/>
                  <a:gd name="T3" fmla="*/ 26 h 160"/>
                  <a:gd name="T4" fmla="*/ 192 w 197"/>
                  <a:gd name="T5" fmla="*/ 3 h 160"/>
                  <a:gd name="T6" fmla="*/ 166 w 197"/>
                  <a:gd name="T7" fmla="*/ 13 h 160"/>
                  <a:gd name="T8" fmla="*/ 137 w 197"/>
                  <a:gd name="T9" fmla="*/ 0 h 160"/>
                  <a:gd name="T10" fmla="*/ 96 w 197"/>
                  <a:gd name="T11" fmla="*/ 41 h 160"/>
                  <a:gd name="T12" fmla="*/ 97 w 197"/>
                  <a:gd name="T13" fmla="*/ 50 h 160"/>
                  <a:gd name="T14" fmla="*/ 14 w 197"/>
                  <a:gd name="T15" fmla="*/ 8 h 160"/>
                  <a:gd name="T16" fmla="*/ 8 w 197"/>
                  <a:gd name="T17" fmla="*/ 28 h 160"/>
                  <a:gd name="T18" fmla="*/ 26 w 197"/>
                  <a:gd name="T19" fmla="*/ 62 h 160"/>
                  <a:gd name="T20" fmla="*/ 8 w 197"/>
                  <a:gd name="T21" fmla="*/ 57 h 160"/>
                  <a:gd name="T22" fmla="*/ 8 w 197"/>
                  <a:gd name="T23" fmla="*/ 57 h 160"/>
                  <a:gd name="T24" fmla="*/ 41 w 197"/>
                  <a:gd name="T25" fmla="*/ 97 h 160"/>
                  <a:gd name="T26" fmla="*/ 30 w 197"/>
                  <a:gd name="T27" fmla="*/ 98 h 160"/>
                  <a:gd name="T28" fmla="*/ 22 w 197"/>
                  <a:gd name="T29" fmla="*/ 97 h 160"/>
                  <a:gd name="T30" fmla="*/ 60 w 197"/>
                  <a:gd name="T31" fmla="*/ 125 h 160"/>
                  <a:gd name="T32" fmla="*/ 10 w 197"/>
                  <a:gd name="T33" fmla="*/ 143 h 160"/>
                  <a:gd name="T34" fmla="*/ 0 w 197"/>
                  <a:gd name="T35" fmla="*/ 142 h 160"/>
                  <a:gd name="T36" fmla="*/ 62 w 197"/>
                  <a:gd name="T37" fmla="*/ 160 h 160"/>
                  <a:gd name="T38" fmla="*/ 177 w 197"/>
                  <a:gd name="T39" fmla="*/ 45 h 160"/>
                  <a:gd name="T40" fmla="*/ 177 w 197"/>
                  <a:gd name="T41" fmla="*/ 40 h 160"/>
                  <a:gd name="T42" fmla="*/ 197 w 197"/>
                  <a:gd name="T43" fmla="*/ 1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7" h="160">
                    <a:moveTo>
                      <a:pt x="197" y="19"/>
                    </a:moveTo>
                    <a:cubicBezTo>
                      <a:pt x="190" y="22"/>
                      <a:pt x="182" y="25"/>
                      <a:pt x="174" y="26"/>
                    </a:cubicBezTo>
                    <a:cubicBezTo>
                      <a:pt x="182" y="21"/>
                      <a:pt x="189" y="13"/>
                      <a:pt x="192" y="3"/>
                    </a:cubicBezTo>
                    <a:cubicBezTo>
                      <a:pt x="184" y="8"/>
                      <a:pt x="175" y="11"/>
                      <a:pt x="166" y="13"/>
                    </a:cubicBezTo>
                    <a:cubicBezTo>
                      <a:pt x="159" y="5"/>
                      <a:pt x="148" y="0"/>
                      <a:pt x="137" y="0"/>
                    </a:cubicBezTo>
                    <a:cubicBezTo>
                      <a:pt x="114" y="0"/>
                      <a:pt x="96" y="18"/>
                      <a:pt x="96" y="41"/>
                    </a:cubicBezTo>
                    <a:cubicBezTo>
                      <a:pt x="96" y="44"/>
                      <a:pt x="97" y="47"/>
                      <a:pt x="97" y="50"/>
                    </a:cubicBezTo>
                    <a:cubicBezTo>
                      <a:pt x="64" y="48"/>
                      <a:pt x="34" y="32"/>
                      <a:pt x="14" y="8"/>
                    </a:cubicBezTo>
                    <a:cubicBezTo>
                      <a:pt x="10" y="14"/>
                      <a:pt x="8" y="21"/>
                      <a:pt x="8" y="28"/>
                    </a:cubicBezTo>
                    <a:cubicBezTo>
                      <a:pt x="8" y="42"/>
                      <a:pt x="16" y="54"/>
                      <a:pt x="26" y="62"/>
                    </a:cubicBezTo>
                    <a:cubicBezTo>
                      <a:pt x="20" y="61"/>
                      <a:pt x="14" y="60"/>
                      <a:pt x="8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77"/>
                      <a:pt x="22" y="93"/>
                      <a:pt x="41" y="97"/>
                    </a:cubicBezTo>
                    <a:cubicBezTo>
                      <a:pt x="37" y="98"/>
                      <a:pt x="34" y="98"/>
                      <a:pt x="30" y="98"/>
                    </a:cubicBezTo>
                    <a:cubicBezTo>
                      <a:pt x="27" y="98"/>
                      <a:pt x="25" y="98"/>
                      <a:pt x="22" y="97"/>
                    </a:cubicBezTo>
                    <a:cubicBezTo>
                      <a:pt x="27" y="113"/>
                      <a:pt x="42" y="125"/>
                      <a:pt x="60" y="125"/>
                    </a:cubicBezTo>
                    <a:cubicBezTo>
                      <a:pt x="46" y="136"/>
                      <a:pt x="29" y="143"/>
                      <a:pt x="10" y="143"/>
                    </a:cubicBezTo>
                    <a:cubicBezTo>
                      <a:pt x="7" y="143"/>
                      <a:pt x="3" y="143"/>
                      <a:pt x="0" y="142"/>
                    </a:cubicBezTo>
                    <a:cubicBezTo>
                      <a:pt x="18" y="154"/>
                      <a:pt x="39" y="160"/>
                      <a:pt x="62" y="160"/>
                    </a:cubicBezTo>
                    <a:cubicBezTo>
                      <a:pt x="137" y="160"/>
                      <a:pt x="177" y="99"/>
                      <a:pt x="177" y="45"/>
                    </a:cubicBezTo>
                    <a:cubicBezTo>
                      <a:pt x="177" y="44"/>
                      <a:pt x="177" y="42"/>
                      <a:pt x="177" y="40"/>
                    </a:cubicBezTo>
                    <a:cubicBezTo>
                      <a:pt x="185" y="34"/>
                      <a:pt x="192" y="27"/>
                      <a:pt x="197" y="19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3892101" y="2429711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THREE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5227017" y="1892486"/>
            <a:ext cx="1350610" cy="906557"/>
            <a:chOff x="5227017" y="1892486"/>
            <a:chExt cx="1350610" cy="906557"/>
          </a:xfrm>
        </p:grpSpPr>
        <p:grpSp>
          <p:nvGrpSpPr>
            <p:cNvPr id="25" name="Group 24"/>
            <p:cNvGrpSpPr/>
            <p:nvPr/>
          </p:nvGrpSpPr>
          <p:grpSpPr>
            <a:xfrm>
              <a:off x="5673723" y="1892486"/>
              <a:ext cx="457200" cy="457200"/>
              <a:chOff x="7162800" y="1931992"/>
              <a:chExt cx="457200" cy="457200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7162800" y="1931992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36"/>
              <p:cNvSpPr>
                <a:spLocks noEditPoints="1"/>
              </p:cNvSpPr>
              <p:nvPr/>
            </p:nvSpPr>
            <p:spPr bwMode="auto">
              <a:xfrm>
                <a:off x="7277893" y="2047085"/>
                <a:ext cx="227013" cy="227013"/>
              </a:xfrm>
              <a:custGeom>
                <a:avLst/>
                <a:gdLst>
                  <a:gd name="T0" fmla="*/ 190 w 198"/>
                  <a:gd name="T1" fmla="*/ 61 h 198"/>
                  <a:gd name="T2" fmla="*/ 169 w 198"/>
                  <a:gd name="T3" fmla="*/ 29 h 198"/>
                  <a:gd name="T4" fmla="*/ 138 w 198"/>
                  <a:gd name="T5" fmla="*/ 8 h 198"/>
                  <a:gd name="T6" fmla="*/ 99 w 198"/>
                  <a:gd name="T7" fmla="*/ 0 h 198"/>
                  <a:gd name="T8" fmla="*/ 61 w 198"/>
                  <a:gd name="T9" fmla="*/ 8 h 198"/>
                  <a:gd name="T10" fmla="*/ 29 w 198"/>
                  <a:gd name="T11" fmla="*/ 29 h 198"/>
                  <a:gd name="T12" fmla="*/ 8 w 198"/>
                  <a:gd name="T13" fmla="*/ 61 h 198"/>
                  <a:gd name="T14" fmla="*/ 0 w 198"/>
                  <a:gd name="T15" fmla="*/ 99 h 198"/>
                  <a:gd name="T16" fmla="*/ 8 w 198"/>
                  <a:gd name="T17" fmla="*/ 138 h 198"/>
                  <a:gd name="T18" fmla="*/ 29 w 198"/>
                  <a:gd name="T19" fmla="*/ 169 h 198"/>
                  <a:gd name="T20" fmla="*/ 61 w 198"/>
                  <a:gd name="T21" fmla="*/ 190 h 198"/>
                  <a:gd name="T22" fmla="*/ 99 w 198"/>
                  <a:gd name="T23" fmla="*/ 198 h 198"/>
                  <a:gd name="T24" fmla="*/ 138 w 198"/>
                  <a:gd name="T25" fmla="*/ 190 h 198"/>
                  <a:gd name="T26" fmla="*/ 169 w 198"/>
                  <a:gd name="T27" fmla="*/ 169 h 198"/>
                  <a:gd name="T28" fmla="*/ 190 w 198"/>
                  <a:gd name="T29" fmla="*/ 138 h 198"/>
                  <a:gd name="T30" fmla="*/ 198 w 198"/>
                  <a:gd name="T31" fmla="*/ 99 h 198"/>
                  <a:gd name="T32" fmla="*/ 184 w 198"/>
                  <a:gd name="T33" fmla="*/ 98 h 198"/>
                  <a:gd name="T34" fmla="*/ 123 w 198"/>
                  <a:gd name="T35" fmla="*/ 91 h 198"/>
                  <a:gd name="T36" fmla="*/ 164 w 198"/>
                  <a:gd name="T37" fmla="*/ 45 h 198"/>
                  <a:gd name="T38" fmla="*/ 155 w 198"/>
                  <a:gd name="T39" fmla="*/ 36 h 198"/>
                  <a:gd name="T40" fmla="*/ 79 w 198"/>
                  <a:gd name="T41" fmla="*/ 17 h 198"/>
                  <a:gd name="T42" fmla="*/ 155 w 198"/>
                  <a:gd name="T43" fmla="*/ 36 h 198"/>
                  <a:gd name="T44" fmla="*/ 79 w 198"/>
                  <a:gd name="T45" fmla="*/ 17 h 198"/>
                  <a:gd name="T46" fmla="*/ 79 w 198"/>
                  <a:gd name="T47" fmla="*/ 17 h 198"/>
                  <a:gd name="T48" fmla="*/ 94 w 198"/>
                  <a:gd name="T49" fmla="*/ 71 h 198"/>
                  <a:gd name="T50" fmla="*/ 63 w 198"/>
                  <a:gd name="T51" fmla="*/ 23 h 198"/>
                  <a:gd name="T52" fmla="*/ 15 w 198"/>
                  <a:gd name="T53" fmla="*/ 96 h 198"/>
                  <a:gd name="T54" fmla="*/ 108 w 198"/>
                  <a:gd name="T55" fmla="*/ 99 h 198"/>
                  <a:gd name="T56" fmla="*/ 36 w 198"/>
                  <a:gd name="T57" fmla="*/ 156 h 198"/>
                  <a:gd name="T58" fmla="*/ 15 w 198"/>
                  <a:gd name="T59" fmla="*/ 99 h 198"/>
                  <a:gd name="T60" fmla="*/ 45 w 198"/>
                  <a:gd name="T61" fmla="*/ 164 h 198"/>
                  <a:gd name="T62" fmla="*/ 114 w 198"/>
                  <a:gd name="T63" fmla="*/ 113 h 198"/>
                  <a:gd name="T64" fmla="*/ 132 w 198"/>
                  <a:gd name="T65" fmla="*/ 177 h 198"/>
                  <a:gd name="T66" fmla="*/ 146 w 198"/>
                  <a:gd name="T67" fmla="*/ 169 h 198"/>
                  <a:gd name="T68" fmla="*/ 183 w 198"/>
                  <a:gd name="T69" fmla="*/ 113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98" h="198">
                    <a:moveTo>
                      <a:pt x="196" y="79"/>
                    </a:moveTo>
                    <a:cubicBezTo>
                      <a:pt x="195" y="73"/>
                      <a:pt x="193" y="67"/>
                      <a:pt x="190" y="61"/>
                    </a:cubicBezTo>
                    <a:cubicBezTo>
                      <a:pt x="188" y="55"/>
                      <a:pt x="185" y="49"/>
                      <a:pt x="181" y="44"/>
                    </a:cubicBezTo>
                    <a:cubicBezTo>
                      <a:pt x="178" y="39"/>
                      <a:pt x="174" y="34"/>
                      <a:pt x="169" y="29"/>
                    </a:cubicBezTo>
                    <a:cubicBezTo>
                      <a:pt x="165" y="25"/>
                      <a:pt x="160" y="21"/>
                      <a:pt x="154" y="17"/>
                    </a:cubicBezTo>
                    <a:cubicBezTo>
                      <a:pt x="149" y="14"/>
                      <a:pt x="144" y="10"/>
                      <a:pt x="138" y="8"/>
                    </a:cubicBezTo>
                    <a:cubicBezTo>
                      <a:pt x="132" y="5"/>
                      <a:pt x="125" y="4"/>
                      <a:pt x="119" y="2"/>
                    </a:cubicBezTo>
                    <a:cubicBezTo>
                      <a:pt x="113" y="1"/>
                      <a:pt x="106" y="0"/>
                      <a:pt x="99" y="0"/>
                    </a:cubicBezTo>
                    <a:cubicBezTo>
                      <a:pt x="92" y="0"/>
                      <a:pt x="86" y="1"/>
                      <a:pt x="79" y="2"/>
                    </a:cubicBezTo>
                    <a:cubicBezTo>
                      <a:pt x="73" y="4"/>
                      <a:pt x="67" y="5"/>
                      <a:pt x="61" y="8"/>
                    </a:cubicBezTo>
                    <a:cubicBezTo>
                      <a:pt x="55" y="10"/>
                      <a:pt x="49" y="14"/>
                      <a:pt x="44" y="17"/>
                    </a:cubicBezTo>
                    <a:cubicBezTo>
                      <a:pt x="39" y="21"/>
                      <a:pt x="34" y="25"/>
                      <a:pt x="29" y="29"/>
                    </a:cubicBezTo>
                    <a:cubicBezTo>
                      <a:pt x="25" y="34"/>
                      <a:pt x="21" y="39"/>
                      <a:pt x="17" y="44"/>
                    </a:cubicBezTo>
                    <a:cubicBezTo>
                      <a:pt x="14" y="49"/>
                      <a:pt x="11" y="55"/>
                      <a:pt x="8" y="61"/>
                    </a:cubicBezTo>
                    <a:cubicBezTo>
                      <a:pt x="6" y="67"/>
                      <a:pt x="4" y="73"/>
                      <a:pt x="2" y="79"/>
                    </a:cubicBezTo>
                    <a:cubicBezTo>
                      <a:pt x="1" y="86"/>
                      <a:pt x="0" y="92"/>
                      <a:pt x="0" y="99"/>
                    </a:cubicBezTo>
                    <a:cubicBezTo>
                      <a:pt x="0" y="106"/>
                      <a:pt x="1" y="113"/>
                      <a:pt x="2" y="119"/>
                    </a:cubicBezTo>
                    <a:cubicBezTo>
                      <a:pt x="4" y="125"/>
                      <a:pt x="6" y="132"/>
                      <a:pt x="8" y="138"/>
                    </a:cubicBezTo>
                    <a:cubicBezTo>
                      <a:pt x="11" y="143"/>
                      <a:pt x="14" y="149"/>
                      <a:pt x="17" y="154"/>
                    </a:cubicBezTo>
                    <a:cubicBezTo>
                      <a:pt x="21" y="160"/>
                      <a:pt x="25" y="165"/>
                      <a:pt x="29" y="169"/>
                    </a:cubicBezTo>
                    <a:cubicBezTo>
                      <a:pt x="34" y="174"/>
                      <a:pt x="39" y="178"/>
                      <a:pt x="44" y="181"/>
                    </a:cubicBezTo>
                    <a:cubicBezTo>
                      <a:pt x="49" y="185"/>
                      <a:pt x="55" y="188"/>
                      <a:pt x="61" y="190"/>
                    </a:cubicBezTo>
                    <a:cubicBezTo>
                      <a:pt x="67" y="193"/>
                      <a:pt x="73" y="195"/>
                      <a:pt x="79" y="196"/>
                    </a:cubicBezTo>
                    <a:cubicBezTo>
                      <a:pt x="86" y="197"/>
                      <a:pt x="92" y="198"/>
                      <a:pt x="99" y="198"/>
                    </a:cubicBezTo>
                    <a:cubicBezTo>
                      <a:pt x="106" y="198"/>
                      <a:pt x="113" y="197"/>
                      <a:pt x="119" y="196"/>
                    </a:cubicBezTo>
                    <a:cubicBezTo>
                      <a:pt x="125" y="195"/>
                      <a:pt x="132" y="193"/>
                      <a:pt x="138" y="190"/>
                    </a:cubicBezTo>
                    <a:cubicBezTo>
                      <a:pt x="144" y="188"/>
                      <a:pt x="149" y="185"/>
                      <a:pt x="154" y="181"/>
                    </a:cubicBezTo>
                    <a:cubicBezTo>
                      <a:pt x="160" y="178"/>
                      <a:pt x="165" y="174"/>
                      <a:pt x="169" y="169"/>
                    </a:cubicBezTo>
                    <a:cubicBezTo>
                      <a:pt x="174" y="165"/>
                      <a:pt x="178" y="160"/>
                      <a:pt x="181" y="154"/>
                    </a:cubicBezTo>
                    <a:cubicBezTo>
                      <a:pt x="185" y="149"/>
                      <a:pt x="188" y="143"/>
                      <a:pt x="190" y="138"/>
                    </a:cubicBezTo>
                    <a:cubicBezTo>
                      <a:pt x="193" y="132"/>
                      <a:pt x="195" y="125"/>
                      <a:pt x="196" y="119"/>
                    </a:cubicBezTo>
                    <a:cubicBezTo>
                      <a:pt x="197" y="113"/>
                      <a:pt x="198" y="106"/>
                      <a:pt x="198" y="99"/>
                    </a:cubicBezTo>
                    <a:cubicBezTo>
                      <a:pt x="198" y="92"/>
                      <a:pt x="197" y="86"/>
                      <a:pt x="196" y="79"/>
                    </a:cubicBezTo>
                    <a:close/>
                    <a:moveTo>
                      <a:pt x="184" y="98"/>
                    </a:moveTo>
                    <a:cubicBezTo>
                      <a:pt x="182" y="98"/>
                      <a:pt x="154" y="92"/>
                      <a:pt x="125" y="96"/>
                    </a:cubicBezTo>
                    <a:cubicBezTo>
                      <a:pt x="124" y="94"/>
                      <a:pt x="124" y="93"/>
                      <a:pt x="123" y="91"/>
                    </a:cubicBezTo>
                    <a:cubicBezTo>
                      <a:pt x="121" y="87"/>
                      <a:pt x="119" y="83"/>
                      <a:pt x="117" y="79"/>
                    </a:cubicBezTo>
                    <a:cubicBezTo>
                      <a:pt x="151" y="65"/>
                      <a:pt x="164" y="46"/>
                      <a:pt x="164" y="45"/>
                    </a:cubicBezTo>
                    <a:cubicBezTo>
                      <a:pt x="176" y="60"/>
                      <a:pt x="183" y="78"/>
                      <a:pt x="184" y="98"/>
                    </a:cubicBezTo>
                    <a:close/>
                    <a:moveTo>
                      <a:pt x="155" y="36"/>
                    </a:moveTo>
                    <a:cubicBezTo>
                      <a:pt x="155" y="36"/>
                      <a:pt x="143" y="54"/>
                      <a:pt x="111" y="66"/>
                    </a:cubicBezTo>
                    <a:cubicBezTo>
                      <a:pt x="96" y="40"/>
                      <a:pt x="81" y="19"/>
                      <a:pt x="79" y="17"/>
                    </a:cubicBezTo>
                    <a:cubicBezTo>
                      <a:pt x="86" y="16"/>
                      <a:pt x="92" y="15"/>
                      <a:pt x="99" y="15"/>
                    </a:cubicBezTo>
                    <a:cubicBezTo>
                      <a:pt x="121" y="15"/>
                      <a:pt x="140" y="23"/>
                      <a:pt x="155" y="36"/>
                    </a:cubicBezTo>
                    <a:close/>
                    <a:moveTo>
                      <a:pt x="79" y="17"/>
                    </a:moveTo>
                    <a:cubicBezTo>
                      <a:pt x="79" y="17"/>
                      <a:pt x="79" y="17"/>
                      <a:pt x="79" y="17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79" y="17"/>
                      <a:pt x="79" y="17"/>
                      <a:pt x="79" y="17"/>
                    </a:cubicBezTo>
                    <a:close/>
                    <a:moveTo>
                      <a:pt x="63" y="23"/>
                    </a:moveTo>
                    <a:cubicBezTo>
                      <a:pt x="64" y="24"/>
                      <a:pt x="80" y="45"/>
                      <a:pt x="94" y="71"/>
                    </a:cubicBezTo>
                    <a:cubicBezTo>
                      <a:pt x="54" y="82"/>
                      <a:pt x="19" y="82"/>
                      <a:pt x="17" y="82"/>
                    </a:cubicBezTo>
                    <a:cubicBezTo>
                      <a:pt x="22" y="56"/>
                      <a:pt x="40" y="34"/>
                      <a:pt x="63" y="23"/>
                    </a:cubicBezTo>
                    <a:close/>
                    <a:moveTo>
                      <a:pt x="15" y="99"/>
                    </a:moveTo>
                    <a:cubicBezTo>
                      <a:pt x="15" y="98"/>
                      <a:pt x="15" y="97"/>
                      <a:pt x="15" y="96"/>
                    </a:cubicBezTo>
                    <a:cubicBezTo>
                      <a:pt x="16" y="96"/>
                      <a:pt x="58" y="97"/>
                      <a:pt x="101" y="84"/>
                    </a:cubicBezTo>
                    <a:cubicBezTo>
                      <a:pt x="104" y="89"/>
                      <a:pt x="106" y="94"/>
                      <a:pt x="108" y="99"/>
                    </a:cubicBezTo>
                    <a:cubicBezTo>
                      <a:pt x="107" y="99"/>
                      <a:pt x="106" y="99"/>
                      <a:pt x="105" y="100"/>
                    </a:cubicBezTo>
                    <a:cubicBezTo>
                      <a:pt x="59" y="115"/>
                      <a:pt x="36" y="156"/>
                      <a:pt x="36" y="156"/>
                    </a:cubicBezTo>
                    <a:cubicBezTo>
                      <a:pt x="36" y="156"/>
                      <a:pt x="36" y="156"/>
                      <a:pt x="36" y="156"/>
                    </a:cubicBezTo>
                    <a:cubicBezTo>
                      <a:pt x="23" y="141"/>
                      <a:pt x="15" y="121"/>
                      <a:pt x="15" y="99"/>
                    </a:cubicBezTo>
                    <a:close/>
                    <a:moveTo>
                      <a:pt x="99" y="184"/>
                    </a:moveTo>
                    <a:cubicBezTo>
                      <a:pt x="79" y="184"/>
                      <a:pt x="60" y="176"/>
                      <a:pt x="45" y="164"/>
                    </a:cubicBezTo>
                    <a:cubicBezTo>
                      <a:pt x="46" y="165"/>
                      <a:pt x="47" y="166"/>
                      <a:pt x="47" y="166"/>
                    </a:cubicBezTo>
                    <a:cubicBezTo>
                      <a:pt x="47" y="166"/>
                      <a:pt x="63" y="130"/>
                      <a:pt x="114" y="113"/>
                    </a:cubicBezTo>
                    <a:cubicBezTo>
                      <a:pt x="114" y="113"/>
                      <a:pt x="114" y="113"/>
                      <a:pt x="114" y="113"/>
                    </a:cubicBezTo>
                    <a:cubicBezTo>
                      <a:pt x="126" y="144"/>
                      <a:pt x="131" y="169"/>
                      <a:pt x="132" y="177"/>
                    </a:cubicBezTo>
                    <a:cubicBezTo>
                      <a:pt x="122" y="181"/>
                      <a:pt x="111" y="184"/>
                      <a:pt x="99" y="184"/>
                    </a:cubicBezTo>
                    <a:close/>
                    <a:moveTo>
                      <a:pt x="146" y="169"/>
                    </a:moveTo>
                    <a:cubicBezTo>
                      <a:pt x="145" y="164"/>
                      <a:pt x="141" y="139"/>
                      <a:pt x="130" y="109"/>
                    </a:cubicBezTo>
                    <a:cubicBezTo>
                      <a:pt x="157" y="104"/>
                      <a:pt x="181" y="112"/>
                      <a:pt x="183" y="113"/>
                    </a:cubicBezTo>
                    <a:cubicBezTo>
                      <a:pt x="179" y="136"/>
                      <a:pt x="165" y="156"/>
                      <a:pt x="146" y="169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5227017" y="2429711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FOUR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6629400" y="1892485"/>
            <a:ext cx="1350610" cy="906558"/>
            <a:chOff x="6629400" y="1892485"/>
            <a:chExt cx="1350610" cy="906558"/>
          </a:xfrm>
        </p:grpSpPr>
        <p:grpSp>
          <p:nvGrpSpPr>
            <p:cNvPr id="28" name="Group 27"/>
            <p:cNvGrpSpPr/>
            <p:nvPr/>
          </p:nvGrpSpPr>
          <p:grpSpPr>
            <a:xfrm>
              <a:off x="7076105" y="1892485"/>
              <a:ext cx="457200" cy="457200"/>
              <a:chOff x="6615112" y="2579837"/>
              <a:chExt cx="457200" cy="457200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6615112" y="2579837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6717505" y="2753136"/>
                <a:ext cx="252414" cy="110602"/>
                <a:chOff x="7354888" y="2779713"/>
                <a:chExt cx="731837" cy="320675"/>
              </a:xfrm>
              <a:solidFill>
                <a:srgbClr val="FFC000"/>
              </a:solidFill>
            </p:grpSpPr>
            <p:sp>
              <p:nvSpPr>
                <p:cNvPr id="31" name="Oval 41"/>
                <p:cNvSpPr>
                  <a:spLocks noChangeArrowheads="1"/>
                </p:cNvSpPr>
                <p:nvPr/>
              </p:nvSpPr>
              <p:spPr bwMode="auto">
                <a:xfrm>
                  <a:off x="7354888" y="2779713"/>
                  <a:ext cx="327025" cy="320675"/>
                </a:xfrm>
                <a:prstGeom prst="ellipse">
                  <a:avLst/>
                </a:pr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Oval 42"/>
                <p:cNvSpPr>
                  <a:spLocks noChangeArrowheads="1"/>
                </p:cNvSpPr>
                <p:nvPr/>
              </p:nvSpPr>
              <p:spPr bwMode="auto">
                <a:xfrm>
                  <a:off x="7764463" y="2779713"/>
                  <a:ext cx="322262" cy="320675"/>
                </a:xfrm>
                <a:prstGeom prst="ellipse">
                  <a:avLst/>
                </a:pr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73" name="TextBox 72"/>
            <p:cNvSpPr txBox="1"/>
            <p:nvPr/>
          </p:nvSpPr>
          <p:spPr>
            <a:xfrm>
              <a:off x="6629400" y="2429711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FIVE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802766" y="3028950"/>
            <a:ext cx="1350610" cy="925592"/>
            <a:chOff x="1802766" y="3028950"/>
            <a:chExt cx="1350610" cy="925592"/>
          </a:xfrm>
        </p:grpSpPr>
        <p:grpSp>
          <p:nvGrpSpPr>
            <p:cNvPr id="51" name="Group 50"/>
            <p:cNvGrpSpPr/>
            <p:nvPr/>
          </p:nvGrpSpPr>
          <p:grpSpPr>
            <a:xfrm>
              <a:off x="2236276" y="3028950"/>
              <a:ext cx="457200" cy="457200"/>
              <a:chOff x="1600200" y="2348922"/>
              <a:chExt cx="457200" cy="457200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1600200" y="2348922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>
                <a:off x="1709897" y="2491742"/>
                <a:ext cx="254634" cy="159410"/>
                <a:chOff x="3316288" y="4156075"/>
                <a:chExt cx="768350" cy="481013"/>
              </a:xfrm>
              <a:solidFill>
                <a:srgbClr val="FFC000"/>
              </a:solidFill>
            </p:grpSpPr>
            <p:sp>
              <p:nvSpPr>
                <p:cNvPr id="54" name="Freeform 77"/>
                <p:cNvSpPr>
                  <a:spLocks noEditPoints="1"/>
                </p:cNvSpPr>
                <p:nvPr/>
              </p:nvSpPr>
              <p:spPr bwMode="auto">
                <a:xfrm>
                  <a:off x="3316288" y="4156075"/>
                  <a:ext cx="393700" cy="465138"/>
                </a:xfrm>
                <a:custGeom>
                  <a:avLst/>
                  <a:gdLst>
                    <a:gd name="T0" fmla="*/ 80 w 105"/>
                    <a:gd name="T1" fmla="*/ 56 h 124"/>
                    <a:gd name="T2" fmla="*/ 99 w 105"/>
                    <a:gd name="T3" fmla="*/ 33 h 124"/>
                    <a:gd name="T4" fmla="*/ 64 w 105"/>
                    <a:gd name="T5" fmla="*/ 0 h 124"/>
                    <a:gd name="T6" fmla="*/ 28 w 105"/>
                    <a:gd name="T7" fmla="*/ 0 h 124"/>
                    <a:gd name="T8" fmla="*/ 27 w 105"/>
                    <a:gd name="T9" fmla="*/ 0 h 124"/>
                    <a:gd name="T10" fmla="*/ 0 w 105"/>
                    <a:gd name="T11" fmla="*/ 0 h 124"/>
                    <a:gd name="T12" fmla="*/ 0 w 105"/>
                    <a:gd name="T13" fmla="*/ 123 h 124"/>
                    <a:gd name="T14" fmla="*/ 27 w 105"/>
                    <a:gd name="T15" fmla="*/ 123 h 124"/>
                    <a:gd name="T16" fmla="*/ 28 w 105"/>
                    <a:gd name="T17" fmla="*/ 123 h 124"/>
                    <a:gd name="T18" fmla="*/ 64 w 105"/>
                    <a:gd name="T19" fmla="*/ 123 h 124"/>
                    <a:gd name="T20" fmla="*/ 103 w 105"/>
                    <a:gd name="T21" fmla="*/ 87 h 124"/>
                    <a:gd name="T22" fmla="*/ 80 w 105"/>
                    <a:gd name="T23" fmla="*/ 56 h 124"/>
                    <a:gd name="T24" fmla="*/ 28 w 105"/>
                    <a:gd name="T25" fmla="*/ 22 h 124"/>
                    <a:gd name="T26" fmla="*/ 59 w 105"/>
                    <a:gd name="T27" fmla="*/ 22 h 124"/>
                    <a:gd name="T28" fmla="*/ 64 w 105"/>
                    <a:gd name="T29" fmla="*/ 22 h 124"/>
                    <a:gd name="T30" fmla="*/ 73 w 105"/>
                    <a:gd name="T31" fmla="*/ 34 h 124"/>
                    <a:gd name="T32" fmla="*/ 62 w 105"/>
                    <a:gd name="T33" fmla="*/ 49 h 124"/>
                    <a:gd name="T34" fmla="*/ 28 w 105"/>
                    <a:gd name="T35" fmla="*/ 49 h 124"/>
                    <a:gd name="T36" fmla="*/ 28 w 105"/>
                    <a:gd name="T37" fmla="*/ 22 h 124"/>
                    <a:gd name="T38" fmla="*/ 62 w 105"/>
                    <a:gd name="T39" fmla="*/ 101 h 124"/>
                    <a:gd name="T40" fmla="*/ 60 w 105"/>
                    <a:gd name="T41" fmla="*/ 101 h 124"/>
                    <a:gd name="T42" fmla="*/ 28 w 105"/>
                    <a:gd name="T43" fmla="*/ 101 h 124"/>
                    <a:gd name="T44" fmla="*/ 28 w 105"/>
                    <a:gd name="T45" fmla="*/ 68 h 124"/>
                    <a:gd name="T46" fmla="*/ 64 w 105"/>
                    <a:gd name="T47" fmla="*/ 68 h 124"/>
                    <a:gd name="T48" fmla="*/ 77 w 105"/>
                    <a:gd name="T49" fmla="*/ 85 h 124"/>
                    <a:gd name="T50" fmla="*/ 62 w 105"/>
                    <a:gd name="T51" fmla="*/ 101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05" h="124">
                      <a:moveTo>
                        <a:pt x="80" y="56"/>
                      </a:moveTo>
                      <a:cubicBezTo>
                        <a:pt x="80" y="56"/>
                        <a:pt x="99" y="55"/>
                        <a:pt x="99" y="33"/>
                      </a:cubicBezTo>
                      <a:cubicBezTo>
                        <a:pt x="99" y="10"/>
                        <a:pt x="83" y="0"/>
                        <a:pt x="6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23"/>
                        <a:pt x="0" y="123"/>
                        <a:pt x="0" y="123"/>
                      </a:cubicBezTo>
                      <a:cubicBezTo>
                        <a:pt x="27" y="123"/>
                        <a:pt x="27" y="123"/>
                        <a:pt x="27" y="123"/>
                      </a:cubicBezTo>
                      <a:cubicBezTo>
                        <a:pt x="28" y="123"/>
                        <a:pt x="28" y="123"/>
                        <a:pt x="28" y="123"/>
                      </a:cubicBezTo>
                      <a:cubicBezTo>
                        <a:pt x="64" y="123"/>
                        <a:pt x="64" y="123"/>
                        <a:pt x="64" y="123"/>
                      </a:cubicBezTo>
                      <a:cubicBezTo>
                        <a:pt x="64" y="123"/>
                        <a:pt x="103" y="124"/>
                        <a:pt x="103" y="87"/>
                      </a:cubicBezTo>
                      <a:cubicBezTo>
                        <a:pt x="103" y="87"/>
                        <a:pt x="105" y="56"/>
                        <a:pt x="80" y="56"/>
                      </a:cubicBezTo>
                      <a:close/>
                      <a:moveTo>
                        <a:pt x="28" y="22"/>
                      </a:moveTo>
                      <a:cubicBezTo>
                        <a:pt x="59" y="22"/>
                        <a:pt x="59" y="22"/>
                        <a:pt x="59" y="22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4" y="22"/>
                        <a:pt x="73" y="22"/>
                        <a:pt x="73" y="34"/>
                      </a:cubicBezTo>
                      <a:cubicBezTo>
                        <a:pt x="73" y="47"/>
                        <a:pt x="67" y="49"/>
                        <a:pt x="62" y="49"/>
                      </a:cubicBezTo>
                      <a:cubicBezTo>
                        <a:pt x="28" y="49"/>
                        <a:pt x="28" y="49"/>
                        <a:pt x="28" y="49"/>
                      </a:cubicBezTo>
                      <a:lnTo>
                        <a:pt x="28" y="22"/>
                      </a:lnTo>
                      <a:close/>
                      <a:moveTo>
                        <a:pt x="62" y="101"/>
                      </a:moveTo>
                      <a:cubicBezTo>
                        <a:pt x="61" y="101"/>
                        <a:pt x="60" y="101"/>
                        <a:pt x="60" y="101"/>
                      </a:cubicBezTo>
                      <a:cubicBezTo>
                        <a:pt x="28" y="101"/>
                        <a:pt x="28" y="101"/>
                        <a:pt x="28" y="101"/>
                      </a:cubicBezTo>
                      <a:cubicBezTo>
                        <a:pt x="28" y="68"/>
                        <a:pt x="28" y="68"/>
                        <a:pt x="28" y="68"/>
                      </a:cubicBezTo>
                      <a:cubicBezTo>
                        <a:pt x="64" y="68"/>
                        <a:pt x="64" y="68"/>
                        <a:pt x="64" y="68"/>
                      </a:cubicBezTo>
                      <a:cubicBezTo>
                        <a:pt x="64" y="68"/>
                        <a:pt x="77" y="68"/>
                        <a:pt x="77" y="85"/>
                      </a:cubicBezTo>
                      <a:cubicBezTo>
                        <a:pt x="77" y="99"/>
                        <a:pt x="67" y="101"/>
                        <a:pt x="62" y="101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78"/>
                <p:cNvSpPr>
                  <a:spLocks noEditPoints="1"/>
                </p:cNvSpPr>
                <p:nvPr/>
              </p:nvSpPr>
              <p:spPr bwMode="auto">
                <a:xfrm>
                  <a:off x="3709988" y="4271963"/>
                  <a:ext cx="374650" cy="365125"/>
                </a:xfrm>
                <a:custGeom>
                  <a:avLst/>
                  <a:gdLst>
                    <a:gd name="T0" fmla="*/ 50 w 100"/>
                    <a:gd name="T1" fmla="*/ 0 h 97"/>
                    <a:gd name="T2" fmla="*/ 3 w 100"/>
                    <a:gd name="T3" fmla="*/ 47 h 97"/>
                    <a:gd name="T4" fmla="*/ 50 w 100"/>
                    <a:gd name="T5" fmla="*/ 95 h 97"/>
                    <a:gd name="T6" fmla="*/ 92 w 100"/>
                    <a:gd name="T7" fmla="*/ 62 h 97"/>
                    <a:gd name="T8" fmla="*/ 71 w 100"/>
                    <a:gd name="T9" fmla="*/ 62 h 97"/>
                    <a:gd name="T10" fmla="*/ 51 w 100"/>
                    <a:gd name="T11" fmla="*/ 75 h 97"/>
                    <a:gd name="T12" fmla="*/ 29 w 100"/>
                    <a:gd name="T13" fmla="*/ 54 h 97"/>
                    <a:gd name="T14" fmla="*/ 93 w 100"/>
                    <a:gd name="T15" fmla="*/ 54 h 97"/>
                    <a:gd name="T16" fmla="*/ 50 w 100"/>
                    <a:gd name="T17" fmla="*/ 0 h 97"/>
                    <a:gd name="T18" fmla="*/ 29 w 100"/>
                    <a:gd name="T19" fmla="*/ 37 h 97"/>
                    <a:gd name="T20" fmla="*/ 51 w 100"/>
                    <a:gd name="T21" fmla="*/ 18 h 97"/>
                    <a:gd name="T22" fmla="*/ 70 w 100"/>
                    <a:gd name="T23" fmla="*/ 37 h 97"/>
                    <a:gd name="T24" fmla="*/ 29 w 100"/>
                    <a:gd name="T25" fmla="*/ 37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0" h="97">
                      <a:moveTo>
                        <a:pt x="50" y="0"/>
                      </a:moveTo>
                      <a:cubicBezTo>
                        <a:pt x="3" y="0"/>
                        <a:pt x="3" y="47"/>
                        <a:pt x="3" y="47"/>
                      </a:cubicBezTo>
                      <a:cubicBezTo>
                        <a:pt x="3" y="47"/>
                        <a:pt x="0" y="95"/>
                        <a:pt x="50" y="95"/>
                      </a:cubicBezTo>
                      <a:cubicBezTo>
                        <a:pt x="50" y="95"/>
                        <a:pt x="92" y="97"/>
                        <a:pt x="92" y="62"/>
                      </a:cubicBezTo>
                      <a:cubicBezTo>
                        <a:pt x="71" y="62"/>
                        <a:pt x="71" y="62"/>
                        <a:pt x="71" y="62"/>
                      </a:cubicBezTo>
                      <a:cubicBezTo>
                        <a:pt x="71" y="62"/>
                        <a:pt x="71" y="75"/>
                        <a:pt x="51" y="75"/>
                      </a:cubicBezTo>
                      <a:cubicBezTo>
                        <a:pt x="51" y="75"/>
                        <a:pt x="29" y="76"/>
                        <a:pt x="29" y="54"/>
                      </a:cubicBezTo>
                      <a:cubicBezTo>
                        <a:pt x="93" y="54"/>
                        <a:pt x="93" y="54"/>
                        <a:pt x="93" y="54"/>
                      </a:cubicBezTo>
                      <a:cubicBezTo>
                        <a:pt x="93" y="54"/>
                        <a:pt x="100" y="0"/>
                        <a:pt x="50" y="0"/>
                      </a:cubicBezTo>
                      <a:close/>
                      <a:moveTo>
                        <a:pt x="29" y="37"/>
                      </a:moveTo>
                      <a:cubicBezTo>
                        <a:pt x="29" y="37"/>
                        <a:pt x="32" y="18"/>
                        <a:pt x="51" y="18"/>
                      </a:cubicBezTo>
                      <a:cubicBezTo>
                        <a:pt x="70" y="18"/>
                        <a:pt x="70" y="37"/>
                        <a:pt x="70" y="37"/>
                      </a:cubicBezTo>
                      <a:lnTo>
                        <a:pt x="29" y="37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Rectangle 79"/>
                <p:cNvSpPr>
                  <a:spLocks noChangeArrowheads="1"/>
                </p:cNvSpPr>
                <p:nvPr/>
              </p:nvSpPr>
              <p:spPr bwMode="auto">
                <a:xfrm>
                  <a:off x="3800476" y="4183063"/>
                  <a:ext cx="190500" cy="55563"/>
                </a:xfrm>
                <a:prstGeom prst="rect">
                  <a:avLst/>
                </a:prstGeom>
                <a:solidFill>
                  <a:srgbClr val="0070C0"/>
                </a:solidFill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77" name="TextBox 76"/>
            <p:cNvSpPr txBox="1"/>
            <p:nvPr/>
          </p:nvSpPr>
          <p:spPr>
            <a:xfrm>
              <a:off x="1802766" y="3585210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SIX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158887" y="3028950"/>
            <a:ext cx="1350610" cy="925592"/>
            <a:chOff x="3158887" y="3028950"/>
            <a:chExt cx="1350610" cy="925592"/>
          </a:xfrm>
        </p:grpSpPr>
        <p:grpSp>
          <p:nvGrpSpPr>
            <p:cNvPr id="45" name="Group 44"/>
            <p:cNvGrpSpPr/>
            <p:nvPr/>
          </p:nvGrpSpPr>
          <p:grpSpPr>
            <a:xfrm>
              <a:off x="3598236" y="3028950"/>
              <a:ext cx="457200" cy="457200"/>
              <a:chOff x="1356360" y="3507636"/>
              <a:chExt cx="457200" cy="457200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1356360" y="3507636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 67"/>
              <p:cNvSpPr>
                <a:spLocks noEditPoints="1"/>
              </p:cNvSpPr>
              <p:nvPr/>
            </p:nvSpPr>
            <p:spPr bwMode="auto">
              <a:xfrm>
                <a:off x="1416717" y="3655812"/>
                <a:ext cx="338265" cy="168476"/>
              </a:xfrm>
              <a:custGeom>
                <a:avLst/>
                <a:gdLst>
                  <a:gd name="T0" fmla="*/ 92 w 218"/>
                  <a:gd name="T1" fmla="*/ 32 h 109"/>
                  <a:gd name="T2" fmla="*/ 174 w 218"/>
                  <a:gd name="T3" fmla="*/ 46 h 109"/>
                  <a:gd name="T4" fmla="*/ 143 w 218"/>
                  <a:gd name="T5" fmla="*/ 54 h 109"/>
                  <a:gd name="T6" fmla="*/ 135 w 218"/>
                  <a:gd name="T7" fmla="*/ 38 h 109"/>
                  <a:gd name="T8" fmla="*/ 107 w 218"/>
                  <a:gd name="T9" fmla="*/ 37 h 109"/>
                  <a:gd name="T10" fmla="*/ 128 w 218"/>
                  <a:gd name="T11" fmla="*/ 80 h 109"/>
                  <a:gd name="T12" fmla="*/ 218 w 218"/>
                  <a:gd name="T13" fmla="*/ 54 h 109"/>
                  <a:gd name="T14" fmla="*/ 87 w 218"/>
                  <a:gd name="T15" fmla="*/ 19 h 109"/>
                  <a:gd name="T16" fmla="*/ 86 w 218"/>
                  <a:gd name="T17" fmla="*/ 19 h 109"/>
                  <a:gd name="T18" fmla="*/ 76 w 218"/>
                  <a:gd name="T19" fmla="*/ 0 h 109"/>
                  <a:gd name="T20" fmla="*/ 48 w 218"/>
                  <a:gd name="T21" fmla="*/ 3 h 109"/>
                  <a:gd name="T22" fmla="*/ 59 w 218"/>
                  <a:gd name="T23" fmla="*/ 27 h 109"/>
                  <a:gd name="T24" fmla="*/ 26 w 218"/>
                  <a:gd name="T25" fmla="*/ 109 h 109"/>
                  <a:gd name="T26" fmla="*/ 117 w 218"/>
                  <a:gd name="T27" fmla="*/ 83 h 109"/>
                  <a:gd name="T28" fmla="*/ 92 w 218"/>
                  <a:gd name="T29" fmla="*/ 32 h 109"/>
                  <a:gd name="T30" fmla="*/ 51 w 218"/>
                  <a:gd name="T31" fmla="*/ 79 h 109"/>
                  <a:gd name="T32" fmla="*/ 67 w 218"/>
                  <a:gd name="T33" fmla="*/ 43 h 109"/>
                  <a:gd name="T34" fmla="*/ 81 w 218"/>
                  <a:gd name="T35" fmla="*/ 71 h 109"/>
                  <a:gd name="T36" fmla="*/ 51 w 218"/>
                  <a:gd name="T37" fmla="*/ 7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8" h="109">
                    <a:moveTo>
                      <a:pt x="92" y="32"/>
                    </a:moveTo>
                    <a:cubicBezTo>
                      <a:pt x="137" y="20"/>
                      <a:pt x="174" y="46"/>
                      <a:pt x="174" y="46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5" y="38"/>
                      <a:pt x="135" y="38"/>
                      <a:pt x="135" y="38"/>
                    </a:cubicBezTo>
                    <a:cubicBezTo>
                      <a:pt x="126" y="36"/>
                      <a:pt x="117" y="36"/>
                      <a:pt x="107" y="37"/>
                    </a:cubicBezTo>
                    <a:cubicBezTo>
                      <a:pt x="128" y="80"/>
                      <a:pt x="128" y="80"/>
                      <a:pt x="128" y="80"/>
                    </a:cubicBezTo>
                    <a:cubicBezTo>
                      <a:pt x="218" y="54"/>
                      <a:pt x="218" y="54"/>
                      <a:pt x="218" y="54"/>
                    </a:cubicBezTo>
                    <a:cubicBezTo>
                      <a:pt x="218" y="54"/>
                      <a:pt x="185" y="2"/>
                      <a:pt x="87" y="19"/>
                    </a:cubicBezTo>
                    <a:cubicBezTo>
                      <a:pt x="87" y="19"/>
                      <a:pt x="86" y="19"/>
                      <a:pt x="86" y="19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59" y="27"/>
                      <a:pt x="59" y="27"/>
                      <a:pt x="59" y="27"/>
                    </a:cubicBezTo>
                    <a:cubicBezTo>
                      <a:pt x="0" y="51"/>
                      <a:pt x="26" y="109"/>
                      <a:pt x="26" y="109"/>
                    </a:cubicBezTo>
                    <a:cubicBezTo>
                      <a:pt x="117" y="83"/>
                      <a:pt x="117" y="83"/>
                      <a:pt x="117" y="83"/>
                    </a:cubicBezTo>
                    <a:lnTo>
                      <a:pt x="92" y="32"/>
                    </a:lnTo>
                    <a:close/>
                    <a:moveTo>
                      <a:pt x="51" y="79"/>
                    </a:moveTo>
                    <a:cubicBezTo>
                      <a:pt x="51" y="79"/>
                      <a:pt x="42" y="60"/>
                      <a:pt x="67" y="43"/>
                    </a:cubicBezTo>
                    <a:cubicBezTo>
                      <a:pt x="81" y="71"/>
                      <a:pt x="81" y="71"/>
                      <a:pt x="81" y="71"/>
                    </a:cubicBezTo>
                    <a:lnTo>
                      <a:pt x="51" y="79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3158887" y="3585210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SEVEN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523274" y="3020244"/>
            <a:ext cx="1350610" cy="934298"/>
            <a:chOff x="4523274" y="3020244"/>
            <a:chExt cx="1350610" cy="934298"/>
          </a:xfrm>
        </p:grpSpPr>
        <p:grpSp>
          <p:nvGrpSpPr>
            <p:cNvPr id="33" name="Group 32"/>
            <p:cNvGrpSpPr/>
            <p:nvPr/>
          </p:nvGrpSpPr>
          <p:grpSpPr>
            <a:xfrm>
              <a:off x="4979191" y="3020244"/>
              <a:ext cx="457200" cy="457200"/>
              <a:chOff x="7138986" y="3306179"/>
              <a:chExt cx="457200" cy="457200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7138986" y="3306179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 47"/>
              <p:cNvSpPr>
                <a:spLocks/>
              </p:cNvSpPr>
              <p:nvPr/>
            </p:nvSpPr>
            <p:spPr bwMode="auto">
              <a:xfrm>
                <a:off x="7304705" y="3413465"/>
                <a:ext cx="115269" cy="247310"/>
              </a:xfrm>
              <a:custGeom>
                <a:avLst/>
                <a:gdLst>
                  <a:gd name="T0" fmla="*/ 90 w 90"/>
                  <a:gd name="T1" fmla="*/ 62 h 193"/>
                  <a:gd name="T2" fmla="*/ 60 w 90"/>
                  <a:gd name="T3" fmla="*/ 62 h 193"/>
                  <a:gd name="T4" fmla="*/ 60 w 90"/>
                  <a:gd name="T5" fmla="*/ 42 h 193"/>
                  <a:gd name="T6" fmla="*/ 68 w 90"/>
                  <a:gd name="T7" fmla="*/ 33 h 193"/>
                  <a:gd name="T8" fmla="*/ 90 w 90"/>
                  <a:gd name="T9" fmla="*/ 33 h 193"/>
                  <a:gd name="T10" fmla="*/ 90 w 90"/>
                  <a:gd name="T11" fmla="*/ 0 h 193"/>
                  <a:gd name="T12" fmla="*/ 60 w 90"/>
                  <a:gd name="T13" fmla="*/ 0 h 193"/>
                  <a:gd name="T14" fmla="*/ 20 w 90"/>
                  <a:gd name="T15" fmla="*/ 40 h 193"/>
                  <a:gd name="T16" fmla="*/ 20 w 90"/>
                  <a:gd name="T17" fmla="*/ 62 h 193"/>
                  <a:gd name="T18" fmla="*/ 0 w 90"/>
                  <a:gd name="T19" fmla="*/ 62 h 193"/>
                  <a:gd name="T20" fmla="*/ 0 w 90"/>
                  <a:gd name="T21" fmla="*/ 96 h 193"/>
                  <a:gd name="T22" fmla="*/ 20 w 90"/>
                  <a:gd name="T23" fmla="*/ 96 h 193"/>
                  <a:gd name="T24" fmla="*/ 20 w 90"/>
                  <a:gd name="T25" fmla="*/ 193 h 193"/>
                  <a:gd name="T26" fmla="*/ 60 w 90"/>
                  <a:gd name="T27" fmla="*/ 193 h 193"/>
                  <a:gd name="T28" fmla="*/ 60 w 90"/>
                  <a:gd name="T29" fmla="*/ 96 h 193"/>
                  <a:gd name="T30" fmla="*/ 87 w 90"/>
                  <a:gd name="T31" fmla="*/ 96 h 193"/>
                  <a:gd name="T32" fmla="*/ 90 w 90"/>
                  <a:gd name="T33" fmla="*/ 62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93">
                    <a:moveTo>
                      <a:pt x="90" y="62"/>
                    </a:move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35"/>
                      <a:pt x="65" y="33"/>
                      <a:pt x="68" y="33"/>
                    </a:cubicBezTo>
                    <a:cubicBezTo>
                      <a:pt x="72" y="33"/>
                      <a:pt x="90" y="33"/>
                      <a:pt x="90" y="33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20" y="24"/>
                      <a:pt x="20" y="40"/>
                    </a:cubicBezTo>
                    <a:cubicBezTo>
                      <a:pt x="20" y="62"/>
                      <a:pt x="20" y="62"/>
                      <a:pt x="2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20" y="96"/>
                      <a:pt x="20" y="96"/>
                      <a:pt x="20" y="96"/>
                    </a:cubicBezTo>
                    <a:cubicBezTo>
                      <a:pt x="20" y="140"/>
                      <a:pt x="20" y="193"/>
                      <a:pt x="20" y="193"/>
                    </a:cubicBezTo>
                    <a:cubicBezTo>
                      <a:pt x="60" y="193"/>
                      <a:pt x="60" y="193"/>
                      <a:pt x="60" y="193"/>
                    </a:cubicBezTo>
                    <a:cubicBezTo>
                      <a:pt x="60" y="193"/>
                      <a:pt x="60" y="139"/>
                      <a:pt x="60" y="96"/>
                    </a:cubicBezTo>
                    <a:cubicBezTo>
                      <a:pt x="87" y="96"/>
                      <a:pt x="87" y="96"/>
                      <a:pt x="87" y="96"/>
                    </a:cubicBezTo>
                    <a:lnTo>
                      <a:pt x="90" y="6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523274" y="3585210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EIGHT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5858190" y="3028950"/>
            <a:ext cx="1350610" cy="925592"/>
            <a:chOff x="5858190" y="3028950"/>
            <a:chExt cx="1350610" cy="925592"/>
          </a:xfrm>
        </p:grpSpPr>
        <p:grpSp>
          <p:nvGrpSpPr>
            <p:cNvPr id="42" name="Group 41"/>
            <p:cNvGrpSpPr/>
            <p:nvPr/>
          </p:nvGrpSpPr>
          <p:grpSpPr>
            <a:xfrm>
              <a:off x="6312973" y="3028950"/>
              <a:ext cx="457200" cy="457200"/>
              <a:chOff x="2522220" y="3778619"/>
              <a:chExt cx="457200" cy="457200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2522220" y="3778619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62"/>
              <p:cNvSpPr>
                <a:spLocks noEditPoints="1"/>
              </p:cNvSpPr>
              <p:nvPr/>
            </p:nvSpPr>
            <p:spPr bwMode="auto">
              <a:xfrm>
                <a:off x="2651125" y="3885267"/>
                <a:ext cx="218281" cy="219214"/>
              </a:xfrm>
              <a:custGeom>
                <a:avLst/>
                <a:gdLst>
                  <a:gd name="T0" fmla="*/ 0 w 198"/>
                  <a:gd name="T1" fmla="*/ 106 h 199"/>
                  <a:gd name="T2" fmla="*/ 65 w 198"/>
                  <a:gd name="T3" fmla="*/ 133 h 199"/>
                  <a:gd name="T4" fmla="*/ 93 w 198"/>
                  <a:gd name="T5" fmla="*/ 199 h 199"/>
                  <a:gd name="T6" fmla="*/ 131 w 198"/>
                  <a:gd name="T7" fmla="*/ 199 h 199"/>
                  <a:gd name="T8" fmla="*/ 0 w 198"/>
                  <a:gd name="T9" fmla="*/ 68 h 199"/>
                  <a:gd name="T10" fmla="*/ 0 w 198"/>
                  <a:gd name="T11" fmla="*/ 106 h 199"/>
                  <a:gd name="T12" fmla="*/ 0 w 198"/>
                  <a:gd name="T13" fmla="*/ 38 h 199"/>
                  <a:gd name="T14" fmla="*/ 160 w 198"/>
                  <a:gd name="T15" fmla="*/ 199 h 199"/>
                  <a:gd name="T16" fmla="*/ 198 w 198"/>
                  <a:gd name="T17" fmla="*/ 199 h 199"/>
                  <a:gd name="T18" fmla="*/ 0 w 198"/>
                  <a:gd name="T19" fmla="*/ 0 h 199"/>
                  <a:gd name="T20" fmla="*/ 0 w 198"/>
                  <a:gd name="T21" fmla="*/ 38 h 199"/>
                  <a:gd name="T22" fmla="*/ 53 w 198"/>
                  <a:gd name="T23" fmla="*/ 172 h 199"/>
                  <a:gd name="T24" fmla="*/ 26 w 198"/>
                  <a:gd name="T25" fmla="*/ 199 h 199"/>
                  <a:gd name="T26" fmla="*/ 0 w 198"/>
                  <a:gd name="T27" fmla="*/ 172 h 199"/>
                  <a:gd name="T28" fmla="*/ 26 w 198"/>
                  <a:gd name="T29" fmla="*/ 146 h 199"/>
                  <a:gd name="T30" fmla="*/ 53 w 198"/>
                  <a:gd name="T31" fmla="*/ 172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98" h="199">
                    <a:moveTo>
                      <a:pt x="0" y="106"/>
                    </a:moveTo>
                    <a:cubicBezTo>
                      <a:pt x="25" y="106"/>
                      <a:pt x="48" y="115"/>
                      <a:pt x="65" y="133"/>
                    </a:cubicBezTo>
                    <a:cubicBezTo>
                      <a:pt x="83" y="151"/>
                      <a:pt x="93" y="174"/>
                      <a:pt x="93" y="199"/>
                    </a:cubicBezTo>
                    <a:cubicBezTo>
                      <a:pt x="131" y="199"/>
                      <a:pt x="131" y="199"/>
                      <a:pt x="131" y="199"/>
                    </a:cubicBezTo>
                    <a:cubicBezTo>
                      <a:pt x="131" y="127"/>
                      <a:pt x="72" y="68"/>
                      <a:pt x="0" y="68"/>
                    </a:cubicBezTo>
                    <a:lnTo>
                      <a:pt x="0" y="106"/>
                    </a:lnTo>
                    <a:close/>
                    <a:moveTo>
                      <a:pt x="0" y="38"/>
                    </a:moveTo>
                    <a:cubicBezTo>
                      <a:pt x="88" y="38"/>
                      <a:pt x="160" y="110"/>
                      <a:pt x="160" y="199"/>
                    </a:cubicBezTo>
                    <a:cubicBezTo>
                      <a:pt x="198" y="199"/>
                      <a:pt x="198" y="199"/>
                      <a:pt x="198" y="199"/>
                    </a:cubicBezTo>
                    <a:cubicBezTo>
                      <a:pt x="198" y="89"/>
                      <a:pt x="109" y="0"/>
                      <a:pt x="0" y="0"/>
                    </a:cubicBezTo>
                    <a:lnTo>
                      <a:pt x="0" y="38"/>
                    </a:lnTo>
                    <a:close/>
                    <a:moveTo>
                      <a:pt x="53" y="172"/>
                    </a:moveTo>
                    <a:cubicBezTo>
                      <a:pt x="53" y="187"/>
                      <a:pt x="41" y="199"/>
                      <a:pt x="26" y="199"/>
                    </a:cubicBezTo>
                    <a:cubicBezTo>
                      <a:pt x="12" y="199"/>
                      <a:pt x="0" y="187"/>
                      <a:pt x="0" y="172"/>
                    </a:cubicBezTo>
                    <a:cubicBezTo>
                      <a:pt x="0" y="158"/>
                      <a:pt x="12" y="146"/>
                      <a:pt x="26" y="146"/>
                    </a:cubicBezTo>
                    <a:cubicBezTo>
                      <a:pt x="41" y="146"/>
                      <a:pt x="53" y="158"/>
                      <a:pt x="53" y="17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5858190" y="3585210"/>
              <a:ext cx="135061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COMPANY NINE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Aller Light" pitchFamily="2" charset="0"/>
                </a:rPr>
                <a:t>Specialist Skills</a:t>
              </a:r>
              <a:endParaRPr lang="en-US" sz="800" dirty="0">
                <a:solidFill>
                  <a:schemeClr val="bg1"/>
                </a:solidFill>
                <a:latin typeface="Aller Light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26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 decel="100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 decel="100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 decel="100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 decel="100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 decel="100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 decel="100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 decel="100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 decel="100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4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GREAT TESTIMONIALS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36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914400" y="1525506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676400" y="1504950"/>
            <a:ext cx="2819400" cy="6809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dirty="0" smtClean="0">
                <a:latin typeface="Aller Light" pitchFamily="2" charset="0"/>
              </a:rPr>
              <a:t>“ </a:t>
            </a:r>
            <a:r>
              <a:rPr lang="en-US" sz="850" dirty="0" err="1" smtClean="0">
                <a:latin typeface="Aller Light" pitchFamily="2" charset="0"/>
              </a:rPr>
              <a:t>Lorem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ipsum</a:t>
            </a:r>
            <a:r>
              <a:rPr lang="en-US" sz="850" dirty="0" smtClean="0">
                <a:latin typeface="Aller Light" pitchFamily="2" charset="0"/>
              </a:rPr>
              <a:t> dolor sit </a:t>
            </a:r>
            <a:r>
              <a:rPr lang="en-US" sz="850" dirty="0" err="1" smtClean="0">
                <a:latin typeface="Aller Light" pitchFamily="2" charset="0"/>
              </a:rPr>
              <a:t>amet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kuah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tuhee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jampue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pisang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wak</a:t>
            </a:r>
            <a:r>
              <a:rPr lang="en-US" sz="850" dirty="0" smtClean="0">
                <a:latin typeface="Aller Light" pitchFamily="2" charset="0"/>
              </a:rPr>
              <a:t> ta </a:t>
            </a:r>
            <a:r>
              <a:rPr lang="en-US" sz="850" dirty="0" err="1" smtClean="0">
                <a:latin typeface="Aller Light" pitchFamily="2" charset="0"/>
              </a:rPr>
              <a:t>lawok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lawuk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hayeu</a:t>
            </a:r>
            <a:r>
              <a:rPr lang="en-US" sz="850" dirty="0" smtClean="0">
                <a:latin typeface="Aller Light" pitchFamily="2" charset="0"/>
              </a:rPr>
              <a:t> that </a:t>
            </a:r>
            <a:r>
              <a:rPr lang="en-US" sz="850" dirty="0" err="1" smtClean="0">
                <a:latin typeface="Aller Light" pitchFamily="2" charset="0"/>
              </a:rPr>
              <a:t>lagee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bu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leukat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watee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maulod</a:t>
            </a:r>
            <a:r>
              <a:rPr lang="en-US" sz="850" dirty="0" smtClean="0">
                <a:latin typeface="Aller Light" pitchFamily="2" charset="0"/>
              </a:rPr>
              <a:t> yang </a:t>
            </a:r>
            <a:r>
              <a:rPr lang="en-US" sz="850" dirty="0" err="1" smtClean="0">
                <a:latin typeface="Aller Light" pitchFamily="2" charset="0"/>
              </a:rPr>
              <a:t>penting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nyeplak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tgk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beh</a:t>
            </a:r>
            <a:r>
              <a:rPr lang="en-US" sz="850" dirty="0" smtClean="0">
                <a:latin typeface="Aller Light" pitchFamily="2" charset="0"/>
              </a:rPr>
              <a:t> ”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6400" y="2195894"/>
            <a:ext cx="2819400" cy="48474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b="1" dirty="0" smtClean="0">
                <a:latin typeface="Aller Light" pitchFamily="2" charset="0"/>
              </a:rPr>
              <a:t>Mr. John Doe Smith</a:t>
            </a:r>
          </a:p>
          <a:p>
            <a:pPr>
              <a:lnSpc>
                <a:spcPct val="150000"/>
              </a:lnSpc>
            </a:pPr>
            <a:r>
              <a:rPr lang="en-US" sz="85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General Manager </a:t>
            </a:r>
            <a:r>
              <a:rPr lang="en-US" sz="850" dirty="0" smtClean="0">
                <a:latin typeface="Aller Light" pitchFamily="2" charset="0"/>
              </a:rPr>
              <a:t>– </a:t>
            </a:r>
            <a:r>
              <a:rPr lang="en-US" sz="850" dirty="0" err="1" smtClean="0">
                <a:solidFill>
                  <a:srgbClr val="0070C0"/>
                </a:solidFill>
                <a:latin typeface="Aller Light" pitchFamily="2" charset="0"/>
              </a:rPr>
              <a:t>Shafura</a:t>
            </a:r>
            <a:r>
              <a:rPr lang="en-US" sz="850" dirty="0" smtClean="0">
                <a:solidFill>
                  <a:srgbClr val="0070C0"/>
                </a:solidFill>
                <a:latin typeface="Aller Light" pitchFamily="2" charset="0"/>
              </a:rPr>
              <a:t> Design</a:t>
            </a:r>
            <a:endParaRPr lang="en-US" sz="85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914400" y="3125706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676400" y="3105150"/>
            <a:ext cx="2819400" cy="6809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dirty="0" smtClean="0">
                <a:latin typeface="Aller Light" pitchFamily="2" charset="0"/>
              </a:rPr>
              <a:t>“ </a:t>
            </a:r>
            <a:r>
              <a:rPr lang="en-US" sz="850" dirty="0" err="1" smtClean="0">
                <a:latin typeface="Aller Light" pitchFamily="2" charset="0"/>
              </a:rPr>
              <a:t>Lorem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ipsum</a:t>
            </a:r>
            <a:r>
              <a:rPr lang="en-US" sz="850" dirty="0" smtClean="0">
                <a:latin typeface="Aller Light" pitchFamily="2" charset="0"/>
              </a:rPr>
              <a:t> dolor sit </a:t>
            </a:r>
            <a:r>
              <a:rPr lang="en-US" sz="850" dirty="0" err="1" smtClean="0">
                <a:latin typeface="Aller Light" pitchFamily="2" charset="0"/>
              </a:rPr>
              <a:t>amet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kuah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tuhee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jampue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pisang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wak</a:t>
            </a:r>
            <a:r>
              <a:rPr lang="en-US" sz="850" dirty="0" smtClean="0">
                <a:latin typeface="Aller Light" pitchFamily="2" charset="0"/>
              </a:rPr>
              <a:t> ta </a:t>
            </a:r>
            <a:r>
              <a:rPr lang="en-US" sz="850" dirty="0" err="1" smtClean="0">
                <a:latin typeface="Aller Light" pitchFamily="2" charset="0"/>
              </a:rPr>
              <a:t>lawok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lawuk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hayeu</a:t>
            </a:r>
            <a:r>
              <a:rPr lang="en-US" sz="850" dirty="0" smtClean="0">
                <a:latin typeface="Aller Light" pitchFamily="2" charset="0"/>
              </a:rPr>
              <a:t> that </a:t>
            </a:r>
            <a:r>
              <a:rPr lang="en-US" sz="850" dirty="0" err="1" smtClean="0">
                <a:latin typeface="Aller Light" pitchFamily="2" charset="0"/>
              </a:rPr>
              <a:t>lagee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bu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leukat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watee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maulod</a:t>
            </a:r>
            <a:r>
              <a:rPr lang="en-US" sz="850" dirty="0" smtClean="0">
                <a:latin typeface="Aller Light" pitchFamily="2" charset="0"/>
              </a:rPr>
              <a:t> yang </a:t>
            </a:r>
            <a:r>
              <a:rPr lang="en-US" sz="850" dirty="0" err="1" smtClean="0">
                <a:latin typeface="Aller Light" pitchFamily="2" charset="0"/>
              </a:rPr>
              <a:t>penting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nyeplak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tgk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beh</a:t>
            </a:r>
            <a:r>
              <a:rPr lang="en-US" sz="850" dirty="0" smtClean="0">
                <a:latin typeface="Aller Light" pitchFamily="2" charset="0"/>
              </a:rPr>
              <a:t> ”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76400" y="3796094"/>
            <a:ext cx="2819400" cy="48474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b="1" dirty="0" smtClean="0">
                <a:latin typeface="Aller Light" pitchFamily="2" charset="0"/>
              </a:rPr>
              <a:t>Mrs. </a:t>
            </a:r>
            <a:r>
              <a:rPr lang="en-US" sz="850" b="1" dirty="0" err="1" smtClean="0">
                <a:latin typeface="Aller Light" pitchFamily="2" charset="0"/>
              </a:rPr>
              <a:t>Fara</a:t>
            </a:r>
            <a:r>
              <a:rPr lang="en-US" sz="850" b="1" dirty="0" smtClean="0">
                <a:latin typeface="Aller Light" pitchFamily="2" charset="0"/>
              </a:rPr>
              <a:t> Hack</a:t>
            </a:r>
          </a:p>
          <a:p>
            <a:pPr>
              <a:lnSpc>
                <a:spcPct val="150000"/>
              </a:lnSpc>
            </a:pPr>
            <a:r>
              <a:rPr lang="en-US" sz="85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Marketing Manager </a:t>
            </a:r>
            <a:r>
              <a:rPr lang="en-US" sz="850" dirty="0" smtClean="0">
                <a:latin typeface="Aller Light" pitchFamily="2" charset="0"/>
              </a:rPr>
              <a:t>– </a:t>
            </a:r>
            <a:r>
              <a:rPr lang="en-US" sz="850" dirty="0" err="1" smtClean="0">
                <a:solidFill>
                  <a:srgbClr val="0070C0"/>
                </a:solidFill>
                <a:latin typeface="Aller Light" pitchFamily="2" charset="0"/>
              </a:rPr>
              <a:t>Joed</a:t>
            </a:r>
            <a:r>
              <a:rPr lang="en-US" sz="850" dirty="0" smtClean="0">
                <a:solidFill>
                  <a:srgbClr val="0070C0"/>
                </a:solidFill>
                <a:latin typeface="Aller Light" pitchFamily="2" charset="0"/>
              </a:rPr>
              <a:t> Travel</a:t>
            </a:r>
            <a:endParaRPr lang="en-US" sz="85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648200" y="1525506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410200" y="1504950"/>
            <a:ext cx="2819400" cy="6809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dirty="0" smtClean="0">
                <a:latin typeface="Aller Light" pitchFamily="2" charset="0"/>
              </a:rPr>
              <a:t>“ </a:t>
            </a:r>
            <a:r>
              <a:rPr lang="en-US" sz="850" dirty="0" err="1" smtClean="0">
                <a:latin typeface="Aller Light" pitchFamily="2" charset="0"/>
              </a:rPr>
              <a:t>Lorem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ipsum</a:t>
            </a:r>
            <a:r>
              <a:rPr lang="en-US" sz="850" dirty="0" smtClean="0">
                <a:latin typeface="Aller Light" pitchFamily="2" charset="0"/>
              </a:rPr>
              <a:t> dolor sit </a:t>
            </a:r>
            <a:r>
              <a:rPr lang="en-US" sz="850" dirty="0" err="1" smtClean="0">
                <a:latin typeface="Aller Light" pitchFamily="2" charset="0"/>
              </a:rPr>
              <a:t>amet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kuah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tuhee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jampue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pisang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wak</a:t>
            </a:r>
            <a:r>
              <a:rPr lang="en-US" sz="850" dirty="0" smtClean="0">
                <a:latin typeface="Aller Light" pitchFamily="2" charset="0"/>
              </a:rPr>
              <a:t> ta </a:t>
            </a:r>
            <a:r>
              <a:rPr lang="en-US" sz="850" dirty="0" err="1" smtClean="0">
                <a:latin typeface="Aller Light" pitchFamily="2" charset="0"/>
              </a:rPr>
              <a:t>lawok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lawuk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hayeu</a:t>
            </a:r>
            <a:r>
              <a:rPr lang="en-US" sz="850" dirty="0" smtClean="0">
                <a:latin typeface="Aller Light" pitchFamily="2" charset="0"/>
              </a:rPr>
              <a:t> that </a:t>
            </a:r>
            <a:r>
              <a:rPr lang="en-US" sz="850" dirty="0" err="1" smtClean="0">
                <a:latin typeface="Aller Light" pitchFamily="2" charset="0"/>
              </a:rPr>
              <a:t>lagee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bu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leukat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watee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maulod</a:t>
            </a:r>
            <a:r>
              <a:rPr lang="en-US" sz="850" dirty="0" smtClean="0">
                <a:latin typeface="Aller Light" pitchFamily="2" charset="0"/>
              </a:rPr>
              <a:t> yang </a:t>
            </a:r>
            <a:r>
              <a:rPr lang="en-US" sz="850" dirty="0" err="1" smtClean="0">
                <a:latin typeface="Aller Light" pitchFamily="2" charset="0"/>
              </a:rPr>
              <a:t>penting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nyeplak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tgk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beh</a:t>
            </a:r>
            <a:r>
              <a:rPr lang="en-US" sz="850" dirty="0" smtClean="0">
                <a:latin typeface="Aller Light" pitchFamily="2" charset="0"/>
              </a:rPr>
              <a:t> ”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10200" y="2195894"/>
            <a:ext cx="2819400" cy="48474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b="1" dirty="0" smtClean="0">
                <a:latin typeface="Aller Light" pitchFamily="2" charset="0"/>
              </a:rPr>
              <a:t>Mrs. Julie </a:t>
            </a:r>
            <a:r>
              <a:rPr lang="en-US" sz="850" b="1" dirty="0" err="1" smtClean="0">
                <a:latin typeface="Aller Light" pitchFamily="2" charset="0"/>
              </a:rPr>
              <a:t>Paret</a:t>
            </a:r>
            <a:endParaRPr lang="en-US" sz="850" b="1" dirty="0" smtClean="0">
              <a:latin typeface="Aller Light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85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CEO </a:t>
            </a:r>
            <a:r>
              <a:rPr lang="en-US" sz="850" dirty="0" smtClean="0">
                <a:latin typeface="Aller Light" pitchFamily="2" charset="0"/>
              </a:rPr>
              <a:t>– </a:t>
            </a:r>
            <a:r>
              <a:rPr lang="en-US" sz="850" dirty="0" err="1" smtClean="0">
                <a:solidFill>
                  <a:srgbClr val="0070C0"/>
                </a:solidFill>
                <a:latin typeface="Aller Light" pitchFamily="2" charset="0"/>
              </a:rPr>
              <a:t>Diki</a:t>
            </a:r>
            <a:r>
              <a:rPr lang="en-US" sz="850" dirty="0" smtClean="0">
                <a:solidFill>
                  <a:srgbClr val="0070C0"/>
                </a:solidFill>
                <a:latin typeface="Aller Light" pitchFamily="2" charset="0"/>
              </a:rPr>
              <a:t> Printing</a:t>
            </a:r>
            <a:endParaRPr lang="en-US" sz="85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648200" y="3125706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410200" y="3105150"/>
            <a:ext cx="2819400" cy="6809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dirty="0" smtClean="0">
                <a:latin typeface="Aller Light" pitchFamily="2" charset="0"/>
              </a:rPr>
              <a:t>“ </a:t>
            </a:r>
            <a:r>
              <a:rPr lang="en-US" sz="850" dirty="0" err="1" smtClean="0">
                <a:latin typeface="Aller Light" pitchFamily="2" charset="0"/>
              </a:rPr>
              <a:t>Lorem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ipsum</a:t>
            </a:r>
            <a:r>
              <a:rPr lang="en-US" sz="850" dirty="0" smtClean="0">
                <a:latin typeface="Aller Light" pitchFamily="2" charset="0"/>
              </a:rPr>
              <a:t> dolor sit </a:t>
            </a:r>
            <a:r>
              <a:rPr lang="en-US" sz="850" dirty="0" err="1" smtClean="0">
                <a:latin typeface="Aller Light" pitchFamily="2" charset="0"/>
              </a:rPr>
              <a:t>amet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kuah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tuhee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jampue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pisang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wak</a:t>
            </a:r>
            <a:r>
              <a:rPr lang="en-US" sz="850" dirty="0" smtClean="0">
                <a:latin typeface="Aller Light" pitchFamily="2" charset="0"/>
              </a:rPr>
              <a:t> ta </a:t>
            </a:r>
            <a:r>
              <a:rPr lang="en-US" sz="850" dirty="0" err="1" smtClean="0">
                <a:latin typeface="Aller Light" pitchFamily="2" charset="0"/>
              </a:rPr>
              <a:t>lawok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lawuk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hayeu</a:t>
            </a:r>
            <a:r>
              <a:rPr lang="en-US" sz="850" dirty="0" smtClean="0">
                <a:latin typeface="Aller Light" pitchFamily="2" charset="0"/>
              </a:rPr>
              <a:t> that </a:t>
            </a:r>
            <a:r>
              <a:rPr lang="en-US" sz="850" dirty="0" err="1" smtClean="0">
                <a:latin typeface="Aller Light" pitchFamily="2" charset="0"/>
              </a:rPr>
              <a:t>lagee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bu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leukat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watee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maulod</a:t>
            </a:r>
            <a:r>
              <a:rPr lang="en-US" sz="850" dirty="0" smtClean="0">
                <a:latin typeface="Aller Light" pitchFamily="2" charset="0"/>
              </a:rPr>
              <a:t> yang </a:t>
            </a:r>
            <a:r>
              <a:rPr lang="en-US" sz="850" dirty="0" err="1" smtClean="0">
                <a:latin typeface="Aller Light" pitchFamily="2" charset="0"/>
              </a:rPr>
              <a:t>penting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nyeplak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tgk</a:t>
            </a:r>
            <a:r>
              <a:rPr lang="en-US" sz="850" dirty="0" smtClean="0">
                <a:latin typeface="Aller Light" pitchFamily="2" charset="0"/>
              </a:rPr>
              <a:t> </a:t>
            </a:r>
            <a:r>
              <a:rPr lang="en-US" sz="850" dirty="0" err="1" smtClean="0">
                <a:latin typeface="Aller Light" pitchFamily="2" charset="0"/>
              </a:rPr>
              <a:t>beh</a:t>
            </a:r>
            <a:r>
              <a:rPr lang="en-US" sz="850" dirty="0" smtClean="0">
                <a:latin typeface="Aller Light" pitchFamily="2" charset="0"/>
              </a:rPr>
              <a:t> ”</a:t>
            </a:r>
            <a:endParaRPr lang="en-US" sz="850" dirty="0">
              <a:latin typeface="Aller Light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410200" y="3796094"/>
            <a:ext cx="2819400" cy="48474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50" b="1" dirty="0" smtClean="0">
                <a:latin typeface="Aller Light" pitchFamily="2" charset="0"/>
              </a:rPr>
              <a:t>Mr. John </a:t>
            </a:r>
            <a:r>
              <a:rPr lang="en-US" sz="850" b="1" dirty="0" err="1" smtClean="0">
                <a:latin typeface="Aller Light" pitchFamily="2" charset="0"/>
              </a:rPr>
              <a:t>Paloe</a:t>
            </a:r>
            <a:endParaRPr lang="en-US" sz="850" b="1" dirty="0" smtClean="0">
              <a:latin typeface="Aller Light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85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General Manager </a:t>
            </a:r>
            <a:r>
              <a:rPr lang="en-US" sz="850" dirty="0" smtClean="0">
                <a:latin typeface="Aller Light" pitchFamily="2" charset="0"/>
              </a:rPr>
              <a:t>– </a:t>
            </a:r>
            <a:r>
              <a:rPr lang="en-US" sz="850" dirty="0" smtClean="0">
                <a:solidFill>
                  <a:srgbClr val="0070C0"/>
                </a:solidFill>
                <a:latin typeface="Aller Light" pitchFamily="2" charset="0"/>
              </a:rPr>
              <a:t>Common </a:t>
            </a:r>
            <a:r>
              <a:rPr lang="en-US" sz="850" dirty="0" err="1" smtClean="0">
                <a:solidFill>
                  <a:srgbClr val="0070C0"/>
                </a:solidFill>
                <a:latin typeface="Aller Light" pitchFamily="2" charset="0"/>
              </a:rPr>
              <a:t>Adv</a:t>
            </a:r>
            <a:endParaRPr lang="en-US" sz="850" dirty="0">
              <a:solidFill>
                <a:srgbClr val="0070C0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7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25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425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275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775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75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 animBg="1"/>
      <p:bldP spid="20" grpId="0"/>
      <p:bldP spid="21" grpId="0"/>
      <p:bldP spid="22" grpId="0" animBg="1"/>
      <p:bldP spid="23" grpId="0"/>
      <p:bldP spid="24" grpId="0"/>
      <p:bldP spid="25" grpId="0" animBg="1"/>
      <p:bldP spid="26" grpId="0"/>
      <p:bldP spid="27" grpId="0"/>
      <p:bldP spid="28" grpId="0" animBg="1"/>
      <p:bldP spid="29" grpId="0"/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SINGLE TESTIMONIAL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37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490673"/>
            <a:ext cx="9144000" cy="2133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828800" y="1766322"/>
            <a:ext cx="5486400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latin typeface="Aller Light" pitchFamily="2" charset="0"/>
              </a:rPr>
              <a:t>//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Aller Light" pitchFamily="2" charset="0"/>
              </a:rPr>
              <a:t>In the last two years, my life has completely changed. I always think I am very lucky to have joined this great company </a:t>
            </a:r>
            <a:r>
              <a:rPr lang="en-US" b="1" dirty="0" smtClean="0">
                <a:latin typeface="Aller Light" pitchFamily="2" charset="0"/>
              </a:rPr>
              <a:t>//</a:t>
            </a:r>
            <a:endParaRPr lang="en-US" b="1" dirty="0">
              <a:latin typeface="Aller Light" pitchFamily="2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229100" y="3281373"/>
            <a:ext cx="685800" cy="6858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743200" y="3995868"/>
            <a:ext cx="3657600" cy="48474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50" b="1" dirty="0" smtClean="0">
                <a:latin typeface="Aller Light" pitchFamily="2" charset="0"/>
              </a:rPr>
              <a:t>Mrs. </a:t>
            </a:r>
            <a:r>
              <a:rPr lang="en-US" sz="850" b="1" dirty="0" err="1" smtClean="0">
                <a:latin typeface="Aller Light" pitchFamily="2" charset="0"/>
              </a:rPr>
              <a:t>Fara</a:t>
            </a:r>
            <a:r>
              <a:rPr lang="en-US" sz="850" b="1" dirty="0" smtClean="0">
                <a:latin typeface="Aller Light" pitchFamily="2" charset="0"/>
              </a:rPr>
              <a:t> Hack</a:t>
            </a:r>
          </a:p>
          <a:p>
            <a:pPr algn="ctr">
              <a:lnSpc>
                <a:spcPct val="150000"/>
              </a:lnSpc>
            </a:pPr>
            <a:r>
              <a:rPr lang="en-US" sz="85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Marketing Manager </a:t>
            </a:r>
            <a:r>
              <a:rPr lang="en-US" sz="850" dirty="0" smtClean="0">
                <a:latin typeface="Aller Light" pitchFamily="2" charset="0"/>
              </a:rPr>
              <a:t>– </a:t>
            </a:r>
            <a:r>
              <a:rPr lang="en-US" sz="850" dirty="0" err="1" smtClean="0">
                <a:solidFill>
                  <a:srgbClr val="0070C0"/>
                </a:solidFill>
                <a:latin typeface="Aller Light" pitchFamily="2" charset="0"/>
              </a:rPr>
              <a:t>Joed</a:t>
            </a:r>
            <a:r>
              <a:rPr lang="en-US" sz="850" dirty="0" smtClean="0">
                <a:solidFill>
                  <a:srgbClr val="0070C0"/>
                </a:solidFill>
                <a:latin typeface="Aller Light" pitchFamily="2" charset="0"/>
              </a:rPr>
              <a:t> Travel</a:t>
            </a:r>
            <a:endParaRPr lang="en-US" sz="850" dirty="0">
              <a:solidFill>
                <a:srgbClr val="0070C0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80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0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9" grpId="0" animBg="1"/>
      <p:bldP spid="20" grpId="0"/>
      <p:bldP spid="23" grpId="0" animBg="1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Freeform 96"/>
          <p:cNvSpPr>
            <a:spLocks/>
          </p:cNvSpPr>
          <p:nvPr/>
        </p:nvSpPr>
        <p:spPr bwMode="auto">
          <a:xfrm>
            <a:off x="5209920" y="2452531"/>
            <a:ext cx="2906935" cy="749557"/>
          </a:xfrm>
          <a:custGeom>
            <a:avLst/>
            <a:gdLst>
              <a:gd name="T0" fmla="*/ 0 w 1210"/>
              <a:gd name="T1" fmla="*/ 0 h 312"/>
              <a:gd name="T2" fmla="*/ 0 w 1210"/>
              <a:gd name="T3" fmla="*/ 312 h 312"/>
              <a:gd name="T4" fmla="*/ 1115 w 1210"/>
              <a:gd name="T5" fmla="*/ 312 h 312"/>
              <a:gd name="T6" fmla="*/ 1210 w 1210"/>
              <a:gd name="T7" fmla="*/ 161 h 312"/>
              <a:gd name="T8" fmla="*/ 1115 w 1210"/>
              <a:gd name="T9" fmla="*/ 0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10" h="312">
                <a:moveTo>
                  <a:pt x="0" y="0"/>
                </a:moveTo>
                <a:lnTo>
                  <a:pt x="0" y="312"/>
                </a:lnTo>
                <a:lnTo>
                  <a:pt x="1115" y="312"/>
                </a:lnTo>
                <a:lnTo>
                  <a:pt x="1210" y="161"/>
                </a:lnTo>
                <a:lnTo>
                  <a:pt x="11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8" name="Freeform 98"/>
          <p:cNvSpPr>
            <a:spLocks/>
          </p:cNvSpPr>
          <p:nvPr/>
        </p:nvSpPr>
        <p:spPr bwMode="auto">
          <a:xfrm>
            <a:off x="5209920" y="3180466"/>
            <a:ext cx="2906935" cy="679887"/>
          </a:xfrm>
          <a:custGeom>
            <a:avLst/>
            <a:gdLst>
              <a:gd name="T0" fmla="*/ 0 w 1210"/>
              <a:gd name="T1" fmla="*/ 283 h 283"/>
              <a:gd name="T2" fmla="*/ 0 w 1210"/>
              <a:gd name="T3" fmla="*/ 0 h 283"/>
              <a:gd name="T4" fmla="*/ 1115 w 1210"/>
              <a:gd name="T5" fmla="*/ 0 h 283"/>
              <a:gd name="T6" fmla="*/ 1210 w 1210"/>
              <a:gd name="T7" fmla="*/ 141 h 283"/>
              <a:gd name="T8" fmla="*/ 1115 w 1210"/>
              <a:gd name="T9" fmla="*/ 283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10" h="283">
                <a:moveTo>
                  <a:pt x="0" y="283"/>
                </a:moveTo>
                <a:lnTo>
                  <a:pt x="0" y="0"/>
                </a:lnTo>
                <a:lnTo>
                  <a:pt x="1115" y="0"/>
                </a:lnTo>
                <a:lnTo>
                  <a:pt x="1210" y="141"/>
                </a:lnTo>
                <a:lnTo>
                  <a:pt x="1115" y="28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25" name="Group 2124"/>
          <p:cNvGrpSpPr/>
          <p:nvPr/>
        </p:nvGrpSpPr>
        <p:grpSpPr>
          <a:xfrm>
            <a:off x="4272438" y="1839912"/>
            <a:ext cx="3844418" cy="840849"/>
            <a:chOff x="4668529" y="1408112"/>
            <a:chExt cx="3543578" cy="840849"/>
          </a:xfrm>
          <a:solidFill>
            <a:srgbClr val="00B0F0"/>
          </a:solidFill>
        </p:grpSpPr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4668529" y="1408112"/>
              <a:ext cx="612619" cy="840849"/>
            </a:xfrm>
            <a:custGeom>
              <a:avLst/>
              <a:gdLst>
                <a:gd name="T0" fmla="*/ 0 w 255"/>
                <a:gd name="T1" fmla="*/ 350 h 350"/>
                <a:gd name="T2" fmla="*/ 255 w 255"/>
                <a:gd name="T3" fmla="*/ 265 h 350"/>
                <a:gd name="T4" fmla="*/ 255 w 255"/>
                <a:gd name="T5" fmla="*/ 0 h 350"/>
                <a:gd name="T6" fmla="*/ 0 w 255"/>
                <a:gd name="T7" fmla="*/ 189 h 350"/>
                <a:gd name="T8" fmla="*/ 0 w 255"/>
                <a:gd name="T9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50">
                  <a:moveTo>
                    <a:pt x="0" y="350"/>
                  </a:moveTo>
                  <a:lnTo>
                    <a:pt x="255" y="265"/>
                  </a:lnTo>
                  <a:lnTo>
                    <a:pt x="255" y="0"/>
                  </a:lnTo>
                  <a:lnTo>
                    <a:pt x="0" y="189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" name="Freeform 94"/>
            <p:cNvSpPr>
              <a:spLocks/>
            </p:cNvSpPr>
            <p:nvPr/>
          </p:nvSpPr>
          <p:spPr bwMode="auto">
            <a:xfrm>
              <a:off x="5305172" y="1408112"/>
              <a:ext cx="2906935" cy="636644"/>
            </a:xfrm>
            <a:custGeom>
              <a:avLst/>
              <a:gdLst>
                <a:gd name="T0" fmla="*/ 0 w 1210"/>
                <a:gd name="T1" fmla="*/ 265 h 265"/>
                <a:gd name="T2" fmla="*/ 0 w 1210"/>
                <a:gd name="T3" fmla="*/ 0 h 265"/>
                <a:gd name="T4" fmla="*/ 1115 w 1210"/>
                <a:gd name="T5" fmla="*/ 0 h 265"/>
                <a:gd name="T6" fmla="*/ 1210 w 1210"/>
                <a:gd name="T7" fmla="*/ 133 h 265"/>
                <a:gd name="T8" fmla="*/ 1115 w 1210"/>
                <a:gd name="T9" fmla="*/ 265 h 265"/>
                <a:gd name="T10" fmla="*/ 0 w 1210"/>
                <a:gd name="T11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0" h="265">
                  <a:moveTo>
                    <a:pt x="0" y="265"/>
                  </a:moveTo>
                  <a:lnTo>
                    <a:pt x="0" y="0"/>
                  </a:lnTo>
                  <a:lnTo>
                    <a:pt x="1115" y="0"/>
                  </a:lnTo>
                  <a:lnTo>
                    <a:pt x="1210" y="133"/>
                  </a:lnTo>
                  <a:lnTo>
                    <a:pt x="1115" y="265"/>
                  </a:lnTo>
                  <a:lnTo>
                    <a:pt x="0" y="2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26" name="Group 2125"/>
          <p:cNvGrpSpPr/>
          <p:nvPr/>
        </p:nvGrpSpPr>
        <p:grpSpPr>
          <a:xfrm>
            <a:off x="4272438" y="2452531"/>
            <a:ext cx="3844418" cy="749557"/>
            <a:chOff x="4668529" y="2020731"/>
            <a:chExt cx="3543578" cy="749557"/>
          </a:xfrm>
          <a:solidFill>
            <a:srgbClr val="FFC000"/>
          </a:solidFill>
        </p:grpSpPr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4668529" y="2020731"/>
              <a:ext cx="612619" cy="749557"/>
            </a:xfrm>
            <a:custGeom>
              <a:avLst/>
              <a:gdLst>
                <a:gd name="T0" fmla="*/ 0 w 255"/>
                <a:gd name="T1" fmla="*/ 246 h 312"/>
                <a:gd name="T2" fmla="*/ 255 w 255"/>
                <a:gd name="T3" fmla="*/ 312 h 312"/>
                <a:gd name="T4" fmla="*/ 255 w 255"/>
                <a:gd name="T5" fmla="*/ 0 h 312"/>
                <a:gd name="T6" fmla="*/ 0 w 255"/>
                <a:gd name="T7" fmla="*/ 85 h 312"/>
                <a:gd name="T8" fmla="*/ 0 w 255"/>
                <a:gd name="T9" fmla="*/ 24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12">
                  <a:moveTo>
                    <a:pt x="0" y="246"/>
                  </a:moveTo>
                  <a:lnTo>
                    <a:pt x="255" y="312"/>
                  </a:lnTo>
                  <a:lnTo>
                    <a:pt x="255" y="0"/>
                  </a:lnTo>
                  <a:lnTo>
                    <a:pt x="0" y="85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Freeform 95"/>
            <p:cNvSpPr>
              <a:spLocks/>
            </p:cNvSpPr>
            <p:nvPr/>
          </p:nvSpPr>
          <p:spPr bwMode="auto">
            <a:xfrm>
              <a:off x="5305172" y="2020731"/>
              <a:ext cx="2906935" cy="749557"/>
            </a:xfrm>
            <a:custGeom>
              <a:avLst/>
              <a:gdLst>
                <a:gd name="T0" fmla="*/ 0 w 1210"/>
                <a:gd name="T1" fmla="*/ 0 h 312"/>
                <a:gd name="T2" fmla="*/ 0 w 1210"/>
                <a:gd name="T3" fmla="*/ 312 h 312"/>
                <a:gd name="T4" fmla="*/ 1115 w 1210"/>
                <a:gd name="T5" fmla="*/ 312 h 312"/>
                <a:gd name="T6" fmla="*/ 1210 w 1210"/>
                <a:gd name="T7" fmla="*/ 161 h 312"/>
                <a:gd name="T8" fmla="*/ 1115 w 1210"/>
                <a:gd name="T9" fmla="*/ 0 h 312"/>
                <a:gd name="T10" fmla="*/ 0 w 1210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0" h="312">
                  <a:moveTo>
                    <a:pt x="0" y="0"/>
                  </a:moveTo>
                  <a:lnTo>
                    <a:pt x="0" y="312"/>
                  </a:lnTo>
                  <a:lnTo>
                    <a:pt x="1115" y="312"/>
                  </a:lnTo>
                  <a:lnTo>
                    <a:pt x="1210" y="161"/>
                  </a:lnTo>
                  <a:lnTo>
                    <a:pt x="11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27" name="Group 2126"/>
          <p:cNvGrpSpPr/>
          <p:nvPr/>
        </p:nvGrpSpPr>
        <p:grpSpPr>
          <a:xfrm>
            <a:off x="4272438" y="3021906"/>
            <a:ext cx="3844418" cy="838447"/>
            <a:chOff x="4668529" y="2590106"/>
            <a:chExt cx="3543578" cy="838447"/>
          </a:xfrm>
          <a:solidFill>
            <a:srgbClr val="00B0F0"/>
          </a:solidFill>
        </p:grpSpPr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4668529" y="2590106"/>
              <a:ext cx="612619" cy="838447"/>
            </a:xfrm>
            <a:custGeom>
              <a:avLst/>
              <a:gdLst>
                <a:gd name="T0" fmla="*/ 0 w 255"/>
                <a:gd name="T1" fmla="*/ 160 h 349"/>
                <a:gd name="T2" fmla="*/ 255 w 255"/>
                <a:gd name="T3" fmla="*/ 349 h 349"/>
                <a:gd name="T4" fmla="*/ 255 w 255"/>
                <a:gd name="T5" fmla="*/ 66 h 349"/>
                <a:gd name="T6" fmla="*/ 0 w 255"/>
                <a:gd name="T7" fmla="*/ 0 h 349"/>
                <a:gd name="T8" fmla="*/ 0 w 255"/>
                <a:gd name="T9" fmla="*/ 16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49">
                  <a:moveTo>
                    <a:pt x="0" y="160"/>
                  </a:moveTo>
                  <a:lnTo>
                    <a:pt x="255" y="349"/>
                  </a:lnTo>
                  <a:lnTo>
                    <a:pt x="255" y="66"/>
                  </a:lnTo>
                  <a:lnTo>
                    <a:pt x="0" y="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7" name="Freeform 97"/>
            <p:cNvSpPr>
              <a:spLocks/>
            </p:cNvSpPr>
            <p:nvPr/>
          </p:nvSpPr>
          <p:spPr bwMode="auto">
            <a:xfrm>
              <a:off x="5305172" y="2748666"/>
              <a:ext cx="2906935" cy="679887"/>
            </a:xfrm>
            <a:custGeom>
              <a:avLst/>
              <a:gdLst>
                <a:gd name="T0" fmla="*/ 0 w 1210"/>
                <a:gd name="T1" fmla="*/ 283 h 283"/>
                <a:gd name="T2" fmla="*/ 0 w 1210"/>
                <a:gd name="T3" fmla="*/ 0 h 283"/>
                <a:gd name="T4" fmla="*/ 1115 w 1210"/>
                <a:gd name="T5" fmla="*/ 0 h 283"/>
                <a:gd name="T6" fmla="*/ 1210 w 1210"/>
                <a:gd name="T7" fmla="*/ 141 h 283"/>
                <a:gd name="T8" fmla="*/ 1115 w 1210"/>
                <a:gd name="T9" fmla="*/ 283 h 283"/>
                <a:gd name="T10" fmla="*/ 0 w 1210"/>
                <a:gd name="T11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0" h="283">
                  <a:moveTo>
                    <a:pt x="0" y="283"/>
                  </a:moveTo>
                  <a:lnTo>
                    <a:pt x="0" y="0"/>
                  </a:lnTo>
                  <a:lnTo>
                    <a:pt x="1115" y="0"/>
                  </a:lnTo>
                  <a:lnTo>
                    <a:pt x="1210" y="141"/>
                  </a:lnTo>
                  <a:lnTo>
                    <a:pt x="1115" y="283"/>
                  </a:lnTo>
                  <a:lnTo>
                    <a:pt x="0" y="2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28" name="Group 2127"/>
          <p:cNvGrpSpPr/>
          <p:nvPr/>
        </p:nvGrpSpPr>
        <p:grpSpPr>
          <a:xfrm>
            <a:off x="4272438" y="3384673"/>
            <a:ext cx="3844418" cy="1066677"/>
            <a:chOff x="4668529" y="2952873"/>
            <a:chExt cx="3543578" cy="1066677"/>
          </a:xfrm>
          <a:solidFill>
            <a:srgbClr val="FFC000"/>
          </a:solidFill>
        </p:grpSpPr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4668529" y="2952873"/>
              <a:ext cx="612619" cy="1066677"/>
            </a:xfrm>
            <a:custGeom>
              <a:avLst/>
              <a:gdLst>
                <a:gd name="T0" fmla="*/ 0 w 255"/>
                <a:gd name="T1" fmla="*/ 160 h 444"/>
                <a:gd name="T2" fmla="*/ 255 w 255"/>
                <a:gd name="T3" fmla="*/ 444 h 444"/>
                <a:gd name="T4" fmla="*/ 255 w 255"/>
                <a:gd name="T5" fmla="*/ 189 h 444"/>
                <a:gd name="T6" fmla="*/ 0 w 255"/>
                <a:gd name="T7" fmla="*/ 0 h 444"/>
                <a:gd name="T8" fmla="*/ 0 w 255"/>
                <a:gd name="T9" fmla="*/ 16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444">
                  <a:moveTo>
                    <a:pt x="0" y="160"/>
                  </a:moveTo>
                  <a:lnTo>
                    <a:pt x="255" y="444"/>
                  </a:lnTo>
                  <a:lnTo>
                    <a:pt x="255" y="189"/>
                  </a:lnTo>
                  <a:lnTo>
                    <a:pt x="0" y="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" name="Freeform 99"/>
            <p:cNvSpPr>
              <a:spLocks/>
            </p:cNvSpPr>
            <p:nvPr/>
          </p:nvSpPr>
          <p:spPr bwMode="auto">
            <a:xfrm>
              <a:off x="5305172" y="3406931"/>
              <a:ext cx="2906935" cy="612619"/>
            </a:xfrm>
            <a:custGeom>
              <a:avLst/>
              <a:gdLst>
                <a:gd name="T0" fmla="*/ 0 w 1210"/>
                <a:gd name="T1" fmla="*/ 0 h 255"/>
                <a:gd name="T2" fmla="*/ 0 w 1210"/>
                <a:gd name="T3" fmla="*/ 255 h 255"/>
                <a:gd name="T4" fmla="*/ 1115 w 1210"/>
                <a:gd name="T5" fmla="*/ 255 h 255"/>
                <a:gd name="T6" fmla="*/ 1210 w 1210"/>
                <a:gd name="T7" fmla="*/ 132 h 255"/>
                <a:gd name="T8" fmla="*/ 1115 w 1210"/>
                <a:gd name="T9" fmla="*/ 0 h 255"/>
                <a:gd name="T10" fmla="*/ 0 w 1210"/>
                <a:gd name="T11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0" h="255">
                  <a:moveTo>
                    <a:pt x="0" y="0"/>
                  </a:moveTo>
                  <a:lnTo>
                    <a:pt x="0" y="255"/>
                  </a:lnTo>
                  <a:lnTo>
                    <a:pt x="1115" y="255"/>
                  </a:lnTo>
                  <a:lnTo>
                    <a:pt x="1210" y="132"/>
                  </a:lnTo>
                  <a:lnTo>
                    <a:pt x="11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23" name="Freeform 100"/>
          <p:cNvSpPr>
            <a:spLocks/>
          </p:cNvSpPr>
          <p:nvPr/>
        </p:nvSpPr>
        <p:spPr bwMode="auto">
          <a:xfrm>
            <a:off x="5209920" y="3838731"/>
            <a:ext cx="2906935" cy="612619"/>
          </a:xfrm>
          <a:custGeom>
            <a:avLst/>
            <a:gdLst>
              <a:gd name="T0" fmla="*/ 0 w 1210"/>
              <a:gd name="T1" fmla="*/ 0 h 255"/>
              <a:gd name="T2" fmla="*/ 0 w 1210"/>
              <a:gd name="T3" fmla="*/ 255 h 255"/>
              <a:gd name="T4" fmla="*/ 1115 w 1210"/>
              <a:gd name="T5" fmla="*/ 255 h 255"/>
              <a:gd name="T6" fmla="*/ 1210 w 1210"/>
              <a:gd name="T7" fmla="*/ 132 h 255"/>
              <a:gd name="T8" fmla="*/ 1115 w 1210"/>
              <a:gd name="T9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10" h="255">
                <a:moveTo>
                  <a:pt x="0" y="0"/>
                </a:moveTo>
                <a:lnTo>
                  <a:pt x="0" y="255"/>
                </a:lnTo>
                <a:lnTo>
                  <a:pt x="1115" y="255"/>
                </a:lnTo>
                <a:lnTo>
                  <a:pt x="1210" y="132"/>
                </a:lnTo>
                <a:lnTo>
                  <a:pt x="111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4871405" y="737770"/>
            <a:ext cx="76200" cy="498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4966657" y="633409"/>
            <a:ext cx="3562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Lato" pitchFamily="34" charset="0"/>
              </a:rPr>
              <a:t>WE HAVE</a:t>
            </a:r>
          </a:p>
          <a:p>
            <a:r>
              <a:rPr lang="en-US" sz="2000" b="1" dirty="0" smtClean="0">
                <a:latin typeface="Lato" pitchFamily="34" charset="0"/>
              </a:rPr>
              <a:t>NICE INFOGRAPHICS</a:t>
            </a:r>
            <a:endParaRPr lang="en-US" sz="2000" b="1" dirty="0">
              <a:latin typeface="Lato" pitchFamily="34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800348" y="3473599"/>
            <a:ext cx="952500" cy="9525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Arc 111"/>
          <p:cNvSpPr/>
          <p:nvPr/>
        </p:nvSpPr>
        <p:spPr>
          <a:xfrm>
            <a:off x="2727323" y="3365649"/>
            <a:ext cx="1143000" cy="1143000"/>
          </a:xfrm>
          <a:prstGeom prst="arc">
            <a:avLst>
              <a:gd name="adj1" fmla="val 16200000"/>
              <a:gd name="adj2" fmla="val 3444629"/>
            </a:avLst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1200148" y="3975249"/>
            <a:ext cx="1524000" cy="4804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b="1" dirty="0" smtClean="0">
                <a:latin typeface="Lato" pitchFamily="34" charset="0"/>
              </a:rPr>
              <a:t>Mr. John Doe</a:t>
            </a:r>
          </a:p>
          <a:p>
            <a:pPr algn="r"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(Report Analyst)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2129" name="Rectangle 2128"/>
          <p:cNvSpPr/>
          <p:nvPr/>
        </p:nvSpPr>
        <p:spPr>
          <a:xfrm>
            <a:off x="5209920" y="1839912"/>
            <a:ext cx="2695828" cy="612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Lato" pitchFamily="34" charset="0"/>
              </a:rPr>
              <a:t>CLEAN</a:t>
            </a:r>
            <a:endParaRPr lang="en-US" sz="16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5209920" y="2520999"/>
            <a:ext cx="2695828" cy="612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Lato" pitchFamily="34" charset="0"/>
              </a:rPr>
              <a:t>MINIMAL / MODERN</a:t>
            </a:r>
            <a:endParaRPr lang="en-US" sz="16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209920" y="3214099"/>
            <a:ext cx="2695828" cy="612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Lato" pitchFamily="34" charset="0"/>
              </a:rPr>
              <a:t>FUNCTIONAL</a:t>
            </a:r>
            <a:endParaRPr lang="en-US" sz="16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209920" y="3838730"/>
            <a:ext cx="2695828" cy="612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Lato" pitchFamily="34" charset="0"/>
              </a:rPr>
              <a:t>PROFESSIONAL</a:t>
            </a:r>
            <a:endParaRPr lang="en-US" sz="16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914400" y="1708150"/>
            <a:ext cx="283844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“ We have great </a:t>
            </a:r>
            <a:r>
              <a:rPr lang="en-US" sz="1500" dirty="0" err="1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infographics</a:t>
            </a:r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 design for your modern / clean and minimal presentation ”</a:t>
            </a:r>
            <a:endParaRPr lang="en-US" sz="15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4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3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3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8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/>
      <p:bldP spid="111" grpId="0" animBg="1"/>
      <p:bldP spid="112" grpId="0" animBg="1"/>
      <p:bldP spid="114" grpId="0"/>
      <p:bldP spid="2129" grpId="0"/>
      <p:bldP spid="126" grpId="0"/>
      <p:bldP spid="127" grpId="0"/>
      <p:bldP spid="129" grpId="0"/>
      <p:bldP spid="1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/>
          <p:cNvGrpSpPr/>
          <p:nvPr/>
        </p:nvGrpSpPr>
        <p:grpSpPr>
          <a:xfrm>
            <a:off x="914400" y="2800350"/>
            <a:ext cx="7315200" cy="1524000"/>
            <a:chOff x="914400" y="2819400"/>
            <a:chExt cx="7315200" cy="1524000"/>
          </a:xfrm>
        </p:grpSpPr>
        <p:sp>
          <p:nvSpPr>
            <p:cNvPr id="85" name="Rectangle 84"/>
            <p:cNvSpPr/>
            <p:nvPr/>
          </p:nvSpPr>
          <p:spPr>
            <a:xfrm>
              <a:off x="9144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144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9144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9144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9144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432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432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7432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432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7432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5720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5720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5720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5720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5720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400800" y="28194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400800" y="31242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400800" y="34290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6400800" y="3733800"/>
              <a:ext cx="1828800" cy="3048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6400800" y="4038600"/>
              <a:ext cx="1828800" cy="304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WE HAVE GOOD PRICE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39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4400" y="1581150"/>
            <a:ext cx="1828800" cy="1219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Pricing Plans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2743200" y="1581150"/>
            <a:ext cx="1828800" cy="1219200"/>
            <a:chOff x="2743200" y="1600200"/>
            <a:chExt cx="1828800" cy="1219200"/>
          </a:xfrm>
        </p:grpSpPr>
        <p:sp>
          <p:nvSpPr>
            <p:cNvPr id="14" name="Rectangle 13"/>
            <p:cNvSpPr/>
            <p:nvPr/>
          </p:nvSpPr>
          <p:spPr>
            <a:xfrm>
              <a:off x="2743200" y="2362200"/>
              <a:ext cx="1828800" cy="457200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43200" y="1600200"/>
              <a:ext cx="1828800" cy="76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572000" y="1581150"/>
            <a:ext cx="1828800" cy="1219200"/>
            <a:chOff x="4572000" y="1600200"/>
            <a:chExt cx="1828800" cy="1219200"/>
          </a:xfrm>
        </p:grpSpPr>
        <p:sp>
          <p:nvSpPr>
            <p:cNvPr id="15" name="Rectangle 14"/>
            <p:cNvSpPr/>
            <p:nvPr/>
          </p:nvSpPr>
          <p:spPr>
            <a:xfrm>
              <a:off x="4572000" y="2362200"/>
              <a:ext cx="1828800" cy="457200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72000" y="1600200"/>
              <a:ext cx="1828800" cy="76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400800" y="1581150"/>
            <a:ext cx="1828800" cy="1219200"/>
            <a:chOff x="6400800" y="1600200"/>
            <a:chExt cx="1828800" cy="1219200"/>
          </a:xfrm>
        </p:grpSpPr>
        <p:sp>
          <p:nvSpPr>
            <p:cNvPr id="16" name="Rectangle 15"/>
            <p:cNvSpPr/>
            <p:nvPr/>
          </p:nvSpPr>
          <p:spPr>
            <a:xfrm>
              <a:off x="6400800" y="2362200"/>
              <a:ext cx="1828800" cy="457200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400800" y="1600200"/>
              <a:ext cx="1828800" cy="76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743200" y="1666101"/>
            <a:ext cx="18288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Lato" pitchFamily="34" charset="0"/>
              </a:rPr>
              <a:t>Standard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3238500" y="2038350"/>
            <a:ext cx="838200" cy="609600"/>
            <a:chOff x="3238500" y="2057400"/>
            <a:chExt cx="838200" cy="609600"/>
          </a:xfrm>
        </p:grpSpPr>
        <p:sp>
          <p:nvSpPr>
            <p:cNvPr id="23" name="Oval 22"/>
            <p:cNvSpPr/>
            <p:nvPr/>
          </p:nvSpPr>
          <p:spPr>
            <a:xfrm>
              <a:off x="3352800" y="2057400"/>
              <a:ext cx="609600" cy="609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38500" y="2154451"/>
              <a:ext cx="838200" cy="4154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>
                  <a:latin typeface="Lato" pitchFamily="34" charset="0"/>
                </a:rPr>
                <a:t>$100</a:t>
              </a:r>
            </a:p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/year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572000" y="1666101"/>
            <a:ext cx="18288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Lato" pitchFamily="34" charset="0"/>
              </a:rPr>
              <a:t>Professional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00800" y="1666101"/>
            <a:ext cx="18288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Lato" pitchFamily="34" charset="0"/>
              </a:rPr>
              <a:t>Ultimate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5067300" y="2038350"/>
            <a:ext cx="838200" cy="609600"/>
            <a:chOff x="5067300" y="2057400"/>
            <a:chExt cx="838200" cy="609600"/>
          </a:xfrm>
        </p:grpSpPr>
        <p:sp>
          <p:nvSpPr>
            <p:cNvPr id="32" name="Oval 31"/>
            <p:cNvSpPr/>
            <p:nvPr/>
          </p:nvSpPr>
          <p:spPr>
            <a:xfrm>
              <a:off x="5181600" y="2057400"/>
              <a:ext cx="609600" cy="609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67300" y="2154451"/>
              <a:ext cx="838200" cy="4154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>
                  <a:latin typeface="Lato" pitchFamily="34" charset="0"/>
                </a:rPr>
                <a:t>$200</a:t>
              </a:r>
            </a:p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/year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896100" y="2038350"/>
            <a:ext cx="838200" cy="609600"/>
            <a:chOff x="6896100" y="2057400"/>
            <a:chExt cx="838200" cy="609600"/>
          </a:xfrm>
        </p:grpSpPr>
        <p:sp>
          <p:nvSpPr>
            <p:cNvPr id="34" name="Oval 33"/>
            <p:cNvSpPr/>
            <p:nvPr/>
          </p:nvSpPr>
          <p:spPr>
            <a:xfrm>
              <a:off x="7010400" y="2057400"/>
              <a:ext cx="609600" cy="609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896100" y="2154451"/>
              <a:ext cx="838200" cy="4154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>
                  <a:latin typeface="Lato" pitchFamily="34" charset="0"/>
                </a:rPr>
                <a:t>$300</a:t>
              </a:r>
            </a:p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/year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914400" y="28003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Internet Access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4400" y="31051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Design Course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4400" y="34099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Computer Maintenance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14400" y="37147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24 h Online Support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4400" y="4019550"/>
            <a:ext cx="1828800" cy="3048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Certificate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432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5H / Day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432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3 Times / Week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743200" y="34099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1 Time / Month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720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7H / Day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5720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4 Times / Week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572000" y="34099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2 Times / Month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400800" y="28003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10H / Day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400800" y="31051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6 Times / Week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400800" y="3409950"/>
            <a:ext cx="1828800" cy="3048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4 Times / Week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68" name="Freeform 6"/>
          <p:cNvSpPr>
            <a:spLocks/>
          </p:cNvSpPr>
          <p:nvPr/>
        </p:nvSpPr>
        <p:spPr bwMode="auto">
          <a:xfrm>
            <a:off x="7224875" y="37909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"/>
          <p:cNvSpPr>
            <a:spLocks/>
          </p:cNvSpPr>
          <p:nvPr/>
        </p:nvSpPr>
        <p:spPr bwMode="auto">
          <a:xfrm>
            <a:off x="7224875" y="40957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"/>
          <p:cNvSpPr>
            <a:spLocks/>
          </p:cNvSpPr>
          <p:nvPr/>
        </p:nvSpPr>
        <p:spPr bwMode="auto">
          <a:xfrm>
            <a:off x="5396075" y="4095750"/>
            <a:ext cx="180649" cy="152400"/>
          </a:xfrm>
          <a:custGeom>
            <a:avLst/>
            <a:gdLst>
              <a:gd name="T0" fmla="*/ 0 w 243"/>
              <a:gd name="T1" fmla="*/ 137 h 205"/>
              <a:gd name="T2" fmla="*/ 59 w 243"/>
              <a:gd name="T3" fmla="*/ 205 h 205"/>
              <a:gd name="T4" fmla="*/ 241 w 243"/>
              <a:gd name="T5" fmla="*/ 12 h 205"/>
              <a:gd name="T6" fmla="*/ 243 w 243"/>
              <a:gd name="T7" fmla="*/ 0 h 205"/>
              <a:gd name="T8" fmla="*/ 66 w 243"/>
              <a:gd name="T9" fmla="*/ 137 h 205"/>
              <a:gd name="T10" fmla="*/ 0 w 243"/>
              <a:gd name="T11" fmla="*/ 80 h 205"/>
              <a:gd name="T12" fmla="*/ 0 w 243"/>
              <a:gd name="T13" fmla="*/ 137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205">
                <a:moveTo>
                  <a:pt x="0" y="137"/>
                </a:moveTo>
                <a:lnTo>
                  <a:pt x="59" y="205"/>
                </a:lnTo>
                <a:lnTo>
                  <a:pt x="241" y="12"/>
                </a:lnTo>
                <a:lnTo>
                  <a:pt x="243" y="0"/>
                </a:lnTo>
                <a:lnTo>
                  <a:pt x="66" y="137"/>
                </a:lnTo>
                <a:lnTo>
                  <a:pt x="0" y="80"/>
                </a:lnTo>
                <a:lnTo>
                  <a:pt x="0" y="137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1"/>
          <p:cNvSpPr>
            <a:spLocks/>
          </p:cNvSpPr>
          <p:nvPr/>
        </p:nvSpPr>
        <p:spPr bwMode="auto">
          <a:xfrm>
            <a:off x="5436498" y="38131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1"/>
          <p:cNvSpPr>
            <a:spLocks/>
          </p:cNvSpPr>
          <p:nvPr/>
        </p:nvSpPr>
        <p:spPr bwMode="auto">
          <a:xfrm>
            <a:off x="3607699" y="38131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11"/>
          <p:cNvSpPr>
            <a:spLocks/>
          </p:cNvSpPr>
          <p:nvPr/>
        </p:nvSpPr>
        <p:spPr bwMode="auto">
          <a:xfrm>
            <a:off x="3607699" y="4117975"/>
            <a:ext cx="99802" cy="107949"/>
          </a:xfrm>
          <a:custGeom>
            <a:avLst/>
            <a:gdLst>
              <a:gd name="T0" fmla="*/ 22 w 62"/>
              <a:gd name="T1" fmla="*/ 33 h 67"/>
              <a:gd name="T2" fmla="*/ 1 w 62"/>
              <a:gd name="T3" fmla="*/ 0 h 67"/>
              <a:gd name="T4" fmla="*/ 13 w 62"/>
              <a:gd name="T5" fmla="*/ 0 h 67"/>
              <a:gd name="T6" fmla="*/ 15 w 62"/>
              <a:gd name="T7" fmla="*/ 1 h 67"/>
              <a:gd name="T8" fmla="*/ 16 w 62"/>
              <a:gd name="T9" fmla="*/ 2 h 67"/>
              <a:gd name="T10" fmla="*/ 32 w 62"/>
              <a:gd name="T11" fmla="*/ 26 h 67"/>
              <a:gd name="T12" fmla="*/ 32 w 62"/>
              <a:gd name="T13" fmla="*/ 25 h 67"/>
              <a:gd name="T14" fmla="*/ 33 w 62"/>
              <a:gd name="T15" fmla="*/ 24 h 67"/>
              <a:gd name="T16" fmla="*/ 47 w 62"/>
              <a:gd name="T17" fmla="*/ 2 h 67"/>
              <a:gd name="T18" fmla="*/ 49 w 62"/>
              <a:gd name="T19" fmla="*/ 0 h 67"/>
              <a:gd name="T20" fmla="*/ 62 w 62"/>
              <a:gd name="T21" fmla="*/ 0 h 67"/>
              <a:gd name="T22" fmla="*/ 40 w 62"/>
              <a:gd name="T23" fmla="*/ 32 h 67"/>
              <a:gd name="T24" fmla="*/ 62 w 62"/>
              <a:gd name="T25" fmla="*/ 67 h 67"/>
              <a:gd name="T26" fmla="*/ 50 w 62"/>
              <a:gd name="T27" fmla="*/ 67 h 67"/>
              <a:gd name="T28" fmla="*/ 48 w 62"/>
              <a:gd name="T29" fmla="*/ 66 h 67"/>
              <a:gd name="T30" fmla="*/ 46 w 62"/>
              <a:gd name="T31" fmla="*/ 65 h 67"/>
              <a:gd name="T32" fmla="*/ 31 w 62"/>
              <a:gd name="T33" fmla="*/ 39 h 67"/>
              <a:gd name="T34" fmla="*/ 30 w 62"/>
              <a:gd name="T35" fmla="*/ 40 h 67"/>
              <a:gd name="T36" fmla="*/ 30 w 62"/>
              <a:gd name="T37" fmla="*/ 41 h 67"/>
              <a:gd name="T38" fmla="*/ 15 w 62"/>
              <a:gd name="T39" fmla="*/ 65 h 67"/>
              <a:gd name="T40" fmla="*/ 13 w 62"/>
              <a:gd name="T41" fmla="*/ 66 h 67"/>
              <a:gd name="T42" fmla="*/ 11 w 62"/>
              <a:gd name="T43" fmla="*/ 67 h 67"/>
              <a:gd name="T44" fmla="*/ 0 w 62"/>
              <a:gd name="T45" fmla="*/ 67 h 67"/>
              <a:gd name="T46" fmla="*/ 22 w 62"/>
              <a:gd name="T47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2" h="67">
                <a:moveTo>
                  <a:pt x="22" y="33"/>
                </a:moveTo>
                <a:cubicBezTo>
                  <a:pt x="1" y="0"/>
                  <a:pt x="1" y="0"/>
                  <a:pt x="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5" y="0"/>
                  <a:pt x="15" y="1"/>
                </a:cubicBezTo>
                <a:cubicBezTo>
                  <a:pt x="15" y="1"/>
                  <a:pt x="16" y="1"/>
                  <a:pt x="16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2" y="25"/>
                </a:cubicBezTo>
                <a:cubicBezTo>
                  <a:pt x="32" y="25"/>
                  <a:pt x="32" y="24"/>
                  <a:pt x="33" y="24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8" y="0"/>
                  <a:pt x="4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0" y="32"/>
                  <a:pt x="40" y="32"/>
                  <a:pt x="40" y="32"/>
                </a:cubicBezTo>
                <a:cubicBezTo>
                  <a:pt x="62" y="67"/>
                  <a:pt x="62" y="67"/>
                  <a:pt x="62" y="67"/>
                </a:cubicBezTo>
                <a:cubicBezTo>
                  <a:pt x="50" y="67"/>
                  <a:pt x="50" y="67"/>
                  <a:pt x="50" y="67"/>
                </a:cubicBezTo>
                <a:cubicBezTo>
                  <a:pt x="49" y="67"/>
                  <a:pt x="48" y="67"/>
                  <a:pt x="48" y="66"/>
                </a:cubicBezTo>
                <a:cubicBezTo>
                  <a:pt x="47" y="66"/>
                  <a:pt x="47" y="66"/>
                  <a:pt x="46" y="65"/>
                </a:cubicBezTo>
                <a:cubicBezTo>
                  <a:pt x="31" y="39"/>
                  <a:pt x="31" y="39"/>
                  <a:pt x="31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1"/>
                  <a:pt x="30" y="41"/>
                  <a:pt x="30" y="41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5"/>
                  <a:pt x="14" y="66"/>
                  <a:pt x="13" y="66"/>
                </a:cubicBezTo>
                <a:cubicBezTo>
                  <a:pt x="13" y="67"/>
                  <a:pt x="12" y="67"/>
                  <a:pt x="11" y="67"/>
                </a:cubicBezTo>
                <a:cubicBezTo>
                  <a:pt x="0" y="67"/>
                  <a:pt x="0" y="67"/>
                  <a:pt x="0" y="67"/>
                </a:cubicBezTo>
                <a:lnTo>
                  <a:pt x="22" y="33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9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24" grpId="0"/>
      <p:bldP spid="27" grpId="0"/>
      <p:bldP spid="30" grpId="0"/>
      <p:bldP spid="36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8" grpId="0"/>
      <p:bldP spid="49" grpId="0"/>
      <p:bldP spid="50" grpId="0"/>
      <p:bldP spid="53" grpId="0"/>
      <p:bldP spid="54" grpId="0"/>
      <p:bldP spid="55" grpId="0"/>
      <p:bldP spid="68" grpId="0" animBg="1"/>
      <p:bldP spid="70" grpId="0" animBg="1"/>
      <p:bldP spid="71" grpId="0" animBg="1"/>
      <p:bldP spid="73" grpId="0" animBg="1"/>
      <p:bldP spid="76" grpId="0" animBg="1"/>
      <p:bldP spid="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737770"/>
            <a:ext cx="76200" cy="498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9652" y="633409"/>
            <a:ext cx="3562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Lato" pitchFamily="34" charset="0"/>
              </a:rPr>
              <a:t>CHECK OUT</a:t>
            </a:r>
          </a:p>
          <a:p>
            <a:r>
              <a:rPr lang="en-US" sz="2000" b="1" dirty="0" smtClean="0">
                <a:latin typeface="Lato" pitchFamily="34" charset="0"/>
              </a:rPr>
              <a:t>EVERYTHING ABOUT US</a:t>
            </a:r>
            <a:endParaRPr lang="en-US" sz="2000" b="1" dirty="0">
              <a:latin typeface="Lato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14800" y="1657350"/>
            <a:ext cx="4114800" cy="2743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14400" y="3448050"/>
            <a:ext cx="952500" cy="9525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>
            <a:off x="841375" y="3340100"/>
            <a:ext cx="1143000" cy="1143000"/>
          </a:xfrm>
          <a:prstGeom prst="arc">
            <a:avLst>
              <a:gd name="adj1" fmla="val 16200000"/>
              <a:gd name="adj2" fmla="val 3444629"/>
            </a:avLst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09652" y="1897871"/>
            <a:ext cx="272414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“ We are the best graphic design company or market place in the world ”</a:t>
            </a:r>
            <a:endParaRPr lang="en-US" sz="15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12950" y="3968919"/>
            <a:ext cx="152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dirty="0" smtClean="0">
                <a:latin typeface="Lato" pitchFamily="34" charset="0"/>
              </a:rPr>
              <a:t>Mr. John Doe</a:t>
            </a:r>
          </a:p>
          <a:p>
            <a:pPr>
              <a:lnSpc>
                <a:spcPct val="150000"/>
              </a:lnSpc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(General Manager)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29600" y="1657350"/>
            <a:ext cx="914400" cy="2743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17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  <p:bldP spid="10" grpId="0"/>
      <p:bldP spid="11" grpId="0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867400" y="2854325"/>
            <a:ext cx="1828800" cy="1193800"/>
            <a:chOff x="7772400" y="2854325"/>
            <a:chExt cx="1828800" cy="1193800"/>
          </a:xfrm>
        </p:grpSpPr>
        <p:sp>
          <p:nvSpPr>
            <p:cNvPr id="82" name="Rectangle 81"/>
            <p:cNvSpPr/>
            <p:nvPr/>
          </p:nvSpPr>
          <p:spPr>
            <a:xfrm>
              <a:off x="7772400" y="381952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772400" y="285432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772400" y="309562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772400" y="333692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772400" y="357822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428999" y="3042445"/>
            <a:ext cx="2286000" cy="1415854"/>
            <a:chOff x="6986585" y="3042445"/>
            <a:chExt cx="2286000" cy="1415854"/>
          </a:xfrm>
        </p:grpSpPr>
        <p:sp>
          <p:nvSpPr>
            <p:cNvPr id="77" name="Rectangle 76"/>
            <p:cNvSpPr/>
            <p:nvPr/>
          </p:nvSpPr>
          <p:spPr>
            <a:xfrm>
              <a:off x="6986585" y="4186837"/>
              <a:ext cx="2286000" cy="271462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986585" y="3042445"/>
              <a:ext cx="2286000" cy="271462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986585" y="3328196"/>
              <a:ext cx="2286000" cy="271462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986585" y="3614742"/>
              <a:ext cx="2286000" cy="271462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986585" y="3901086"/>
              <a:ext cx="2286000" cy="271462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447800" y="2860675"/>
            <a:ext cx="1828800" cy="1193800"/>
            <a:chOff x="-76200" y="2860675"/>
            <a:chExt cx="1828800" cy="1193800"/>
          </a:xfrm>
        </p:grpSpPr>
        <p:sp>
          <p:nvSpPr>
            <p:cNvPr id="68" name="Rectangle 67"/>
            <p:cNvSpPr/>
            <p:nvPr/>
          </p:nvSpPr>
          <p:spPr>
            <a:xfrm>
              <a:off x="-76200" y="382587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-76200" y="286067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-76200" y="310197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-76200" y="334327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-76200" y="3584575"/>
              <a:ext cx="1828800" cy="228600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50" dirty="0">
                <a:solidFill>
                  <a:schemeClr val="tx1"/>
                </a:solidFill>
                <a:latin typeface="Aller Light" pitchFamily="2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YOU HAVE GOOD OPTION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40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447800" y="1628775"/>
            <a:ext cx="1828800" cy="38100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Lato" pitchFamily="34" charset="0"/>
              </a:rPr>
              <a:t>OPTION ONE</a:t>
            </a:r>
            <a:endParaRPr lang="en-US" sz="8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447800" y="2009775"/>
            <a:ext cx="1828800" cy="838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1447800" y="286067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5 hour per day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1447800" y="310197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2 hour Design course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447800" y="334327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Computer maintenance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447800" y="358457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5 hour online support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5867400" y="1628775"/>
            <a:ext cx="1828800" cy="38100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Lato" pitchFamily="34" charset="0"/>
              </a:rPr>
              <a:t>OPTION THREE</a:t>
            </a:r>
            <a:endParaRPr lang="en-US" sz="8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5867400" y="2009775"/>
            <a:ext cx="1828800" cy="838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5867400" y="285432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20 hour per day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867400" y="309562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10 hour design course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867400" y="333692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Computer maintenance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867400" y="3578225"/>
            <a:ext cx="18288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" dirty="0" smtClean="0">
                <a:solidFill>
                  <a:schemeClr val="tx1"/>
                </a:solidFill>
                <a:latin typeface="Aller Light" pitchFamily="2" charset="0"/>
              </a:rPr>
              <a:t>24 hour online support + Certificate</a:t>
            </a:r>
            <a:endParaRPr lang="en-US" sz="7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3429000" y="1428750"/>
            <a:ext cx="2286000" cy="45720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Lato" pitchFamily="34" charset="0"/>
              </a:rPr>
              <a:t>OPTION TWO</a:t>
            </a:r>
            <a:endParaRPr lang="en-US" sz="10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3429000" y="1885950"/>
            <a:ext cx="2286000" cy="1143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3429000" y="3042445"/>
            <a:ext cx="2286000" cy="271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" dirty="0" smtClean="0">
                <a:solidFill>
                  <a:schemeClr val="tx1"/>
                </a:solidFill>
                <a:latin typeface="Aller Light" pitchFamily="2" charset="0"/>
              </a:rPr>
              <a:t>12 hour per day</a:t>
            </a:r>
            <a:endParaRPr lang="en-US" sz="8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3429000" y="3328196"/>
            <a:ext cx="2286000" cy="271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" dirty="0" smtClean="0">
                <a:solidFill>
                  <a:schemeClr val="tx1"/>
                </a:solidFill>
                <a:latin typeface="Aller Light" pitchFamily="2" charset="0"/>
              </a:rPr>
              <a:t>5 hour design course</a:t>
            </a:r>
            <a:endParaRPr lang="en-US" sz="8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3429000" y="3614742"/>
            <a:ext cx="2286000" cy="271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" dirty="0" smtClean="0">
                <a:solidFill>
                  <a:schemeClr val="tx1"/>
                </a:solidFill>
                <a:latin typeface="Aller Light" pitchFamily="2" charset="0"/>
              </a:rPr>
              <a:t>Computer maintenance</a:t>
            </a:r>
            <a:endParaRPr lang="en-US" sz="85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3429000" y="3901086"/>
            <a:ext cx="2286000" cy="271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" dirty="0" smtClean="0">
                <a:solidFill>
                  <a:schemeClr val="tx1"/>
                </a:solidFill>
                <a:latin typeface="Aller Light" pitchFamily="2" charset="0"/>
              </a:rPr>
              <a:t>12 hour online support + Certificate</a:t>
            </a:r>
            <a:endParaRPr lang="en-US" sz="850" dirty="0">
              <a:solidFill>
                <a:schemeClr val="tx1"/>
              </a:solidFill>
              <a:latin typeface="Aller Light" pitchFamily="2" charset="0"/>
            </a:endParaRPr>
          </a:p>
        </p:txBody>
      </p:sp>
      <p:grpSp>
        <p:nvGrpSpPr>
          <p:cNvPr id="191" name="Group 190"/>
          <p:cNvGrpSpPr/>
          <p:nvPr/>
        </p:nvGrpSpPr>
        <p:grpSpPr>
          <a:xfrm>
            <a:off x="1524000" y="2013922"/>
            <a:ext cx="1676400" cy="735628"/>
            <a:chOff x="1524000" y="2090122"/>
            <a:chExt cx="1676400" cy="735628"/>
          </a:xfrm>
          <a:solidFill>
            <a:srgbClr val="0070C0"/>
          </a:solidFill>
        </p:grpSpPr>
        <p:sp>
          <p:nvSpPr>
            <p:cNvPr id="131" name="TextBox 130"/>
            <p:cNvSpPr txBox="1"/>
            <p:nvPr/>
          </p:nvSpPr>
          <p:spPr>
            <a:xfrm>
              <a:off x="1524000" y="2090122"/>
              <a:ext cx="1676400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Lato" pitchFamily="34" charset="0"/>
                </a:rPr>
                <a:t>50</a:t>
              </a:r>
              <a:r>
                <a:rPr lang="en-US" sz="1400" dirty="0" smtClean="0">
                  <a:latin typeface="Lato" pitchFamily="34" charset="0"/>
                </a:rPr>
                <a:t>$</a:t>
              </a:r>
              <a:endParaRPr lang="en-US" dirty="0">
                <a:latin typeface="Lato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524000" y="2594918"/>
              <a:ext cx="1676400" cy="2308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Per month</a:t>
              </a:r>
              <a:endParaRPr lang="en-US" sz="400" dirty="0">
                <a:latin typeface="Lato" pitchFamily="34" charset="0"/>
              </a:endParaRP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3505200" y="1958718"/>
            <a:ext cx="2133600" cy="867032"/>
            <a:chOff x="3505200" y="2034918"/>
            <a:chExt cx="2133600" cy="867032"/>
          </a:xfrm>
        </p:grpSpPr>
        <p:sp>
          <p:nvSpPr>
            <p:cNvPr id="133" name="TextBox 132"/>
            <p:cNvSpPr txBox="1"/>
            <p:nvPr/>
          </p:nvSpPr>
          <p:spPr>
            <a:xfrm>
              <a:off x="3505200" y="2034918"/>
              <a:ext cx="2133600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Lato" pitchFamily="34" charset="0"/>
                </a:rPr>
                <a:t>75</a:t>
              </a:r>
              <a:r>
                <a:rPr lang="en-US" dirty="0" smtClean="0">
                  <a:latin typeface="Lato" pitchFamily="34" charset="0"/>
                </a:rPr>
                <a:t>$</a:t>
              </a:r>
              <a:endParaRPr lang="en-US" sz="2400" dirty="0">
                <a:latin typeface="Lato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505200" y="2648034"/>
              <a:ext cx="2133600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Per month</a:t>
              </a:r>
              <a:endParaRPr lang="en-US" sz="600" dirty="0">
                <a:latin typeface="Lato" pitchFamily="34" charset="0"/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5943600" y="2013922"/>
            <a:ext cx="1676400" cy="735628"/>
            <a:chOff x="5943600" y="2090122"/>
            <a:chExt cx="1676400" cy="735628"/>
          </a:xfrm>
        </p:grpSpPr>
        <p:sp>
          <p:nvSpPr>
            <p:cNvPr id="135" name="TextBox 134"/>
            <p:cNvSpPr txBox="1"/>
            <p:nvPr/>
          </p:nvSpPr>
          <p:spPr>
            <a:xfrm>
              <a:off x="5943600" y="2090122"/>
              <a:ext cx="1676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Lato" pitchFamily="34" charset="0"/>
                </a:rPr>
                <a:t>90</a:t>
              </a:r>
              <a:r>
                <a:rPr lang="en-US" sz="1400" dirty="0" smtClean="0">
                  <a:latin typeface="Lato" pitchFamily="34" charset="0"/>
                </a:rPr>
                <a:t>$</a:t>
              </a:r>
              <a:endParaRPr lang="en-US" dirty="0">
                <a:latin typeface="Lato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5943600" y="2594918"/>
              <a:ext cx="167640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00" dirty="0" smtClean="0">
                  <a:latin typeface="Lato" pitchFamily="34" charset="0"/>
                </a:rPr>
                <a:t>Per month</a:t>
              </a:r>
              <a:endParaRPr lang="en-US" sz="400" dirty="0">
                <a:latin typeface="Lato" pitchFamily="34" charset="0"/>
              </a:endParaRP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2138365" y="3902667"/>
            <a:ext cx="447670" cy="75016"/>
            <a:chOff x="2039917" y="3903662"/>
            <a:chExt cx="587365" cy="98425"/>
          </a:xfrm>
        </p:grpSpPr>
        <p:grpSp>
          <p:nvGrpSpPr>
            <p:cNvPr id="137" name="Group 136"/>
            <p:cNvGrpSpPr/>
            <p:nvPr/>
          </p:nvGrpSpPr>
          <p:grpSpPr>
            <a:xfrm>
              <a:off x="2039917" y="3903662"/>
              <a:ext cx="587365" cy="98425"/>
              <a:chOff x="4889500" y="1695454"/>
              <a:chExt cx="587365" cy="98425"/>
            </a:xfrm>
            <a:solidFill>
              <a:schemeClr val="bg1">
                <a:lumMod val="65000"/>
              </a:schemeClr>
            </a:solidFill>
          </p:grpSpPr>
          <p:sp>
            <p:nvSpPr>
              <p:cNvPr id="138" name="5-Point Star 137"/>
              <p:cNvSpPr/>
              <p:nvPr/>
            </p:nvSpPr>
            <p:spPr>
              <a:xfrm>
                <a:off x="488950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5-Point Star 138"/>
              <p:cNvSpPr/>
              <p:nvPr/>
            </p:nvSpPr>
            <p:spPr>
              <a:xfrm>
                <a:off x="501173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5-Point Star 139"/>
              <p:cNvSpPr/>
              <p:nvPr/>
            </p:nvSpPr>
            <p:spPr>
              <a:xfrm>
                <a:off x="513397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5-Point Star 140"/>
              <p:cNvSpPr/>
              <p:nvPr/>
            </p:nvSpPr>
            <p:spPr>
              <a:xfrm>
                <a:off x="525620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5-Point Star 141"/>
              <p:cNvSpPr/>
              <p:nvPr/>
            </p:nvSpPr>
            <p:spPr>
              <a:xfrm>
                <a:off x="537844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5-Point Star 142"/>
            <p:cNvSpPr/>
            <p:nvPr/>
          </p:nvSpPr>
          <p:spPr>
            <a:xfrm>
              <a:off x="2041504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5-Point Star 143"/>
            <p:cNvSpPr/>
            <p:nvPr/>
          </p:nvSpPr>
          <p:spPr>
            <a:xfrm>
              <a:off x="2163739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5-Point Star 144"/>
            <p:cNvSpPr/>
            <p:nvPr/>
          </p:nvSpPr>
          <p:spPr>
            <a:xfrm>
              <a:off x="2285974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4239813" y="4266903"/>
            <a:ext cx="664374" cy="111329"/>
            <a:chOff x="2039917" y="3903662"/>
            <a:chExt cx="587365" cy="98425"/>
          </a:xfrm>
          <a:solidFill>
            <a:srgbClr val="0070C0"/>
          </a:solidFill>
        </p:grpSpPr>
        <p:grpSp>
          <p:nvGrpSpPr>
            <p:cNvPr id="169" name="Group 168"/>
            <p:cNvGrpSpPr/>
            <p:nvPr/>
          </p:nvGrpSpPr>
          <p:grpSpPr>
            <a:xfrm>
              <a:off x="2039917" y="3903662"/>
              <a:ext cx="587365" cy="98425"/>
              <a:chOff x="4889500" y="1695454"/>
              <a:chExt cx="587365" cy="98425"/>
            </a:xfrm>
            <a:grpFill/>
          </p:grpSpPr>
          <p:sp>
            <p:nvSpPr>
              <p:cNvPr id="173" name="5-Point Star 172"/>
              <p:cNvSpPr/>
              <p:nvPr/>
            </p:nvSpPr>
            <p:spPr>
              <a:xfrm>
                <a:off x="488950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5-Point Star 173"/>
              <p:cNvSpPr/>
              <p:nvPr/>
            </p:nvSpPr>
            <p:spPr>
              <a:xfrm>
                <a:off x="501173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5-Point Star 174"/>
              <p:cNvSpPr/>
              <p:nvPr/>
            </p:nvSpPr>
            <p:spPr>
              <a:xfrm>
                <a:off x="513397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5-Point Star 175"/>
              <p:cNvSpPr/>
              <p:nvPr/>
            </p:nvSpPr>
            <p:spPr>
              <a:xfrm>
                <a:off x="525620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5-Point Star 176"/>
              <p:cNvSpPr/>
              <p:nvPr/>
            </p:nvSpPr>
            <p:spPr>
              <a:xfrm>
                <a:off x="537844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0" name="5-Point Star 169"/>
            <p:cNvSpPr/>
            <p:nvPr/>
          </p:nvSpPr>
          <p:spPr>
            <a:xfrm>
              <a:off x="2041504" y="3903662"/>
              <a:ext cx="98425" cy="98425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5-Point Star 170"/>
            <p:cNvSpPr/>
            <p:nvPr/>
          </p:nvSpPr>
          <p:spPr>
            <a:xfrm>
              <a:off x="2163739" y="3903662"/>
              <a:ext cx="98425" cy="98425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5-Point Star 171"/>
            <p:cNvSpPr/>
            <p:nvPr/>
          </p:nvSpPr>
          <p:spPr>
            <a:xfrm>
              <a:off x="2285974" y="3903662"/>
              <a:ext cx="98425" cy="98425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5-Point Star 177"/>
            <p:cNvSpPr/>
            <p:nvPr/>
          </p:nvSpPr>
          <p:spPr>
            <a:xfrm>
              <a:off x="2406622" y="3903662"/>
              <a:ext cx="98425" cy="98425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5-Point Star 178"/>
            <p:cNvSpPr/>
            <p:nvPr/>
          </p:nvSpPr>
          <p:spPr>
            <a:xfrm>
              <a:off x="2528856" y="3903662"/>
              <a:ext cx="98425" cy="98425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557965" y="3883617"/>
            <a:ext cx="447670" cy="75016"/>
            <a:chOff x="2039917" y="3903662"/>
            <a:chExt cx="587365" cy="98425"/>
          </a:xfrm>
        </p:grpSpPr>
        <p:grpSp>
          <p:nvGrpSpPr>
            <p:cNvPr id="181" name="Group 180"/>
            <p:cNvGrpSpPr/>
            <p:nvPr/>
          </p:nvGrpSpPr>
          <p:grpSpPr>
            <a:xfrm>
              <a:off x="2039917" y="3903662"/>
              <a:ext cx="587365" cy="98425"/>
              <a:chOff x="4889500" y="1695454"/>
              <a:chExt cx="587365" cy="98425"/>
            </a:xfrm>
            <a:solidFill>
              <a:schemeClr val="bg1">
                <a:lumMod val="65000"/>
              </a:schemeClr>
            </a:solidFill>
          </p:grpSpPr>
          <p:sp>
            <p:nvSpPr>
              <p:cNvPr id="185" name="5-Point Star 184"/>
              <p:cNvSpPr/>
              <p:nvPr/>
            </p:nvSpPr>
            <p:spPr>
              <a:xfrm>
                <a:off x="488950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5-Point Star 185"/>
              <p:cNvSpPr/>
              <p:nvPr/>
            </p:nvSpPr>
            <p:spPr>
              <a:xfrm>
                <a:off x="501173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5-Point Star 186"/>
              <p:cNvSpPr/>
              <p:nvPr/>
            </p:nvSpPr>
            <p:spPr>
              <a:xfrm>
                <a:off x="513397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5-Point Star 187"/>
              <p:cNvSpPr/>
              <p:nvPr/>
            </p:nvSpPr>
            <p:spPr>
              <a:xfrm>
                <a:off x="5256205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5-Point Star 188"/>
              <p:cNvSpPr/>
              <p:nvPr/>
            </p:nvSpPr>
            <p:spPr>
              <a:xfrm>
                <a:off x="5378440" y="1695454"/>
                <a:ext cx="98425" cy="98425"/>
              </a:xfrm>
              <a:prstGeom prst="star5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2" name="5-Point Star 181"/>
            <p:cNvSpPr/>
            <p:nvPr/>
          </p:nvSpPr>
          <p:spPr>
            <a:xfrm>
              <a:off x="2041504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5-Point Star 182"/>
            <p:cNvSpPr/>
            <p:nvPr/>
          </p:nvSpPr>
          <p:spPr>
            <a:xfrm>
              <a:off x="2163739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5-Point Star 183"/>
            <p:cNvSpPr/>
            <p:nvPr/>
          </p:nvSpPr>
          <p:spPr>
            <a:xfrm>
              <a:off x="2285974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5-Point Star 189"/>
            <p:cNvSpPr/>
            <p:nvPr/>
          </p:nvSpPr>
          <p:spPr>
            <a:xfrm>
              <a:off x="2406622" y="3903662"/>
              <a:ext cx="98425" cy="98425"/>
            </a:xfrm>
            <a:prstGeom prst="star5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612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25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6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925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25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0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325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65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925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3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55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5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375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7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975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35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74" grpId="0" animBg="1"/>
      <p:bldP spid="75" grpId="0" animBg="1"/>
      <p:bldP spid="76" grpId="0"/>
      <p:bldP spid="85" grpId="0"/>
      <p:bldP spid="86" grpId="0"/>
      <p:bldP spid="87" grpId="0"/>
      <p:bldP spid="104" grpId="0" animBg="1"/>
      <p:bldP spid="105" grpId="0" animBg="1"/>
      <p:bldP spid="106" grpId="0"/>
      <p:bldP spid="107" grpId="0"/>
      <p:bldP spid="108" grpId="0"/>
      <p:bldP spid="109" grpId="0"/>
      <p:bldP spid="116" grpId="0" animBg="1"/>
      <p:bldP spid="117" grpId="0" animBg="1"/>
      <p:bldP spid="118" grpId="0"/>
      <p:bldP spid="122" grpId="0"/>
      <p:bldP spid="123" grpId="0"/>
      <p:bldP spid="1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GOALS FOR NEXT YEAR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41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1219200" y="1657350"/>
            <a:ext cx="12192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2590800" y="1657350"/>
            <a:ext cx="12192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3962400" y="1657350"/>
            <a:ext cx="12192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5334000" y="1657350"/>
            <a:ext cx="12192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6705600" y="1657350"/>
            <a:ext cx="12192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1485900" y="2095500"/>
            <a:ext cx="685800" cy="6858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5621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Lato" pitchFamily="34" charset="0"/>
              </a:rPr>
              <a:t>1</a:t>
            </a:r>
            <a:endParaRPr lang="en-US" sz="2400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1219200" y="3146108"/>
            <a:ext cx="1219200" cy="400854"/>
            <a:chOff x="1219200" y="3146108"/>
            <a:chExt cx="1219200" cy="400854"/>
          </a:xfrm>
        </p:grpSpPr>
        <p:sp>
          <p:nvSpPr>
            <p:cNvPr id="97" name="TextBox 96"/>
            <p:cNvSpPr txBox="1"/>
            <p:nvPr/>
          </p:nvSpPr>
          <p:spPr>
            <a:xfrm>
              <a:off x="1219200" y="3146108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SEARCH</a:t>
              </a:r>
              <a:endParaRPr lang="en-US" sz="1050" dirty="0">
                <a:latin typeface="Lato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19200" y="3331518"/>
              <a:ext cx="1219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FIRST PARTITION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01" name="Rectangle 100"/>
          <p:cNvSpPr/>
          <p:nvPr/>
        </p:nvSpPr>
        <p:spPr>
          <a:xfrm>
            <a:off x="1219200" y="3943984"/>
            <a:ext cx="12192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2857500" y="2095500"/>
            <a:ext cx="685800" cy="6858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9337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Lato" pitchFamily="34" charset="0"/>
              </a:rPr>
              <a:t>2</a:t>
            </a:r>
            <a:endParaRPr lang="en-US" sz="2400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2590800" y="3146108"/>
            <a:ext cx="1219200" cy="400854"/>
            <a:chOff x="2590800" y="3146108"/>
            <a:chExt cx="1219200" cy="400854"/>
          </a:xfrm>
        </p:grpSpPr>
        <p:sp>
          <p:nvSpPr>
            <p:cNvPr id="104" name="TextBox 103"/>
            <p:cNvSpPr txBox="1"/>
            <p:nvPr/>
          </p:nvSpPr>
          <p:spPr>
            <a:xfrm>
              <a:off x="2590800" y="3146108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SOCIALS</a:t>
              </a:r>
              <a:endParaRPr lang="en-US" sz="1050" dirty="0">
                <a:latin typeface="Lato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2590800" y="3331518"/>
              <a:ext cx="1219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SECOND PROGRAM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06" name="Rectangle 105"/>
          <p:cNvSpPr/>
          <p:nvPr/>
        </p:nvSpPr>
        <p:spPr>
          <a:xfrm>
            <a:off x="2590800" y="3943984"/>
            <a:ext cx="12192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229100" y="2095500"/>
            <a:ext cx="685800" cy="6858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3053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Lato" pitchFamily="34" charset="0"/>
              </a:rPr>
              <a:t>3</a:t>
            </a:r>
            <a:endParaRPr lang="en-US" sz="2400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24" name="Group 123"/>
          <p:cNvGrpSpPr/>
          <p:nvPr/>
        </p:nvGrpSpPr>
        <p:grpSpPr>
          <a:xfrm>
            <a:off x="3962400" y="3146108"/>
            <a:ext cx="1219200" cy="400854"/>
            <a:chOff x="3962400" y="3146108"/>
            <a:chExt cx="1219200" cy="400854"/>
          </a:xfrm>
        </p:grpSpPr>
        <p:sp>
          <p:nvSpPr>
            <p:cNvPr id="109" name="TextBox 108"/>
            <p:cNvSpPr txBox="1"/>
            <p:nvPr/>
          </p:nvSpPr>
          <p:spPr>
            <a:xfrm>
              <a:off x="3962400" y="3146108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POPULAR</a:t>
              </a:r>
              <a:endParaRPr lang="en-US" sz="1050" dirty="0">
                <a:latin typeface="Lato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962400" y="3331518"/>
              <a:ext cx="1219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WORLD WIDE WEB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11" name="Rectangle 110"/>
          <p:cNvSpPr/>
          <p:nvPr/>
        </p:nvSpPr>
        <p:spPr>
          <a:xfrm>
            <a:off x="3962400" y="3943984"/>
            <a:ext cx="12192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5600700" y="2095500"/>
            <a:ext cx="685800" cy="6858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6769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Lato" pitchFamily="34" charset="0"/>
              </a:rPr>
              <a:t>4</a:t>
            </a:r>
            <a:endParaRPr lang="en-US" sz="2400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25" name="Group 124"/>
          <p:cNvGrpSpPr/>
          <p:nvPr/>
        </p:nvGrpSpPr>
        <p:grpSpPr>
          <a:xfrm>
            <a:off x="5334000" y="3146108"/>
            <a:ext cx="1219200" cy="400854"/>
            <a:chOff x="5334000" y="3146108"/>
            <a:chExt cx="1219200" cy="400854"/>
          </a:xfrm>
        </p:grpSpPr>
        <p:sp>
          <p:nvSpPr>
            <p:cNvPr id="114" name="TextBox 113"/>
            <p:cNvSpPr txBox="1"/>
            <p:nvPr/>
          </p:nvSpPr>
          <p:spPr>
            <a:xfrm>
              <a:off x="5334000" y="3146108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GLOBALS</a:t>
              </a:r>
              <a:endParaRPr lang="en-US" sz="1050" dirty="0">
                <a:latin typeface="Lato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334000" y="3331518"/>
              <a:ext cx="1219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MORE CLIENTS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5334000" y="3943984"/>
            <a:ext cx="12192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6972300" y="2095500"/>
            <a:ext cx="685800" cy="685800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48500" y="22098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Lato" pitchFamily="34" charset="0"/>
              </a:rPr>
              <a:t>5</a:t>
            </a:r>
            <a:endParaRPr lang="en-US" sz="2400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6705600" y="3146108"/>
            <a:ext cx="1219200" cy="400854"/>
            <a:chOff x="6705600" y="3146108"/>
            <a:chExt cx="1219200" cy="400854"/>
          </a:xfrm>
        </p:grpSpPr>
        <p:sp>
          <p:nvSpPr>
            <p:cNvPr id="119" name="TextBox 118"/>
            <p:cNvSpPr txBox="1"/>
            <p:nvPr/>
          </p:nvSpPr>
          <p:spPr>
            <a:xfrm>
              <a:off x="6705600" y="3146108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 smtClean="0">
                  <a:latin typeface="Lato" pitchFamily="34" charset="0"/>
                </a:rPr>
                <a:t>FRIENDLY</a:t>
              </a:r>
              <a:endParaRPr lang="en-US" sz="1050" dirty="0">
                <a:latin typeface="Lato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705600" y="3331518"/>
              <a:ext cx="1219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VERY LOW COST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21" name="Rectangle 120"/>
          <p:cNvSpPr/>
          <p:nvPr/>
        </p:nvSpPr>
        <p:spPr>
          <a:xfrm>
            <a:off x="6705600" y="3943984"/>
            <a:ext cx="1219200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85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6" grpId="0"/>
      <p:bldP spid="101" grpId="0" animBg="1"/>
      <p:bldP spid="102" grpId="0" animBg="1"/>
      <p:bldP spid="103" grpId="0"/>
      <p:bldP spid="106" grpId="0" animBg="1"/>
      <p:bldP spid="107" grpId="0" animBg="1"/>
      <p:bldP spid="108" grpId="0"/>
      <p:bldP spid="111" grpId="0" animBg="1"/>
      <p:bldP spid="112" grpId="0" animBg="1"/>
      <p:bldP spid="113" grpId="0"/>
      <p:bldP spid="116" grpId="0" animBg="1"/>
      <p:bldP spid="117" grpId="0" animBg="1"/>
      <p:bldP spid="118" grpId="0"/>
      <p:bldP spid="1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WORLD MAP INFOGRAPHIC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42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2" name="Freeform 6"/>
          <p:cNvSpPr>
            <a:spLocks noEditPoints="1"/>
          </p:cNvSpPr>
          <p:nvPr/>
        </p:nvSpPr>
        <p:spPr bwMode="auto">
          <a:xfrm>
            <a:off x="1214558" y="1341026"/>
            <a:ext cx="6714883" cy="3496817"/>
          </a:xfrm>
          <a:custGeom>
            <a:avLst/>
            <a:gdLst>
              <a:gd name="T0" fmla="*/ 554 w 1142"/>
              <a:gd name="T1" fmla="*/ 144 h 595"/>
              <a:gd name="T2" fmla="*/ 1029 w 1142"/>
              <a:gd name="T3" fmla="*/ 129 h 595"/>
              <a:gd name="T4" fmla="*/ 905 w 1142"/>
              <a:gd name="T5" fmla="*/ 223 h 595"/>
              <a:gd name="T6" fmla="*/ 848 w 1142"/>
              <a:gd name="T7" fmla="*/ 328 h 595"/>
              <a:gd name="T8" fmla="*/ 745 w 1142"/>
              <a:gd name="T9" fmla="*/ 278 h 595"/>
              <a:gd name="T10" fmla="*/ 639 w 1142"/>
              <a:gd name="T11" fmla="*/ 230 h 595"/>
              <a:gd name="T12" fmla="*/ 626 w 1142"/>
              <a:gd name="T13" fmla="*/ 191 h 595"/>
              <a:gd name="T14" fmla="*/ 567 w 1142"/>
              <a:gd name="T15" fmla="*/ 196 h 595"/>
              <a:gd name="T16" fmla="*/ 519 w 1142"/>
              <a:gd name="T17" fmla="*/ 198 h 595"/>
              <a:gd name="T18" fmla="*/ 582 w 1142"/>
              <a:gd name="T19" fmla="*/ 159 h 595"/>
              <a:gd name="T20" fmla="*/ 582 w 1142"/>
              <a:gd name="T21" fmla="*/ 135 h 595"/>
              <a:gd name="T22" fmla="*/ 559 w 1142"/>
              <a:gd name="T23" fmla="*/ 110 h 595"/>
              <a:gd name="T24" fmla="*/ 696 w 1142"/>
              <a:gd name="T25" fmla="*/ 89 h 595"/>
              <a:gd name="T26" fmla="*/ 833 w 1142"/>
              <a:gd name="T27" fmla="*/ 40 h 595"/>
              <a:gd name="T28" fmla="*/ 1076 w 1142"/>
              <a:gd name="T29" fmla="*/ 81 h 595"/>
              <a:gd name="T30" fmla="*/ 713 w 1142"/>
              <a:gd name="T31" fmla="*/ 50 h 595"/>
              <a:gd name="T32" fmla="*/ 574 w 1142"/>
              <a:gd name="T33" fmla="*/ 20 h 595"/>
              <a:gd name="T34" fmla="*/ 488 w 1142"/>
              <a:gd name="T35" fmla="*/ 169 h 595"/>
              <a:gd name="T36" fmla="*/ 529 w 1142"/>
              <a:gd name="T37" fmla="*/ 231 h 595"/>
              <a:gd name="T38" fmla="*/ 650 w 1142"/>
              <a:gd name="T39" fmla="*/ 411 h 595"/>
              <a:gd name="T40" fmla="*/ 479 w 1142"/>
              <a:gd name="T41" fmla="*/ 328 h 595"/>
              <a:gd name="T42" fmla="*/ 448 w 1142"/>
              <a:gd name="T43" fmla="*/ 65 h 595"/>
              <a:gd name="T44" fmla="*/ 412 w 1142"/>
              <a:gd name="T45" fmla="*/ 117 h 595"/>
              <a:gd name="T46" fmla="*/ 381 w 1142"/>
              <a:gd name="T47" fmla="*/ 138 h 595"/>
              <a:gd name="T48" fmla="*/ 367 w 1142"/>
              <a:gd name="T49" fmla="*/ 106 h 595"/>
              <a:gd name="T50" fmla="*/ 370 w 1142"/>
              <a:gd name="T51" fmla="*/ 80 h 595"/>
              <a:gd name="T52" fmla="*/ 337 w 1142"/>
              <a:gd name="T53" fmla="*/ 40 h 595"/>
              <a:gd name="T54" fmla="*/ 386 w 1142"/>
              <a:gd name="T55" fmla="*/ 1 h 595"/>
              <a:gd name="T56" fmla="*/ 430 w 1142"/>
              <a:gd name="T57" fmla="*/ 24 h 595"/>
              <a:gd name="T58" fmla="*/ 438 w 1142"/>
              <a:gd name="T59" fmla="*/ 56 h 595"/>
              <a:gd name="T60" fmla="*/ 444 w 1142"/>
              <a:gd name="T61" fmla="*/ 53 h 595"/>
              <a:gd name="T62" fmla="*/ 269 w 1142"/>
              <a:gd name="T63" fmla="*/ 54 h 595"/>
              <a:gd name="T64" fmla="*/ 245 w 1142"/>
              <a:gd name="T65" fmla="*/ 47 h 595"/>
              <a:gd name="T66" fmla="*/ 192 w 1142"/>
              <a:gd name="T67" fmla="*/ 52 h 595"/>
              <a:gd name="T68" fmla="*/ 215 w 1142"/>
              <a:gd name="T69" fmla="*/ 110 h 595"/>
              <a:gd name="T70" fmla="*/ 347 w 1142"/>
              <a:gd name="T71" fmla="*/ 120 h 595"/>
              <a:gd name="T72" fmla="*/ 258 w 1142"/>
              <a:gd name="T73" fmla="*/ 90 h 595"/>
              <a:gd name="T74" fmla="*/ 297 w 1142"/>
              <a:gd name="T75" fmla="*/ 321 h 595"/>
              <a:gd name="T76" fmla="*/ 367 w 1142"/>
              <a:gd name="T77" fmla="*/ 214 h 595"/>
              <a:gd name="T78" fmla="*/ 239 w 1142"/>
              <a:gd name="T79" fmla="*/ 92 h 595"/>
              <a:gd name="T80" fmla="*/ 316 w 1142"/>
              <a:gd name="T81" fmla="*/ 150 h 595"/>
              <a:gd name="T82" fmla="*/ 338 w 1142"/>
              <a:gd name="T83" fmla="*/ 228 h 595"/>
              <a:gd name="T84" fmla="*/ 301 w 1142"/>
              <a:gd name="T85" fmla="*/ 248 h 595"/>
              <a:gd name="T86" fmla="*/ 284 w 1142"/>
              <a:gd name="T87" fmla="*/ 294 h 595"/>
              <a:gd name="T88" fmla="*/ 294 w 1142"/>
              <a:gd name="T89" fmla="*/ 349 h 595"/>
              <a:gd name="T90" fmla="*/ 367 w 1142"/>
              <a:gd name="T91" fmla="*/ 496 h 595"/>
              <a:gd name="T92" fmla="*/ 294 w 1142"/>
              <a:gd name="T93" fmla="*/ 553 h 595"/>
              <a:gd name="T94" fmla="*/ 273 w 1142"/>
              <a:gd name="T95" fmla="*/ 347 h 595"/>
              <a:gd name="T96" fmla="*/ 145 w 1142"/>
              <a:gd name="T97" fmla="*/ 223 h 595"/>
              <a:gd name="T98" fmla="*/ 37 w 1142"/>
              <a:gd name="T99" fmla="*/ 162 h 595"/>
              <a:gd name="T100" fmla="*/ 302 w 1142"/>
              <a:gd name="T101" fmla="*/ 255 h 595"/>
              <a:gd name="T102" fmla="*/ 136 w 1142"/>
              <a:gd name="T103" fmla="*/ 202 h 595"/>
              <a:gd name="T104" fmla="*/ 889 w 1142"/>
              <a:gd name="T105" fmla="*/ 373 h 595"/>
              <a:gd name="T106" fmla="*/ 906 w 1142"/>
              <a:gd name="T107" fmla="*/ 336 h 595"/>
              <a:gd name="T108" fmla="*/ 975 w 1142"/>
              <a:gd name="T109" fmla="*/ 376 h 595"/>
              <a:gd name="T110" fmla="*/ 960 w 1142"/>
              <a:gd name="T111" fmla="*/ 377 h 595"/>
              <a:gd name="T112" fmla="*/ 930 w 1142"/>
              <a:gd name="T113" fmla="*/ 319 h 595"/>
              <a:gd name="T114" fmla="*/ 981 w 1142"/>
              <a:gd name="T115" fmla="*/ 229 h 595"/>
              <a:gd name="T116" fmla="*/ 1028 w 1142"/>
              <a:gd name="T117" fmla="*/ 404 h 595"/>
              <a:gd name="T118" fmla="*/ 948 w 1142"/>
              <a:gd name="T119" fmla="*/ 447 h 595"/>
              <a:gd name="T120" fmla="*/ 1002 w 1142"/>
              <a:gd name="T121" fmla="*/ 429 h 595"/>
              <a:gd name="T122" fmla="*/ 1048 w 1142"/>
              <a:gd name="T123" fmla="*/ 509 h 595"/>
              <a:gd name="T124" fmla="*/ 946 w 1142"/>
              <a:gd name="T125" fmla="*/ 501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2" h="595">
                <a:moveTo>
                  <a:pt x="1141" y="512"/>
                </a:moveTo>
                <a:cubicBezTo>
                  <a:pt x="1141" y="512"/>
                  <a:pt x="1140" y="513"/>
                  <a:pt x="1140" y="513"/>
                </a:cubicBezTo>
                <a:cubicBezTo>
                  <a:pt x="1140" y="513"/>
                  <a:pt x="1140" y="514"/>
                  <a:pt x="1140" y="514"/>
                </a:cubicBezTo>
                <a:cubicBezTo>
                  <a:pt x="1138" y="514"/>
                  <a:pt x="1138" y="514"/>
                  <a:pt x="1137" y="515"/>
                </a:cubicBezTo>
                <a:cubicBezTo>
                  <a:pt x="1137" y="516"/>
                  <a:pt x="1137" y="516"/>
                  <a:pt x="1137" y="517"/>
                </a:cubicBezTo>
                <a:cubicBezTo>
                  <a:pt x="1136" y="518"/>
                  <a:pt x="1133" y="524"/>
                  <a:pt x="1131" y="523"/>
                </a:cubicBezTo>
                <a:cubicBezTo>
                  <a:pt x="1128" y="522"/>
                  <a:pt x="1132" y="520"/>
                  <a:pt x="1131" y="518"/>
                </a:cubicBezTo>
                <a:cubicBezTo>
                  <a:pt x="1130" y="517"/>
                  <a:pt x="1127" y="516"/>
                  <a:pt x="1126" y="515"/>
                </a:cubicBezTo>
                <a:cubicBezTo>
                  <a:pt x="1127" y="514"/>
                  <a:pt x="1128" y="514"/>
                  <a:pt x="1129" y="513"/>
                </a:cubicBezTo>
                <a:cubicBezTo>
                  <a:pt x="1129" y="513"/>
                  <a:pt x="1129" y="511"/>
                  <a:pt x="1129" y="511"/>
                </a:cubicBezTo>
                <a:cubicBezTo>
                  <a:pt x="1130" y="510"/>
                  <a:pt x="1130" y="510"/>
                  <a:pt x="1130" y="509"/>
                </a:cubicBezTo>
                <a:cubicBezTo>
                  <a:pt x="1130" y="509"/>
                  <a:pt x="1130" y="508"/>
                  <a:pt x="1129" y="508"/>
                </a:cubicBezTo>
                <a:cubicBezTo>
                  <a:pt x="1129" y="507"/>
                  <a:pt x="1129" y="507"/>
                  <a:pt x="1130" y="507"/>
                </a:cubicBezTo>
                <a:cubicBezTo>
                  <a:pt x="1129" y="506"/>
                  <a:pt x="1128" y="505"/>
                  <a:pt x="1128" y="504"/>
                </a:cubicBezTo>
                <a:cubicBezTo>
                  <a:pt x="1128" y="504"/>
                  <a:pt x="1128" y="503"/>
                  <a:pt x="1127" y="503"/>
                </a:cubicBezTo>
                <a:cubicBezTo>
                  <a:pt x="1127" y="503"/>
                  <a:pt x="1127" y="502"/>
                  <a:pt x="1126" y="502"/>
                </a:cubicBezTo>
                <a:cubicBezTo>
                  <a:pt x="1127" y="503"/>
                  <a:pt x="1127" y="503"/>
                  <a:pt x="1127" y="504"/>
                </a:cubicBezTo>
                <a:cubicBezTo>
                  <a:pt x="1127" y="504"/>
                  <a:pt x="1127" y="504"/>
                  <a:pt x="1127" y="504"/>
                </a:cubicBezTo>
                <a:cubicBezTo>
                  <a:pt x="1126" y="502"/>
                  <a:pt x="1125" y="501"/>
                  <a:pt x="1124" y="500"/>
                </a:cubicBezTo>
                <a:cubicBezTo>
                  <a:pt x="1124" y="499"/>
                  <a:pt x="1124" y="499"/>
                  <a:pt x="1124" y="498"/>
                </a:cubicBezTo>
                <a:cubicBezTo>
                  <a:pt x="1124" y="498"/>
                  <a:pt x="1123" y="497"/>
                  <a:pt x="1123" y="497"/>
                </a:cubicBezTo>
                <a:cubicBezTo>
                  <a:pt x="1123" y="497"/>
                  <a:pt x="1123" y="497"/>
                  <a:pt x="1123" y="497"/>
                </a:cubicBezTo>
                <a:cubicBezTo>
                  <a:pt x="1123" y="497"/>
                  <a:pt x="1123" y="497"/>
                  <a:pt x="1124" y="497"/>
                </a:cubicBezTo>
                <a:cubicBezTo>
                  <a:pt x="1124" y="498"/>
                  <a:pt x="1124" y="498"/>
                  <a:pt x="1125" y="499"/>
                </a:cubicBezTo>
                <a:cubicBezTo>
                  <a:pt x="1125" y="498"/>
                  <a:pt x="1126" y="499"/>
                  <a:pt x="1127" y="499"/>
                </a:cubicBezTo>
                <a:cubicBezTo>
                  <a:pt x="1127" y="499"/>
                  <a:pt x="1127" y="500"/>
                  <a:pt x="1127" y="500"/>
                </a:cubicBezTo>
                <a:cubicBezTo>
                  <a:pt x="1128" y="500"/>
                  <a:pt x="1128" y="500"/>
                  <a:pt x="1128" y="500"/>
                </a:cubicBezTo>
                <a:cubicBezTo>
                  <a:pt x="1128" y="500"/>
                  <a:pt x="1128" y="500"/>
                  <a:pt x="1128" y="500"/>
                </a:cubicBezTo>
                <a:cubicBezTo>
                  <a:pt x="1128" y="500"/>
                  <a:pt x="1129" y="501"/>
                  <a:pt x="1129" y="501"/>
                </a:cubicBezTo>
                <a:cubicBezTo>
                  <a:pt x="1129" y="501"/>
                  <a:pt x="1129" y="501"/>
                  <a:pt x="1129" y="502"/>
                </a:cubicBezTo>
                <a:cubicBezTo>
                  <a:pt x="1129" y="502"/>
                  <a:pt x="1128" y="502"/>
                  <a:pt x="1128" y="502"/>
                </a:cubicBezTo>
                <a:cubicBezTo>
                  <a:pt x="1128" y="502"/>
                  <a:pt x="1128" y="502"/>
                  <a:pt x="1128" y="502"/>
                </a:cubicBezTo>
                <a:cubicBezTo>
                  <a:pt x="1129" y="502"/>
                  <a:pt x="1130" y="503"/>
                  <a:pt x="1130" y="504"/>
                </a:cubicBezTo>
                <a:cubicBezTo>
                  <a:pt x="1130" y="504"/>
                  <a:pt x="1130" y="504"/>
                  <a:pt x="1129" y="504"/>
                </a:cubicBezTo>
                <a:cubicBezTo>
                  <a:pt x="1130" y="504"/>
                  <a:pt x="1130" y="505"/>
                  <a:pt x="1130" y="505"/>
                </a:cubicBezTo>
                <a:cubicBezTo>
                  <a:pt x="1130" y="505"/>
                  <a:pt x="1129" y="505"/>
                  <a:pt x="1129" y="505"/>
                </a:cubicBezTo>
                <a:cubicBezTo>
                  <a:pt x="1129" y="505"/>
                  <a:pt x="1129" y="505"/>
                  <a:pt x="1129" y="505"/>
                </a:cubicBezTo>
                <a:cubicBezTo>
                  <a:pt x="1130" y="505"/>
                  <a:pt x="1130" y="505"/>
                  <a:pt x="1130" y="506"/>
                </a:cubicBezTo>
                <a:cubicBezTo>
                  <a:pt x="1130" y="506"/>
                  <a:pt x="1130" y="506"/>
                  <a:pt x="1130" y="506"/>
                </a:cubicBezTo>
                <a:cubicBezTo>
                  <a:pt x="1131" y="506"/>
                  <a:pt x="1131" y="506"/>
                  <a:pt x="1131" y="506"/>
                </a:cubicBezTo>
                <a:cubicBezTo>
                  <a:pt x="1131" y="506"/>
                  <a:pt x="1131" y="506"/>
                  <a:pt x="1131" y="507"/>
                </a:cubicBezTo>
                <a:cubicBezTo>
                  <a:pt x="1132" y="507"/>
                  <a:pt x="1132" y="507"/>
                  <a:pt x="1132" y="507"/>
                </a:cubicBezTo>
                <a:cubicBezTo>
                  <a:pt x="1132" y="506"/>
                  <a:pt x="1132" y="506"/>
                  <a:pt x="1132" y="505"/>
                </a:cubicBezTo>
                <a:cubicBezTo>
                  <a:pt x="1132" y="505"/>
                  <a:pt x="1132" y="505"/>
                  <a:pt x="1132" y="505"/>
                </a:cubicBezTo>
                <a:cubicBezTo>
                  <a:pt x="1134" y="506"/>
                  <a:pt x="1133" y="508"/>
                  <a:pt x="1134" y="509"/>
                </a:cubicBezTo>
                <a:cubicBezTo>
                  <a:pt x="1135" y="509"/>
                  <a:pt x="1137" y="511"/>
                  <a:pt x="1138" y="510"/>
                </a:cubicBezTo>
                <a:cubicBezTo>
                  <a:pt x="1139" y="510"/>
                  <a:pt x="1140" y="509"/>
                  <a:pt x="1142" y="509"/>
                </a:cubicBezTo>
                <a:cubicBezTo>
                  <a:pt x="1142" y="509"/>
                  <a:pt x="1142" y="509"/>
                  <a:pt x="1142" y="509"/>
                </a:cubicBezTo>
                <a:cubicBezTo>
                  <a:pt x="1142" y="511"/>
                  <a:pt x="1142" y="511"/>
                  <a:pt x="1141" y="512"/>
                </a:cubicBezTo>
                <a:close/>
                <a:moveTo>
                  <a:pt x="1125" y="523"/>
                </a:moveTo>
                <a:cubicBezTo>
                  <a:pt x="1125" y="523"/>
                  <a:pt x="1126" y="522"/>
                  <a:pt x="1126" y="522"/>
                </a:cubicBezTo>
                <a:cubicBezTo>
                  <a:pt x="1126" y="522"/>
                  <a:pt x="1127" y="522"/>
                  <a:pt x="1127" y="522"/>
                </a:cubicBezTo>
                <a:cubicBezTo>
                  <a:pt x="1127" y="522"/>
                  <a:pt x="1127" y="523"/>
                  <a:pt x="1128" y="523"/>
                </a:cubicBezTo>
                <a:cubicBezTo>
                  <a:pt x="1127" y="523"/>
                  <a:pt x="1127" y="523"/>
                  <a:pt x="1127" y="524"/>
                </a:cubicBezTo>
                <a:cubicBezTo>
                  <a:pt x="1127" y="524"/>
                  <a:pt x="1128" y="524"/>
                  <a:pt x="1128" y="525"/>
                </a:cubicBezTo>
                <a:cubicBezTo>
                  <a:pt x="1127" y="526"/>
                  <a:pt x="1126" y="528"/>
                  <a:pt x="1125" y="529"/>
                </a:cubicBezTo>
                <a:cubicBezTo>
                  <a:pt x="1124" y="529"/>
                  <a:pt x="1122" y="530"/>
                  <a:pt x="1122" y="531"/>
                </a:cubicBezTo>
                <a:cubicBezTo>
                  <a:pt x="1123" y="531"/>
                  <a:pt x="1123" y="532"/>
                  <a:pt x="1124" y="532"/>
                </a:cubicBezTo>
                <a:cubicBezTo>
                  <a:pt x="1124" y="532"/>
                  <a:pt x="1124" y="532"/>
                  <a:pt x="1124" y="532"/>
                </a:cubicBezTo>
                <a:cubicBezTo>
                  <a:pt x="1123" y="532"/>
                  <a:pt x="1123" y="532"/>
                  <a:pt x="1123" y="533"/>
                </a:cubicBezTo>
                <a:cubicBezTo>
                  <a:pt x="1122" y="532"/>
                  <a:pt x="1122" y="532"/>
                  <a:pt x="1122" y="532"/>
                </a:cubicBezTo>
                <a:cubicBezTo>
                  <a:pt x="1121" y="532"/>
                  <a:pt x="1119" y="533"/>
                  <a:pt x="1118" y="534"/>
                </a:cubicBezTo>
                <a:cubicBezTo>
                  <a:pt x="1118" y="534"/>
                  <a:pt x="1118" y="534"/>
                  <a:pt x="1117" y="534"/>
                </a:cubicBezTo>
                <a:cubicBezTo>
                  <a:pt x="1118" y="534"/>
                  <a:pt x="1118" y="535"/>
                  <a:pt x="1118" y="535"/>
                </a:cubicBezTo>
                <a:cubicBezTo>
                  <a:pt x="1118" y="535"/>
                  <a:pt x="1118" y="536"/>
                  <a:pt x="1118" y="537"/>
                </a:cubicBezTo>
                <a:cubicBezTo>
                  <a:pt x="1117" y="536"/>
                  <a:pt x="1117" y="536"/>
                  <a:pt x="1116" y="536"/>
                </a:cubicBezTo>
                <a:cubicBezTo>
                  <a:pt x="1116" y="536"/>
                  <a:pt x="1116" y="536"/>
                  <a:pt x="1116" y="536"/>
                </a:cubicBezTo>
                <a:cubicBezTo>
                  <a:pt x="1117" y="537"/>
                  <a:pt x="1117" y="537"/>
                  <a:pt x="1117" y="537"/>
                </a:cubicBezTo>
                <a:cubicBezTo>
                  <a:pt x="1117" y="538"/>
                  <a:pt x="1116" y="539"/>
                  <a:pt x="1116" y="541"/>
                </a:cubicBezTo>
                <a:cubicBezTo>
                  <a:pt x="1116" y="541"/>
                  <a:pt x="1113" y="543"/>
                  <a:pt x="1112" y="544"/>
                </a:cubicBezTo>
                <a:cubicBezTo>
                  <a:pt x="1110" y="544"/>
                  <a:pt x="1108" y="543"/>
                  <a:pt x="1106" y="542"/>
                </a:cubicBezTo>
                <a:cubicBezTo>
                  <a:pt x="1106" y="542"/>
                  <a:pt x="1106" y="542"/>
                  <a:pt x="1106" y="542"/>
                </a:cubicBezTo>
                <a:cubicBezTo>
                  <a:pt x="1106" y="541"/>
                  <a:pt x="1105" y="541"/>
                  <a:pt x="1105" y="542"/>
                </a:cubicBezTo>
                <a:cubicBezTo>
                  <a:pt x="1104" y="542"/>
                  <a:pt x="1103" y="542"/>
                  <a:pt x="1102" y="541"/>
                </a:cubicBezTo>
                <a:cubicBezTo>
                  <a:pt x="1102" y="541"/>
                  <a:pt x="1102" y="541"/>
                  <a:pt x="1102" y="541"/>
                </a:cubicBezTo>
                <a:cubicBezTo>
                  <a:pt x="1103" y="541"/>
                  <a:pt x="1103" y="541"/>
                  <a:pt x="1103" y="541"/>
                </a:cubicBezTo>
                <a:cubicBezTo>
                  <a:pt x="1103" y="541"/>
                  <a:pt x="1103" y="541"/>
                  <a:pt x="1103" y="541"/>
                </a:cubicBezTo>
                <a:cubicBezTo>
                  <a:pt x="1103" y="541"/>
                  <a:pt x="1103" y="541"/>
                  <a:pt x="1104" y="540"/>
                </a:cubicBezTo>
                <a:cubicBezTo>
                  <a:pt x="1104" y="540"/>
                  <a:pt x="1104" y="540"/>
                  <a:pt x="1104" y="540"/>
                </a:cubicBezTo>
                <a:cubicBezTo>
                  <a:pt x="1103" y="540"/>
                  <a:pt x="1103" y="540"/>
                  <a:pt x="1103" y="540"/>
                </a:cubicBezTo>
                <a:cubicBezTo>
                  <a:pt x="1103" y="540"/>
                  <a:pt x="1103" y="540"/>
                  <a:pt x="1103" y="540"/>
                </a:cubicBezTo>
                <a:cubicBezTo>
                  <a:pt x="1103" y="540"/>
                  <a:pt x="1104" y="540"/>
                  <a:pt x="1104" y="540"/>
                </a:cubicBezTo>
                <a:cubicBezTo>
                  <a:pt x="1104" y="540"/>
                  <a:pt x="1104" y="539"/>
                  <a:pt x="1104" y="539"/>
                </a:cubicBezTo>
                <a:cubicBezTo>
                  <a:pt x="1104" y="539"/>
                  <a:pt x="1104" y="539"/>
                  <a:pt x="1104" y="539"/>
                </a:cubicBezTo>
                <a:cubicBezTo>
                  <a:pt x="1104" y="539"/>
                  <a:pt x="1105" y="539"/>
                  <a:pt x="1105" y="539"/>
                </a:cubicBezTo>
                <a:cubicBezTo>
                  <a:pt x="1105" y="539"/>
                  <a:pt x="1104" y="538"/>
                  <a:pt x="1105" y="537"/>
                </a:cubicBezTo>
                <a:cubicBezTo>
                  <a:pt x="1105" y="537"/>
                  <a:pt x="1105" y="537"/>
                  <a:pt x="1105" y="537"/>
                </a:cubicBezTo>
                <a:cubicBezTo>
                  <a:pt x="1106" y="537"/>
                  <a:pt x="1106" y="536"/>
                  <a:pt x="1107" y="535"/>
                </a:cubicBezTo>
                <a:cubicBezTo>
                  <a:pt x="1107" y="535"/>
                  <a:pt x="1107" y="535"/>
                  <a:pt x="1107" y="535"/>
                </a:cubicBezTo>
                <a:cubicBezTo>
                  <a:pt x="1108" y="534"/>
                  <a:pt x="1110" y="534"/>
                  <a:pt x="1111" y="533"/>
                </a:cubicBezTo>
                <a:cubicBezTo>
                  <a:pt x="1112" y="532"/>
                  <a:pt x="1113" y="532"/>
                  <a:pt x="1114" y="531"/>
                </a:cubicBezTo>
                <a:cubicBezTo>
                  <a:pt x="1114" y="530"/>
                  <a:pt x="1114" y="530"/>
                  <a:pt x="1114" y="530"/>
                </a:cubicBezTo>
                <a:cubicBezTo>
                  <a:pt x="1115" y="530"/>
                  <a:pt x="1116" y="529"/>
                  <a:pt x="1116" y="529"/>
                </a:cubicBezTo>
                <a:cubicBezTo>
                  <a:pt x="1116" y="529"/>
                  <a:pt x="1118" y="527"/>
                  <a:pt x="1118" y="527"/>
                </a:cubicBezTo>
                <a:cubicBezTo>
                  <a:pt x="1119" y="527"/>
                  <a:pt x="1119" y="525"/>
                  <a:pt x="1119" y="525"/>
                </a:cubicBezTo>
                <a:cubicBezTo>
                  <a:pt x="1119" y="525"/>
                  <a:pt x="1120" y="524"/>
                  <a:pt x="1121" y="524"/>
                </a:cubicBezTo>
                <a:cubicBezTo>
                  <a:pt x="1121" y="523"/>
                  <a:pt x="1121" y="522"/>
                  <a:pt x="1121" y="521"/>
                </a:cubicBezTo>
                <a:cubicBezTo>
                  <a:pt x="1121" y="521"/>
                  <a:pt x="1122" y="520"/>
                  <a:pt x="1122" y="520"/>
                </a:cubicBezTo>
                <a:cubicBezTo>
                  <a:pt x="1124" y="520"/>
                  <a:pt x="1123" y="522"/>
                  <a:pt x="1125" y="523"/>
                </a:cubicBezTo>
                <a:close/>
                <a:moveTo>
                  <a:pt x="562" y="155"/>
                </a:moveTo>
                <a:cubicBezTo>
                  <a:pt x="562" y="155"/>
                  <a:pt x="562" y="155"/>
                  <a:pt x="562" y="155"/>
                </a:cubicBezTo>
                <a:cubicBezTo>
                  <a:pt x="562" y="155"/>
                  <a:pt x="561" y="156"/>
                  <a:pt x="561" y="156"/>
                </a:cubicBezTo>
                <a:cubicBezTo>
                  <a:pt x="560" y="156"/>
                  <a:pt x="560" y="155"/>
                  <a:pt x="560" y="155"/>
                </a:cubicBezTo>
                <a:cubicBezTo>
                  <a:pt x="559" y="155"/>
                  <a:pt x="559" y="155"/>
                  <a:pt x="558" y="155"/>
                </a:cubicBezTo>
                <a:cubicBezTo>
                  <a:pt x="557" y="153"/>
                  <a:pt x="558" y="153"/>
                  <a:pt x="559" y="152"/>
                </a:cubicBezTo>
                <a:cubicBezTo>
                  <a:pt x="559" y="152"/>
                  <a:pt x="559" y="152"/>
                  <a:pt x="559" y="152"/>
                </a:cubicBezTo>
                <a:cubicBezTo>
                  <a:pt x="560" y="153"/>
                  <a:pt x="560" y="153"/>
                  <a:pt x="561" y="153"/>
                </a:cubicBezTo>
                <a:cubicBezTo>
                  <a:pt x="561" y="153"/>
                  <a:pt x="561" y="152"/>
                  <a:pt x="561" y="151"/>
                </a:cubicBezTo>
                <a:cubicBezTo>
                  <a:pt x="561" y="151"/>
                  <a:pt x="562" y="151"/>
                  <a:pt x="562" y="152"/>
                </a:cubicBezTo>
                <a:cubicBezTo>
                  <a:pt x="562" y="153"/>
                  <a:pt x="562" y="154"/>
                  <a:pt x="561" y="154"/>
                </a:cubicBezTo>
                <a:cubicBezTo>
                  <a:pt x="561" y="154"/>
                  <a:pt x="561" y="154"/>
                  <a:pt x="561" y="154"/>
                </a:cubicBezTo>
                <a:cubicBezTo>
                  <a:pt x="562" y="154"/>
                  <a:pt x="562" y="155"/>
                  <a:pt x="562" y="155"/>
                </a:cubicBezTo>
                <a:close/>
                <a:moveTo>
                  <a:pt x="555" y="147"/>
                </a:moveTo>
                <a:cubicBezTo>
                  <a:pt x="553" y="147"/>
                  <a:pt x="552" y="147"/>
                  <a:pt x="550" y="147"/>
                </a:cubicBezTo>
                <a:cubicBezTo>
                  <a:pt x="550" y="148"/>
                  <a:pt x="550" y="148"/>
                  <a:pt x="549" y="149"/>
                </a:cubicBezTo>
                <a:cubicBezTo>
                  <a:pt x="549" y="148"/>
                  <a:pt x="549" y="148"/>
                  <a:pt x="548" y="148"/>
                </a:cubicBezTo>
                <a:cubicBezTo>
                  <a:pt x="549" y="147"/>
                  <a:pt x="549" y="146"/>
                  <a:pt x="549" y="146"/>
                </a:cubicBezTo>
                <a:cubicBezTo>
                  <a:pt x="550" y="146"/>
                  <a:pt x="551" y="146"/>
                  <a:pt x="552" y="146"/>
                </a:cubicBezTo>
                <a:cubicBezTo>
                  <a:pt x="553" y="146"/>
                  <a:pt x="553" y="144"/>
                  <a:pt x="554" y="144"/>
                </a:cubicBezTo>
                <a:cubicBezTo>
                  <a:pt x="554" y="144"/>
                  <a:pt x="555" y="144"/>
                  <a:pt x="555" y="143"/>
                </a:cubicBezTo>
                <a:cubicBezTo>
                  <a:pt x="556" y="143"/>
                  <a:pt x="556" y="143"/>
                  <a:pt x="556" y="143"/>
                </a:cubicBezTo>
                <a:cubicBezTo>
                  <a:pt x="556" y="143"/>
                  <a:pt x="556" y="143"/>
                  <a:pt x="556" y="143"/>
                </a:cubicBezTo>
                <a:cubicBezTo>
                  <a:pt x="556" y="144"/>
                  <a:pt x="556" y="144"/>
                  <a:pt x="556" y="146"/>
                </a:cubicBezTo>
                <a:cubicBezTo>
                  <a:pt x="555" y="146"/>
                  <a:pt x="555" y="146"/>
                  <a:pt x="555" y="147"/>
                </a:cubicBezTo>
                <a:close/>
                <a:moveTo>
                  <a:pt x="1105" y="108"/>
                </a:moveTo>
                <a:cubicBezTo>
                  <a:pt x="1105" y="108"/>
                  <a:pt x="1105" y="108"/>
                  <a:pt x="1104" y="109"/>
                </a:cubicBezTo>
                <a:cubicBezTo>
                  <a:pt x="1103" y="109"/>
                  <a:pt x="1101" y="109"/>
                  <a:pt x="1100" y="109"/>
                </a:cubicBezTo>
                <a:cubicBezTo>
                  <a:pt x="1100" y="108"/>
                  <a:pt x="1100" y="108"/>
                  <a:pt x="1099" y="107"/>
                </a:cubicBezTo>
                <a:cubicBezTo>
                  <a:pt x="1099" y="107"/>
                  <a:pt x="1099" y="107"/>
                  <a:pt x="1099" y="107"/>
                </a:cubicBezTo>
                <a:cubicBezTo>
                  <a:pt x="1099" y="107"/>
                  <a:pt x="1099" y="107"/>
                  <a:pt x="1099" y="107"/>
                </a:cubicBezTo>
                <a:cubicBezTo>
                  <a:pt x="1098" y="107"/>
                  <a:pt x="1097" y="108"/>
                  <a:pt x="1096" y="108"/>
                </a:cubicBezTo>
                <a:cubicBezTo>
                  <a:pt x="1096" y="107"/>
                  <a:pt x="1096" y="107"/>
                  <a:pt x="1095" y="107"/>
                </a:cubicBezTo>
                <a:cubicBezTo>
                  <a:pt x="1095" y="108"/>
                  <a:pt x="1096" y="108"/>
                  <a:pt x="1096" y="108"/>
                </a:cubicBezTo>
                <a:cubicBezTo>
                  <a:pt x="1095" y="109"/>
                  <a:pt x="1095" y="109"/>
                  <a:pt x="1095" y="109"/>
                </a:cubicBezTo>
                <a:cubicBezTo>
                  <a:pt x="1096" y="109"/>
                  <a:pt x="1096" y="109"/>
                  <a:pt x="1097" y="110"/>
                </a:cubicBezTo>
                <a:cubicBezTo>
                  <a:pt x="1097" y="109"/>
                  <a:pt x="1097" y="109"/>
                  <a:pt x="1098" y="109"/>
                </a:cubicBezTo>
                <a:cubicBezTo>
                  <a:pt x="1098" y="109"/>
                  <a:pt x="1098" y="109"/>
                  <a:pt x="1099" y="109"/>
                </a:cubicBezTo>
                <a:cubicBezTo>
                  <a:pt x="1099" y="111"/>
                  <a:pt x="1099" y="111"/>
                  <a:pt x="1100" y="111"/>
                </a:cubicBezTo>
                <a:cubicBezTo>
                  <a:pt x="1101" y="111"/>
                  <a:pt x="1101" y="111"/>
                  <a:pt x="1102" y="111"/>
                </a:cubicBezTo>
                <a:cubicBezTo>
                  <a:pt x="1102" y="111"/>
                  <a:pt x="1101" y="111"/>
                  <a:pt x="1101" y="111"/>
                </a:cubicBezTo>
                <a:cubicBezTo>
                  <a:pt x="1102" y="111"/>
                  <a:pt x="1102" y="111"/>
                  <a:pt x="1102" y="111"/>
                </a:cubicBezTo>
                <a:cubicBezTo>
                  <a:pt x="1102" y="112"/>
                  <a:pt x="1103" y="113"/>
                  <a:pt x="1103" y="114"/>
                </a:cubicBezTo>
                <a:cubicBezTo>
                  <a:pt x="1103" y="114"/>
                  <a:pt x="1102" y="114"/>
                  <a:pt x="1102" y="115"/>
                </a:cubicBezTo>
                <a:cubicBezTo>
                  <a:pt x="1104" y="115"/>
                  <a:pt x="1104" y="116"/>
                  <a:pt x="1105" y="117"/>
                </a:cubicBezTo>
                <a:cubicBezTo>
                  <a:pt x="1105" y="117"/>
                  <a:pt x="1105" y="117"/>
                  <a:pt x="1105" y="118"/>
                </a:cubicBezTo>
                <a:cubicBezTo>
                  <a:pt x="1105" y="118"/>
                  <a:pt x="1106" y="118"/>
                  <a:pt x="1106" y="118"/>
                </a:cubicBezTo>
                <a:cubicBezTo>
                  <a:pt x="1106" y="121"/>
                  <a:pt x="1104" y="120"/>
                  <a:pt x="1101" y="120"/>
                </a:cubicBezTo>
                <a:cubicBezTo>
                  <a:pt x="1100" y="120"/>
                  <a:pt x="1099" y="120"/>
                  <a:pt x="1099" y="119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9" y="119"/>
                  <a:pt x="1098" y="118"/>
                  <a:pt x="1098" y="119"/>
                </a:cubicBezTo>
                <a:cubicBezTo>
                  <a:pt x="1098" y="119"/>
                  <a:pt x="1097" y="120"/>
                  <a:pt x="1097" y="120"/>
                </a:cubicBezTo>
                <a:cubicBezTo>
                  <a:pt x="1096" y="121"/>
                  <a:pt x="1094" y="122"/>
                  <a:pt x="1093" y="122"/>
                </a:cubicBezTo>
                <a:cubicBezTo>
                  <a:pt x="1092" y="122"/>
                  <a:pt x="1091" y="122"/>
                  <a:pt x="1090" y="123"/>
                </a:cubicBezTo>
                <a:cubicBezTo>
                  <a:pt x="1090" y="123"/>
                  <a:pt x="1089" y="124"/>
                  <a:pt x="1088" y="124"/>
                </a:cubicBezTo>
                <a:cubicBezTo>
                  <a:pt x="1088" y="124"/>
                  <a:pt x="1087" y="124"/>
                  <a:pt x="1087" y="124"/>
                </a:cubicBezTo>
                <a:cubicBezTo>
                  <a:pt x="1086" y="125"/>
                  <a:pt x="1086" y="125"/>
                  <a:pt x="1085" y="126"/>
                </a:cubicBezTo>
                <a:cubicBezTo>
                  <a:pt x="1085" y="126"/>
                  <a:pt x="1084" y="126"/>
                  <a:pt x="1084" y="126"/>
                </a:cubicBezTo>
                <a:cubicBezTo>
                  <a:pt x="1083" y="126"/>
                  <a:pt x="1083" y="127"/>
                  <a:pt x="1082" y="128"/>
                </a:cubicBezTo>
                <a:cubicBezTo>
                  <a:pt x="1081" y="128"/>
                  <a:pt x="1081" y="128"/>
                  <a:pt x="1080" y="129"/>
                </a:cubicBezTo>
                <a:cubicBezTo>
                  <a:pt x="1080" y="129"/>
                  <a:pt x="1079" y="129"/>
                  <a:pt x="1079" y="130"/>
                </a:cubicBezTo>
                <a:cubicBezTo>
                  <a:pt x="1078" y="130"/>
                  <a:pt x="1077" y="130"/>
                  <a:pt x="1077" y="131"/>
                </a:cubicBezTo>
                <a:cubicBezTo>
                  <a:pt x="1077" y="131"/>
                  <a:pt x="1077" y="132"/>
                  <a:pt x="1076" y="132"/>
                </a:cubicBezTo>
                <a:cubicBezTo>
                  <a:pt x="1076" y="132"/>
                  <a:pt x="1076" y="132"/>
                  <a:pt x="1076" y="132"/>
                </a:cubicBezTo>
                <a:cubicBezTo>
                  <a:pt x="1076" y="132"/>
                  <a:pt x="1075" y="132"/>
                  <a:pt x="1075" y="132"/>
                </a:cubicBezTo>
                <a:cubicBezTo>
                  <a:pt x="1074" y="132"/>
                  <a:pt x="1074" y="130"/>
                  <a:pt x="1073" y="130"/>
                </a:cubicBezTo>
                <a:cubicBezTo>
                  <a:pt x="1072" y="129"/>
                  <a:pt x="1067" y="130"/>
                  <a:pt x="1066" y="131"/>
                </a:cubicBezTo>
                <a:cubicBezTo>
                  <a:pt x="1065" y="132"/>
                  <a:pt x="1064" y="132"/>
                  <a:pt x="1063" y="133"/>
                </a:cubicBezTo>
                <a:cubicBezTo>
                  <a:pt x="1063" y="133"/>
                  <a:pt x="1063" y="133"/>
                  <a:pt x="1062" y="133"/>
                </a:cubicBezTo>
                <a:cubicBezTo>
                  <a:pt x="1063" y="132"/>
                  <a:pt x="1063" y="131"/>
                  <a:pt x="1063" y="130"/>
                </a:cubicBezTo>
                <a:cubicBezTo>
                  <a:pt x="1063" y="130"/>
                  <a:pt x="1063" y="130"/>
                  <a:pt x="1063" y="130"/>
                </a:cubicBezTo>
                <a:cubicBezTo>
                  <a:pt x="1063" y="130"/>
                  <a:pt x="1062" y="130"/>
                  <a:pt x="1062" y="130"/>
                </a:cubicBezTo>
                <a:cubicBezTo>
                  <a:pt x="1061" y="131"/>
                  <a:pt x="1060" y="132"/>
                  <a:pt x="1059" y="132"/>
                </a:cubicBezTo>
                <a:cubicBezTo>
                  <a:pt x="1059" y="132"/>
                  <a:pt x="1059" y="133"/>
                  <a:pt x="1059" y="133"/>
                </a:cubicBezTo>
                <a:cubicBezTo>
                  <a:pt x="1059" y="133"/>
                  <a:pt x="1058" y="133"/>
                  <a:pt x="1058" y="134"/>
                </a:cubicBezTo>
                <a:cubicBezTo>
                  <a:pt x="1057" y="133"/>
                  <a:pt x="1057" y="132"/>
                  <a:pt x="1057" y="132"/>
                </a:cubicBezTo>
                <a:cubicBezTo>
                  <a:pt x="1056" y="132"/>
                  <a:pt x="1056" y="132"/>
                  <a:pt x="1055" y="133"/>
                </a:cubicBezTo>
                <a:cubicBezTo>
                  <a:pt x="1055" y="133"/>
                  <a:pt x="1055" y="133"/>
                  <a:pt x="1055" y="133"/>
                </a:cubicBezTo>
                <a:cubicBezTo>
                  <a:pt x="1054" y="133"/>
                  <a:pt x="1054" y="134"/>
                  <a:pt x="1053" y="134"/>
                </a:cubicBezTo>
                <a:cubicBezTo>
                  <a:pt x="1053" y="135"/>
                  <a:pt x="1054" y="135"/>
                  <a:pt x="1054" y="136"/>
                </a:cubicBezTo>
                <a:cubicBezTo>
                  <a:pt x="1053" y="136"/>
                  <a:pt x="1053" y="136"/>
                  <a:pt x="1052" y="137"/>
                </a:cubicBezTo>
                <a:cubicBezTo>
                  <a:pt x="1052" y="137"/>
                  <a:pt x="1052" y="137"/>
                  <a:pt x="1053" y="137"/>
                </a:cubicBezTo>
                <a:cubicBezTo>
                  <a:pt x="1051" y="139"/>
                  <a:pt x="1049" y="139"/>
                  <a:pt x="1049" y="142"/>
                </a:cubicBezTo>
                <a:cubicBezTo>
                  <a:pt x="1050" y="143"/>
                  <a:pt x="1052" y="143"/>
                  <a:pt x="1053" y="143"/>
                </a:cubicBezTo>
                <a:cubicBezTo>
                  <a:pt x="1053" y="144"/>
                  <a:pt x="1053" y="144"/>
                  <a:pt x="1053" y="144"/>
                </a:cubicBezTo>
                <a:cubicBezTo>
                  <a:pt x="1053" y="145"/>
                  <a:pt x="1051" y="145"/>
                  <a:pt x="1051" y="146"/>
                </a:cubicBezTo>
                <a:cubicBezTo>
                  <a:pt x="1052" y="147"/>
                  <a:pt x="1052" y="148"/>
                  <a:pt x="1052" y="148"/>
                </a:cubicBezTo>
                <a:cubicBezTo>
                  <a:pt x="1052" y="148"/>
                  <a:pt x="1053" y="148"/>
                  <a:pt x="1053" y="148"/>
                </a:cubicBezTo>
                <a:cubicBezTo>
                  <a:pt x="1053" y="149"/>
                  <a:pt x="1054" y="150"/>
                  <a:pt x="1053" y="150"/>
                </a:cubicBezTo>
                <a:cubicBezTo>
                  <a:pt x="1053" y="151"/>
                  <a:pt x="1052" y="152"/>
                  <a:pt x="1052" y="151"/>
                </a:cubicBezTo>
                <a:cubicBezTo>
                  <a:pt x="1052" y="151"/>
                  <a:pt x="1052" y="151"/>
                  <a:pt x="1051" y="151"/>
                </a:cubicBezTo>
                <a:cubicBezTo>
                  <a:pt x="1051" y="150"/>
                  <a:pt x="1052" y="150"/>
                  <a:pt x="1052" y="149"/>
                </a:cubicBezTo>
                <a:cubicBezTo>
                  <a:pt x="1052" y="149"/>
                  <a:pt x="1052" y="149"/>
                  <a:pt x="1052" y="149"/>
                </a:cubicBezTo>
                <a:cubicBezTo>
                  <a:pt x="1052" y="149"/>
                  <a:pt x="1051" y="149"/>
                  <a:pt x="1051" y="149"/>
                </a:cubicBezTo>
                <a:cubicBezTo>
                  <a:pt x="1050" y="150"/>
                  <a:pt x="1047" y="153"/>
                  <a:pt x="1048" y="155"/>
                </a:cubicBezTo>
                <a:cubicBezTo>
                  <a:pt x="1049" y="156"/>
                  <a:pt x="1049" y="156"/>
                  <a:pt x="1050" y="157"/>
                </a:cubicBezTo>
                <a:cubicBezTo>
                  <a:pt x="1048" y="159"/>
                  <a:pt x="1047" y="157"/>
                  <a:pt x="1045" y="158"/>
                </a:cubicBezTo>
                <a:cubicBezTo>
                  <a:pt x="1044" y="158"/>
                  <a:pt x="1042" y="160"/>
                  <a:pt x="1042" y="162"/>
                </a:cubicBezTo>
                <a:cubicBezTo>
                  <a:pt x="1042" y="162"/>
                  <a:pt x="1043" y="162"/>
                  <a:pt x="1043" y="163"/>
                </a:cubicBezTo>
                <a:cubicBezTo>
                  <a:pt x="1043" y="163"/>
                  <a:pt x="1043" y="163"/>
                  <a:pt x="1043" y="163"/>
                </a:cubicBezTo>
                <a:cubicBezTo>
                  <a:pt x="1041" y="164"/>
                  <a:pt x="1040" y="165"/>
                  <a:pt x="1038" y="165"/>
                </a:cubicBezTo>
                <a:cubicBezTo>
                  <a:pt x="1038" y="166"/>
                  <a:pt x="1038" y="167"/>
                  <a:pt x="1038" y="168"/>
                </a:cubicBezTo>
                <a:cubicBezTo>
                  <a:pt x="1037" y="169"/>
                  <a:pt x="1034" y="173"/>
                  <a:pt x="1032" y="173"/>
                </a:cubicBezTo>
                <a:cubicBezTo>
                  <a:pt x="1032" y="172"/>
                  <a:pt x="1032" y="171"/>
                  <a:pt x="1031" y="169"/>
                </a:cubicBezTo>
                <a:cubicBezTo>
                  <a:pt x="1031" y="169"/>
                  <a:pt x="1031" y="168"/>
                  <a:pt x="1031" y="168"/>
                </a:cubicBezTo>
                <a:cubicBezTo>
                  <a:pt x="1031" y="167"/>
                  <a:pt x="1030" y="166"/>
                  <a:pt x="1030" y="165"/>
                </a:cubicBezTo>
                <a:cubicBezTo>
                  <a:pt x="1030" y="163"/>
                  <a:pt x="1029" y="162"/>
                  <a:pt x="1029" y="159"/>
                </a:cubicBezTo>
                <a:cubicBezTo>
                  <a:pt x="1029" y="157"/>
                  <a:pt x="1028" y="154"/>
                  <a:pt x="1029" y="152"/>
                </a:cubicBezTo>
                <a:cubicBezTo>
                  <a:pt x="1029" y="151"/>
                  <a:pt x="1029" y="150"/>
                  <a:pt x="1029" y="150"/>
                </a:cubicBezTo>
                <a:cubicBezTo>
                  <a:pt x="1029" y="148"/>
                  <a:pt x="1031" y="148"/>
                  <a:pt x="1032" y="146"/>
                </a:cubicBezTo>
                <a:cubicBezTo>
                  <a:pt x="1032" y="146"/>
                  <a:pt x="1033" y="145"/>
                  <a:pt x="1033" y="145"/>
                </a:cubicBezTo>
                <a:cubicBezTo>
                  <a:pt x="1033" y="144"/>
                  <a:pt x="1033" y="144"/>
                  <a:pt x="1033" y="143"/>
                </a:cubicBezTo>
                <a:cubicBezTo>
                  <a:pt x="1036" y="143"/>
                  <a:pt x="1039" y="141"/>
                  <a:pt x="1041" y="139"/>
                </a:cubicBezTo>
                <a:cubicBezTo>
                  <a:pt x="1041" y="138"/>
                  <a:pt x="1042" y="137"/>
                  <a:pt x="1042" y="137"/>
                </a:cubicBezTo>
                <a:cubicBezTo>
                  <a:pt x="1044" y="135"/>
                  <a:pt x="1046" y="134"/>
                  <a:pt x="1048" y="132"/>
                </a:cubicBezTo>
                <a:cubicBezTo>
                  <a:pt x="1049" y="132"/>
                  <a:pt x="1049" y="131"/>
                  <a:pt x="1049" y="131"/>
                </a:cubicBezTo>
                <a:cubicBezTo>
                  <a:pt x="1050" y="129"/>
                  <a:pt x="1053" y="130"/>
                  <a:pt x="1054" y="129"/>
                </a:cubicBezTo>
                <a:cubicBezTo>
                  <a:pt x="1054" y="129"/>
                  <a:pt x="1054" y="129"/>
                  <a:pt x="1054" y="129"/>
                </a:cubicBezTo>
                <a:cubicBezTo>
                  <a:pt x="1054" y="128"/>
                  <a:pt x="1055" y="126"/>
                  <a:pt x="1056" y="126"/>
                </a:cubicBezTo>
                <a:cubicBezTo>
                  <a:pt x="1055" y="126"/>
                  <a:pt x="1055" y="126"/>
                  <a:pt x="1055" y="125"/>
                </a:cubicBezTo>
                <a:cubicBezTo>
                  <a:pt x="1055" y="125"/>
                  <a:pt x="1056" y="124"/>
                  <a:pt x="1056" y="123"/>
                </a:cubicBezTo>
                <a:cubicBezTo>
                  <a:pt x="1056" y="123"/>
                  <a:pt x="1056" y="122"/>
                  <a:pt x="1056" y="121"/>
                </a:cubicBezTo>
                <a:cubicBezTo>
                  <a:pt x="1057" y="121"/>
                  <a:pt x="1059" y="121"/>
                  <a:pt x="1060" y="121"/>
                </a:cubicBezTo>
                <a:cubicBezTo>
                  <a:pt x="1060" y="120"/>
                  <a:pt x="1060" y="120"/>
                  <a:pt x="1060" y="120"/>
                </a:cubicBezTo>
                <a:cubicBezTo>
                  <a:pt x="1059" y="120"/>
                  <a:pt x="1058" y="119"/>
                  <a:pt x="1057" y="119"/>
                </a:cubicBezTo>
                <a:cubicBezTo>
                  <a:pt x="1055" y="120"/>
                  <a:pt x="1054" y="120"/>
                  <a:pt x="1053" y="120"/>
                </a:cubicBezTo>
                <a:cubicBezTo>
                  <a:pt x="1053" y="122"/>
                  <a:pt x="1052" y="122"/>
                  <a:pt x="1052" y="124"/>
                </a:cubicBezTo>
                <a:cubicBezTo>
                  <a:pt x="1052" y="124"/>
                  <a:pt x="1052" y="124"/>
                  <a:pt x="1052" y="124"/>
                </a:cubicBezTo>
                <a:cubicBezTo>
                  <a:pt x="1051" y="124"/>
                  <a:pt x="1051" y="124"/>
                  <a:pt x="1050" y="125"/>
                </a:cubicBezTo>
                <a:cubicBezTo>
                  <a:pt x="1049" y="126"/>
                  <a:pt x="1045" y="129"/>
                  <a:pt x="1043" y="129"/>
                </a:cubicBezTo>
                <a:cubicBezTo>
                  <a:pt x="1043" y="128"/>
                  <a:pt x="1044" y="128"/>
                  <a:pt x="1044" y="127"/>
                </a:cubicBezTo>
                <a:cubicBezTo>
                  <a:pt x="1043" y="127"/>
                  <a:pt x="1043" y="127"/>
                  <a:pt x="1042" y="127"/>
                </a:cubicBezTo>
                <a:cubicBezTo>
                  <a:pt x="1042" y="127"/>
                  <a:pt x="1042" y="127"/>
                  <a:pt x="1042" y="127"/>
                </a:cubicBezTo>
                <a:cubicBezTo>
                  <a:pt x="1043" y="126"/>
                  <a:pt x="1044" y="124"/>
                  <a:pt x="1043" y="123"/>
                </a:cubicBezTo>
                <a:cubicBezTo>
                  <a:pt x="1042" y="123"/>
                  <a:pt x="1042" y="124"/>
                  <a:pt x="1040" y="124"/>
                </a:cubicBezTo>
                <a:cubicBezTo>
                  <a:pt x="1040" y="122"/>
                  <a:pt x="1033" y="124"/>
                  <a:pt x="1031" y="125"/>
                </a:cubicBezTo>
                <a:cubicBezTo>
                  <a:pt x="1031" y="126"/>
                  <a:pt x="1031" y="126"/>
                  <a:pt x="1031" y="127"/>
                </a:cubicBezTo>
                <a:cubicBezTo>
                  <a:pt x="1030" y="127"/>
                  <a:pt x="1030" y="128"/>
                  <a:pt x="1029" y="128"/>
                </a:cubicBezTo>
                <a:cubicBezTo>
                  <a:pt x="1029" y="129"/>
                  <a:pt x="1029" y="129"/>
                  <a:pt x="1029" y="129"/>
                </a:cubicBezTo>
                <a:cubicBezTo>
                  <a:pt x="1028" y="130"/>
                  <a:pt x="1022" y="133"/>
                  <a:pt x="1023" y="135"/>
                </a:cubicBezTo>
                <a:cubicBezTo>
                  <a:pt x="1024" y="136"/>
                  <a:pt x="1025" y="135"/>
                  <a:pt x="1026" y="136"/>
                </a:cubicBezTo>
                <a:cubicBezTo>
                  <a:pt x="1026" y="136"/>
                  <a:pt x="1026" y="136"/>
                  <a:pt x="1026" y="136"/>
                </a:cubicBezTo>
                <a:cubicBezTo>
                  <a:pt x="1026" y="136"/>
                  <a:pt x="1026" y="136"/>
                  <a:pt x="1026" y="136"/>
                </a:cubicBezTo>
                <a:cubicBezTo>
                  <a:pt x="1026" y="136"/>
                  <a:pt x="1024" y="137"/>
                  <a:pt x="1023" y="137"/>
                </a:cubicBezTo>
                <a:cubicBezTo>
                  <a:pt x="1022" y="137"/>
                  <a:pt x="1021" y="136"/>
                  <a:pt x="1020" y="137"/>
                </a:cubicBezTo>
                <a:cubicBezTo>
                  <a:pt x="1020" y="137"/>
                  <a:pt x="1019" y="138"/>
                  <a:pt x="1019" y="138"/>
                </a:cubicBezTo>
                <a:cubicBezTo>
                  <a:pt x="1019" y="138"/>
                  <a:pt x="1019" y="138"/>
                  <a:pt x="1018" y="138"/>
                </a:cubicBezTo>
                <a:cubicBezTo>
                  <a:pt x="1018" y="138"/>
                  <a:pt x="1018" y="137"/>
                  <a:pt x="1018" y="137"/>
                </a:cubicBezTo>
                <a:cubicBezTo>
                  <a:pt x="1017" y="138"/>
                  <a:pt x="1015" y="139"/>
                  <a:pt x="1014" y="138"/>
                </a:cubicBezTo>
                <a:cubicBezTo>
                  <a:pt x="1014" y="137"/>
                  <a:pt x="1016" y="137"/>
                  <a:pt x="1017" y="137"/>
                </a:cubicBezTo>
                <a:cubicBezTo>
                  <a:pt x="1017" y="136"/>
                  <a:pt x="1016" y="136"/>
                  <a:pt x="1016" y="136"/>
                </a:cubicBezTo>
                <a:cubicBezTo>
                  <a:pt x="1016" y="135"/>
                  <a:pt x="1015" y="134"/>
                  <a:pt x="1013" y="135"/>
                </a:cubicBezTo>
                <a:cubicBezTo>
                  <a:pt x="1012" y="135"/>
                  <a:pt x="1012" y="135"/>
                  <a:pt x="1011" y="135"/>
                </a:cubicBezTo>
                <a:cubicBezTo>
                  <a:pt x="1011" y="135"/>
                  <a:pt x="1010" y="134"/>
                  <a:pt x="1010" y="134"/>
                </a:cubicBezTo>
                <a:cubicBezTo>
                  <a:pt x="1008" y="134"/>
                  <a:pt x="1007" y="134"/>
                  <a:pt x="1006" y="134"/>
                </a:cubicBezTo>
                <a:cubicBezTo>
                  <a:pt x="1006" y="135"/>
                  <a:pt x="1006" y="135"/>
                  <a:pt x="1006" y="136"/>
                </a:cubicBezTo>
                <a:cubicBezTo>
                  <a:pt x="1006" y="136"/>
                  <a:pt x="1006" y="136"/>
                  <a:pt x="1005" y="136"/>
                </a:cubicBezTo>
                <a:cubicBezTo>
                  <a:pt x="1005" y="136"/>
                  <a:pt x="1004" y="136"/>
                  <a:pt x="1004" y="136"/>
                </a:cubicBezTo>
                <a:cubicBezTo>
                  <a:pt x="1003" y="136"/>
                  <a:pt x="1002" y="136"/>
                  <a:pt x="1001" y="136"/>
                </a:cubicBezTo>
                <a:cubicBezTo>
                  <a:pt x="1000" y="136"/>
                  <a:pt x="999" y="135"/>
                  <a:pt x="998" y="136"/>
                </a:cubicBezTo>
                <a:cubicBezTo>
                  <a:pt x="998" y="136"/>
                  <a:pt x="997" y="136"/>
                  <a:pt x="997" y="137"/>
                </a:cubicBezTo>
                <a:cubicBezTo>
                  <a:pt x="995" y="137"/>
                  <a:pt x="996" y="136"/>
                  <a:pt x="995" y="135"/>
                </a:cubicBezTo>
                <a:cubicBezTo>
                  <a:pt x="993" y="135"/>
                  <a:pt x="988" y="135"/>
                  <a:pt x="986" y="136"/>
                </a:cubicBezTo>
                <a:cubicBezTo>
                  <a:pt x="985" y="136"/>
                  <a:pt x="984" y="137"/>
                  <a:pt x="983" y="138"/>
                </a:cubicBezTo>
                <a:cubicBezTo>
                  <a:pt x="983" y="139"/>
                  <a:pt x="983" y="139"/>
                  <a:pt x="982" y="139"/>
                </a:cubicBezTo>
                <a:cubicBezTo>
                  <a:pt x="982" y="140"/>
                  <a:pt x="980" y="140"/>
                  <a:pt x="980" y="141"/>
                </a:cubicBezTo>
                <a:cubicBezTo>
                  <a:pt x="979" y="142"/>
                  <a:pt x="979" y="142"/>
                  <a:pt x="978" y="143"/>
                </a:cubicBezTo>
                <a:cubicBezTo>
                  <a:pt x="977" y="144"/>
                  <a:pt x="975" y="145"/>
                  <a:pt x="974" y="146"/>
                </a:cubicBezTo>
                <a:cubicBezTo>
                  <a:pt x="972" y="147"/>
                  <a:pt x="970" y="149"/>
                  <a:pt x="969" y="151"/>
                </a:cubicBezTo>
                <a:cubicBezTo>
                  <a:pt x="968" y="152"/>
                  <a:pt x="967" y="152"/>
                  <a:pt x="967" y="153"/>
                </a:cubicBezTo>
                <a:cubicBezTo>
                  <a:pt x="965" y="154"/>
                  <a:pt x="961" y="155"/>
                  <a:pt x="961" y="157"/>
                </a:cubicBezTo>
                <a:cubicBezTo>
                  <a:pt x="961" y="158"/>
                  <a:pt x="962" y="158"/>
                  <a:pt x="962" y="158"/>
                </a:cubicBezTo>
                <a:cubicBezTo>
                  <a:pt x="964" y="158"/>
                  <a:pt x="965" y="158"/>
                  <a:pt x="966" y="158"/>
                </a:cubicBezTo>
                <a:cubicBezTo>
                  <a:pt x="966" y="159"/>
                  <a:pt x="966" y="160"/>
                  <a:pt x="966" y="161"/>
                </a:cubicBezTo>
                <a:cubicBezTo>
                  <a:pt x="966" y="161"/>
                  <a:pt x="966" y="161"/>
                  <a:pt x="966" y="161"/>
                </a:cubicBezTo>
                <a:cubicBezTo>
                  <a:pt x="968" y="162"/>
                  <a:pt x="968" y="160"/>
                  <a:pt x="969" y="161"/>
                </a:cubicBezTo>
                <a:cubicBezTo>
                  <a:pt x="969" y="161"/>
                  <a:pt x="969" y="161"/>
                  <a:pt x="969" y="161"/>
                </a:cubicBezTo>
                <a:cubicBezTo>
                  <a:pt x="969" y="161"/>
                  <a:pt x="969" y="162"/>
                  <a:pt x="968" y="162"/>
                </a:cubicBezTo>
                <a:cubicBezTo>
                  <a:pt x="968" y="162"/>
                  <a:pt x="968" y="162"/>
                  <a:pt x="968" y="162"/>
                </a:cubicBezTo>
                <a:cubicBezTo>
                  <a:pt x="971" y="162"/>
                  <a:pt x="972" y="162"/>
                  <a:pt x="973" y="161"/>
                </a:cubicBezTo>
                <a:cubicBezTo>
                  <a:pt x="973" y="160"/>
                  <a:pt x="973" y="160"/>
                  <a:pt x="973" y="159"/>
                </a:cubicBezTo>
                <a:cubicBezTo>
                  <a:pt x="974" y="160"/>
                  <a:pt x="976" y="159"/>
                  <a:pt x="977" y="160"/>
                </a:cubicBezTo>
                <a:cubicBezTo>
                  <a:pt x="979" y="161"/>
                  <a:pt x="980" y="163"/>
                  <a:pt x="982" y="164"/>
                </a:cubicBezTo>
                <a:cubicBezTo>
                  <a:pt x="982" y="164"/>
                  <a:pt x="982" y="164"/>
                  <a:pt x="982" y="164"/>
                </a:cubicBezTo>
                <a:cubicBezTo>
                  <a:pt x="981" y="165"/>
                  <a:pt x="981" y="165"/>
                  <a:pt x="981" y="165"/>
                </a:cubicBezTo>
                <a:cubicBezTo>
                  <a:pt x="981" y="165"/>
                  <a:pt x="981" y="166"/>
                  <a:pt x="981" y="166"/>
                </a:cubicBezTo>
                <a:cubicBezTo>
                  <a:pt x="981" y="167"/>
                  <a:pt x="981" y="167"/>
                  <a:pt x="981" y="168"/>
                </a:cubicBezTo>
                <a:cubicBezTo>
                  <a:pt x="982" y="168"/>
                  <a:pt x="982" y="168"/>
                  <a:pt x="982" y="168"/>
                </a:cubicBezTo>
                <a:cubicBezTo>
                  <a:pt x="981" y="171"/>
                  <a:pt x="979" y="172"/>
                  <a:pt x="979" y="175"/>
                </a:cubicBezTo>
                <a:cubicBezTo>
                  <a:pt x="979" y="176"/>
                  <a:pt x="979" y="176"/>
                  <a:pt x="979" y="177"/>
                </a:cubicBezTo>
                <a:cubicBezTo>
                  <a:pt x="979" y="179"/>
                  <a:pt x="979" y="181"/>
                  <a:pt x="978" y="184"/>
                </a:cubicBezTo>
                <a:cubicBezTo>
                  <a:pt x="977" y="185"/>
                  <a:pt x="976" y="186"/>
                  <a:pt x="975" y="187"/>
                </a:cubicBezTo>
                <a:cubicBezTo>
                  <a:pt x="975" y="187"/>
                  <a:pt x="975" y="188"/>
                  <a:pt x="974" y="189"/>
                </a:cubicBezTo>
                <a:cubicBezTo>
                  <a:pt x="974" y="189"/>
                  <a:pt x="973" y="190"/>
                  <a:pt x="973" y="190"/>
                </a:cubicBezTo>
                <a:cubicBezTo>
                  <a:pt x="972" y="191"/>
                  <a:pt x="972" y="192"/>
                  <a:pt x="971" y="193"/>
                </a:cubicBezTo>
                <a:cubicBezTo>
                  <a:pt x="970" y="195"/>
                  <a:pt x="968" y="196"/>
                  <a:pt x="967" y="198"/>
                </a:cubicBezTo>
                <a:cubicBezTo>
                  <a:pt x="966" y="199"/>
                  <a:pt x="966" y="200"/>
                  <a:pt x="964" y="201"/>
                </a:cubicBezTo>
                <a:cubicBezTo>
                  <a:pt x="963" y="202"/>
                  <a:pt x="962" y="203"/>
                  <a:pt x="962" y="204"/>
                </a:cubicBezTo>
                <a:cubicBezTo>
                  <a:pt x="961" y="205"/>
                  <a:pt x="959" y="206"/>
                  <a:pt x="957" y="207"/>
                </a:cubicBezTo>
                <a:cubicBezTo>
                  <a:pt x="957" y="207"/>
                  <a:pt x="955" y="207"/>
                  <a:pt x="955" y="207"/>
                </a:cubicBezTo>
                <a:cubicBezTo>
                  <a:pt x="955" y="207"/>
                  <a:pt x="955" y="207"/>
                  <a:pt x="954" y="207"/>
                </a:cubicBezTo>
                <a:cubicBezTo>
                  <a:pt x="953" y="206"/>
                  <a:pt x="953" y="206"/>
                  <a:pt x="952" y="205"/>
                </a:cubicBezTo>
                <a:cubicBezTo>
                  <a:pt x="952" y="206"/>
                  <a:pt x="951" y="206"/>
                  <a:pt x="951" y="206"/>
                </a:cubicBezTo>
                <a:cubicBezTo>
                  <a:pt x="951" y="206"/>
                  <a:pt x="951" y="206"/>
                  <a:pt x="951" y="206"/>
                </a:cubicBezTo>
                <a:cubicBezTo>
                  <a:pt x="951" y="206"/>
                  <a:pt x="951" y="205"/>
                  <a:pt x="951" y="205"/>
                </a:cubicBezTo>
                <a:cubicBezTo>
                  <a:pt x="951" y="205"/>
                  <a:pt x="951" y="205"/>
                  <a:pt x="950" y="205"/>
                </a:cubicBezTo>
                <a:cubicBezTo>
                  <a:pt x="950" y="205"/>
                  <a:pt x="944" y="211"/>
                  <a:pt x="944" y="212"/>
                </a:cubicBezTo>
                <a:cubicBezTo>
                  <a:pt x="944" y="212"/>
                  <a:pt x="944" y="215"/>
                  <a:pt x="944" y="215"/>
                </a:cubicBezTo>
                <a:cubicBezTo>
                  <a:pt x="943" y="215"/>
                  <a:pt x="943" y="215"/>
                  <a:pt x="943" y="216"/>
                </a:cubicBezTo>
                <a:cubicBezTo>
                  <a:pt x="942" y="216"/>
                  <a:pt x="941" y="217"/>
                  <a:pt x="941" y="217"/>
                </a:cubicBezTo>
                <a:cubicBezTo>
                  <a:pt x="939" y="219"/>
                  <a:pt x="938" y="218"/>
                  <a:pt x="937" y="220"/>
                </a:cubicBezTo>
                <a:cubicBezTo>
                  <a:pt x="937" y="220"/>
                  <a:pt x="937" y="221"/>
                  <a:pt x="937" y="221"/>
                </a:cubicBezTo>
                <a:cubicBezTo>
                  <a:pt x="937" y="222"/>
                  <a:pt x="938" y="222"/>
                  <a:pt x="939" y="223"/>
                </a:cubicBezTo>
                <a:cubicBezTo>
                  <a:pt x="940" y="224"/>
                  <a:pt x="942" y="226"/>
                  <a:pt x="943" y="228"/>
                </a:cubicBezTo>
                <a:cubicBezTo>
                  <a:pt x="943" y="229"/>
                  <a:pt x="942" y="232"/>
                  <a:pt x="943" y="233"/>
                </a:cubicBezTo>
                <a:cubicBezTo>
                  <a:pt x="943" y="233"/>
                  <a:pt x="944" y="233"/>
                  <a:pt x="944" y="233"/>
                </a:cubicBezTo>
                <a:cubicBezTo>
                  <a:pt x="943" y="235"/>
                  <a:pt x="943" y="236"/>
                  <a:pt x="942" y="237"/>
                </a:cubicBezTo>
                <a:cubicBezTo>
                  <a:pt x="941" y="237"/>
                  <a:pt x="941" y="237"/>
                  <a:pt x="941" y="236"/>
                </a:cubicBezTo>
                <a:cubicBezTo>
                  <a:pt x="940" y="237"/>
                  <a:pt x="940" y="237"/>
                  <a:pt x="940" y="237"/>
                </a:cubicBezTo>
                <a:cubicBezTo>
                  <a:pt x="939" y="237"/>
                  <a:pt x="939" y="237"/>
                  <a:pt x="938" y="237"/>
                </a:cubicBezTo>
                <a:cubicBezTo>
                  <a:pt x="937" y="237"/>
                  <a:pt x="936" y="238"/>
                  <a:pt x="935" y="239"/>
                </a:cubicBezTo>
                <a:cubicBezTo>
                  <a:pt x="935" y="239"/>
                  <a:pt x="934" y="239"/>
                  <a:pt x="934" y="239"/>
                </a:cubicBezTo>
                <a:cubicBezTo>
                  <a:pt x="934" y="239"/>
                  <a:pt x="934" y="239"/>
                  <a:pt x="934" y="239"/>
                </a:cubicBezTo>
                <a:cubicBezTo>
                  <a:pt x="934" y="238"/>
                  <a:pt x="933" y="237"/>
                  <a:pt x="933" y="236"/>
                </a:cubicBezTo>
                <a:cubicBezTo>
                  <a:pt x="933" y="235"/>
                  <a:pt x="935" y="234"/>
                  <a:pt x="934" y="233"/>
                </a:cubicBezTo>
                <a:cubicBezTo>
                  <a:pt x="934" y="233"/>
                  <a:pt x="934" y="232"/>
                  <a:pt x="934" y="232"/>
                </a:cubicBezTo>
                <a:cubicBezTo>
                  <a:pt x="934" y="232"/>
                  <a:pt x="934" y="231"/>
                  <a:pt x="934" y="231"/>
                </a:cubicBezTo>
                <a:cubicBezTo>
                  <a:pt x="933" y="231"/>
                  <a:pt x="933" y="230"/>
                  <a:pt x="932" y="230"/>
                </a:cubicBezTo>
                <a:cubicBezTo>
                  <a:pt x="932" y="230"/>
                  <a:pt x="932" y="230"/>
                  <a:pt x="933" y="230"/>
                </a:cubicBezTo>
                <a:cubicBezTo>
                  <a:pt x="933" y="230"/>
                  <a:pt x="933" y="230"/>
                  <a:pt x="934" y="229"/>
                </a:cubicBezTo>
                <a:cubicBezTo>
                  <a:pt x="934" y="230"/>
                  <a:pt x="934" y="230"/>
                  <a:pt x="935" y="230"/>
                </a:cubicBezTo>
                <a:cubicBezTo>
                  <a:pt x="935" y="230"/>
                  <a:pt x="935" y="230"/>
                  <a:pt x="935" y="230"/>
                </a:cubicBezTo>
                <a:cubicBezTo>
                  <a:pt x="935" y="229"/>
                  <a:pt x="934" y="227"/>
                  <a:pt x="933" y="227"/>
                </a:cubicBezTo>
                <a:cubicBezTo>
                  <a:pt x="933" y="227"/>
                  <a:pt x="933" y="227"/>
                  <a:pt x="932" y="227"/>
                </a:cubicBezTo>
                <a:cubicBezTo>
                  <a:pt x="932" y="227"/>
                  <a:pt x="932" y="226"/>
                  <a:pt x="931" y="226"/>
                </a:cubicBezTo>
                <a:cubicBezTo>
                  <a:pt x="931" y="227"/>
                  <a:pt x="930" y="227"/>
                  <a:pt x="930" y="228"/>
                </a:cubicBezTo>
                <a:cubicBezTo>
                  <a:pt x="930" y="226"/>
                  <a:pt x="929" y="226"/>
                  <a:pt x="928" y="225"/>
                </a:cubicBezTo>
                <a:cubicBezTo>
                  <a:pt x="929" y="224"/>
                  <a:pt x="930" y="224"/>
                  <a:pt x="930" y="223"/>
                </a:cubicBezTo>
                <a:cubicBezTo>
                  <a:pt x="930" y="223"/>
                  <a:pt x="930" y="223"/>
                  <a:pt x="929" y="223"/>
                </a:cubicBezTo>
                <a:cubicBezTo>
                  <a:pt x="929" y="222"/>
                  <a:pt x="930" y="221"/>
                  <a:pt x="930" y="220"/>
                </a:cubicBezTo>
                <a:cubicBezTo>
                  <a:pt x="929" y="219"/>
                  <a:pt x="927" y="220"/>
                  <a:pt x="926" y="218"/>
                </a:cubicBezTo>
                <a:cubicBezTo>
                  <a:pt x="926" y="219"/>
                  <a:pt x="924" y="219"/>
                  <a:pt x="923" y="219"/>
                </a:cubicBezTo>
                <a:cubicBezTo>
                  <a:pt x="922" y="220"/>
                  <a:pt x="920" y="220"/>
                  <a:pt x="919" y="221"/>
                </a:cubicBezTo>
                <a:cubicBezTo>
                  <a:pt x="918" y="222"/>
                  <a:pt x="917" y="223"/>
                  <a:pt x="916" y="223"/>
                </a:cubicBezTo>
                <a:cubicBezTo>
                  <a:pt x="917" y="222"/>
                  <a:pt x="918" y="221"/>
                  <a:pt x="918" y="220"/>
                </a:cubicBezTo>
                <a:cubicBezTo>
                  <a:pt x="918" y="220"/>
                  <a:pt x="918" y="220"/>
                  <a:pt x="917" y="220"/>
                </a:cubicBezTo>
                <a:cubicBezTo>
                  <a:pt x="917" y="220"/>
                  <a:pt x="917" y="220"/>
                  <a:pt x="917" y="220"/>
                </a:cubicBezTo>
                <a:cubicBezTo>
                  <a:pt x="917" y="220"/>
                  <a:pt x="917" y="220"/>
                  <a:pt x="917" y="220"/>
                </a:cubicBezTo>
                <a:cubicBezTo>
                  <a:pt x="918" y="219"/>
                  <a:pt x="919" y="218"/>
                  <a:pt x="920" y="217"/>
                </a:cubicBezTo>
                <a:cubicBezTo>
                  <a:pt x="920" y="215"/>
                  <a:pt x="918" y="215"/>
                  <a:pt x="916" y="215"/>
                </a:cubicBezTo>
                <a:cubicBezTo>
                  <a:pt x="915" y="216"/>
                  <a:pt x="915" y="217"/>
                  <a:pt x="914" y="217"/>
                </a:cubicBezTo>
                <a:cubicBezTo>
                  <a:pt x="913" y="218"/>
                  <a:pt x="912" y="218"/>
                  <a:pt x="911" y="218"/>
                </a:cubicBezTo>
                <a:cubicBezTo>
                  <a:pt x="910" y="219"/>
                  <a:pt x="910" y="220"/>
                  <a:pt x="910" y="221"/>
                </a:cubicBezTo>
                <a:cubicBezTo>
                  <a:pt x="909" y="221"/>
                  <a:pt x="909" y="221"/>
                  <a:pt x="908" y="221"/>
                </a:cubicBezTo>
                <a:cubicBezTo>
                  <a:pt x="908" y="221"/>
                  <a:pt x="908" y="222"/>
                  <a:pt x="907" y="222"/>
                </a:cubicBezTo>
                <a:cubicBezTo>
                  <a:pt x="907" y="221"/>
                  <a:pt x="907" y="221"/>
                  <a:pt x="907" y="221"/>
                </a:cubicBezTo>
                <a:cubicBezTo>
                  <a:pt x="906" y="221"/>
                  <a:pt x="906" y="221"/>
                  <a:pt x="906" y="221"/>
                </a:cubicBezTo>
                <a:cubicBezTo>
                  <a:pt x="905" y="221"/>
                  <a:pt x="905" y="223"/>
                  <a:pt x="905" y="223"/>
                </a:cubicBezTo>
                <a:cubicBezTo>
                  <a:pt x="905" y="224"/>
                  <a:pt x="905" y="224"/>
                  <a:pt x="905" y="224"/>
                </a:cubicBezTo>
                <a:cubicBezTo>
                  <a:pt x="906" y="225"/>
                  <a:pt x="908" y="225"/>
                  <a:pt x="909" y="226"/>
                </a:cubicBezTo>
                <a:cubicBezTo>
                  <a:pt x="909" y="227"/>
                  <a:pt x="909" y="228"/>
                  <a:pt x="910" y="229"/>
                </a:cubicBezTo>
                <a:cubicBezTo>
                  <a:pt x="910" y="229"/>
                  <a:pt x="911" y="229"/>
                  <a:pt x="912" y="229"/>
                </a:cubicBezTo>
                <a:cubicBezTo>
                  <a:pt x="913" y="228"/>
                  <a:pt x="914" y="226"/>
                  <a:pt x="915" y="227"/>
                </a:cubicBezTo>
                <a:cubicBezTo>
                  <a:pt x="916" y="227"/>
                  <a:pt x="917" y="228"/>
                  <a:pt x="918" y="228"/>
                </a:cubicBezTo>
                <a:cubicBezTo>
                  <a:pt x="919" y="228"/>
                  <a:pt x="920" y="228"/>
                  <a:pt x="921" y="228"/>
                </a:cubicBezTo>
                <a:cubicBezTo>
                  <a:pt x="920" y="229"/>
                  <a:pt x="920" y="229"/>
                  <a:pt x="920" y="230"/>
                </a:cubicBezTo>
                <a:cubicBezTo>
                  <a:pt x="918" y="230"/>
                  <a:pt x="916" y="230"/>
                  <a:pt x="915" y="232"/>
                </a:cubicBezTo>
                <a:cubicBezTo>
                  <a:pt x="915" y="232"/>
                  <a:pt x="915" y="232"/>
                  <a:pt x="915" y="233"/>
                </a:cubicBezTo>
                <a:cubicBezTo>
                  <a:pt x="914" y="233"/>
                  <a:pt x="914" y="233"/>
                  <a:pt x="914" y="233"/>
                </a:cubicBezTo>
                <a:cubicBezTo>
                  <a:pt x="914" y="233"/>
                  <a:pt x="913" y="233"/>
                  <a:pt x="913" y="232"/>
                </a:cubicBezTo>
                <a:cubicBezTo>
                  <a:pt x="913" y="232"/>
                  <a:pt x="913" y="232"/>
                  <a:pt x="913" y="233"/>
                </a:cubicBezTo>
                <a:cubicBezTo>
                  <a:pt x="913" y="235"/>
                  <a:pt x="910" y="235"/>
                  <a:pt x="910" y="238"/>
                </a:cubicBezTo>
                <a:cubicBezTo>
                  <a:pt x="911" y="238"/>
                  <a:pt x="913" y="240"/>
                  <a:pt x="913" y="241"/>
                </a:cubicBezTo>
                <a:cubicBezTo>
                  <a:pt x="914" y="242"/>
                  <a:pt x="914" y="242"/>
                  <a:pt x="914" y="243"/>
                </a:cubicBezTo>
                <a:cubicBezTo>
                  <a:pt x="914" y="243"/>
                  <a:pt x="915" y="244"/>
                  <a:pt x="915" y="244"/>
                </a:cubicBezTo>
                <a:cubicBezTo>
                  <a:pt x="915" y="245"/>
                  <a:pt x="915" y="245"/>
                  <a:pt x="915" y="246"/>
                </a:cubicBezTo>
                <a:cubicBezTo>
                  <a:pt x="916" y="246"/>
                  <a:pt x="916" y="246"/>
                  <a:pt x="916" y="246"/>
                </a:cubicBezTo>
                <a:cubicBezTo>
                  <a:pt x="917" y="247"/>
                  <a:pt x="917" y="247"/>
                  <a:pt x="917" y="247"/>
                </a:cubicBezTo>
                <a:cubicBezTo>
                  <a:pt x="917" y="248"/>
                  <a:pt x="918" y="248"/>
                  <a:pt x="918" y="248"/>
                </a:cubicBezTo>
                <a:cubicBezTo>
                  <a:pt x="918" y="249"/>
                  <a:pt x="918" y="249"/>
                  <a:pt x="918" y="249"/>
                </a:cubicBezTo>
                <a:cubicBezTo>
                  <a:pt x="918" y="249"/>
                  <a:pt x="917" y="249"/>
                  <a:pt x="917" y="250"/>
                </a:cubicBezTo>
                <a:cubicBezTo>
                  <a:pt x="918" y="250"/>
                  <a:pt x="918" y="251"/>
                  <a:pt x="918" y="252"/>
                </a:cubicBezTo>
                <a:cubicBezTo>
                  <a:pt x="917" y="253"/>
                  <a:pt x="914" y="254"/>
                  <a:pt x="913" y="255"/>
                </a:cubicBezTo>
                <a:cubicBezTo>
                  <a:pt x="913" y="255"/>
                  <a:pt x="913" y="255"/>
                  <a:pt x="913" y="255"/>
                </a:cubicBezTo>
                <a:cubicBezTo>
                  <a:pt x="914" y="255"/>
                  <a:pt x="915" y="254"/>
                  <a:pt x="917" y="254"/>
                </a:cubicBezTo>
                <a:cubicBezTo>
                  <a:pt x="917" y="255"/>
                  <a:pt x="918" y="255"/>
                  <a:pt x="919" y="255"/>
                </a:cubicBezTo>
                <a:cubicBezTo>
                  <a:pt x="919" y="256"/>
                  <a:pt x="919" y="256"/>
                  <a:pt x="919" y="256"/>
                </a:cubicBezTo>
                <a:cubicBezTo>
                  <a:pt x="918" y="256"/>
                  <a:pt x="918" y="257"/>
                  <a:pt x="917" y="257"/>
                </a:cubicBezTo>
                <a:cubicBezTo>
                  <a:pt x="917" y="257"/>
                  <a:pt x="917" y="257"/>
                  <a:pt x="918" y="257"/>
                </a:cubicBezTo>
                <a:cubicBezTo>
                  <a:pt x="918" y="257"/>
                  <a:pt x="918" y="257"/>
                  <a:pt x="918" y="257"/>
                </a:cubicBezTo>
                <a:cubicBezTo>
                  <a:pt x="918" y="258"/>
                  <a:pt x="917" y="261"/>
                  <a:pt x="917" y="261"/>
                </a:cubicBezTo>
                <a:cubicBezTo>
                  <a:pt x="917" y="261"/>
                  <a:pt x="916" y="261"/>
                  <a:pt x="916" y="261"/>
                </a:cubicBezTo>
                <a:cubicBezTo>
                  <a:pt x="916" y="261"/>
                  <a:pt x="916" y="261"/>
                  <a:pt x="916" y="261"/>
                </a:cubicBezTo>
                <a:cubicBezTo>
                  <a:pt x="916" y="262"/>
                  <a:pt x="913" y="266"/>
                  <a:pt x="913" y="266"/>
                </a:cubicBezTo>
                <a:cubicBezTo>
                  <a:pt x="912" y="267"/>
                  <a:pt x="911" y="267"/>
                  <a:pt x="911" y="267"/>
                </a:cubicBezTo>
                <a:cubicBezTo>
                  <a:pt x="911" y="268"/>
                  <a:pt x="911" y="270"/>
                  <a:pt x="911" y="270"/>
                </a:cubicBezTo>
                <a:cubicBezTo>
                  <a:pt x="911" y="271"/>
                  <a:pt x="910" y="271"/>
                  <a:pt x="910" y="271"/>
                </a:cubicBezTo>
                <a:cubicBezTo>
                  <a:pt x="910" y="272"/>
                  <a:pt x="909" y="272"/>
                  <a:pt x="909" y="273"/>
                </a:cubicBezTo>
                <a:cubicBezTo>
                  <a:pt x="909" y="273"/>
                  <a:pt x="908" y="274"/>
                  <a:pt x="907" y="274"/>
                </a:cubicBezTo>
                <a:cubicBezTo>
                  <a:pt x="907" y="274"/>
                  <a:pt x="906" y="274"/>
                  <a:pt x="906" y="274"/>
                </a:cubicBezTo>
                <a:cubicBezTo>
                  <a:pt x="906" y="274"/>
                  <a:pt x="906" y="274"/>
                  <a:pt x="906" y="274"/>
                </a:cubicBezTo>
                <a:cubicBezTo>
                  <a:pt x="906" y="275"/>
                  <a:pt x="906" y="275"/>
                  <a:pt x="906" y="276"/>
                </a:cubicBezTo>
                <a:cubicBezTo>
                  <a:pt x="905" y="276"/>
                  <a:pt x="905" y="277"/>
                  <a:pt x="904" y="277"/>
                </a:cubicBezTo>
                <a:cubicBezTo>
                  <a:pt x="903" y="278"/>
                  <a:pt x="902" y="278"/>
                  <a:pt x="901" y="279"/>
                </a:cubicBezTo>
                <a:cubicBezTo>
                  <a:pt x="901" y="279"/>
                  <a:pt x="901" y="279"/>
                  <a:pt x="901" y="280"/>
                </a:cubicBezTo>
                <a:cubicBezTo>
                  <a:pt x="900" y="280"/>
                  <a:pt x="899" y="280"/>
                  <a:pt x="899" y="281"/>
                </a:cubicBezTo>
                <a:cubicBezTo>
                  <a:pt x="898" y="280"/>
                  <a:pt x="898" y="280"/>
                  <a:pt x="897" y="280"/>
                </a:cubicBezTo>
                <a:cubicBezTo>
                  <a:pt x="897" y="281"/>
                  <a:pt x="896" y="281"/>
                  <a:pt x="895" y="281"/>
                </a:cubicBezTo>
                <a:cubicBezTo>
                  <a:pt x="895" y="281"/>
                  <a:pt x="895" y="281"/>
                  <a:pt x="895" y="281"/>
                </a:cubicBezTo>
                <a:cubicBezTo>
                  <a:pt x="893" y="281"/>
                  <a:pt x="893" y="282"/>
                  <a:pt x="892" y="280"/>
                </a:cubicBezTo>
                <a:cubicBezTo>
                  <a:pt x="892" y="280"/>
                  <a:pt x="892" y="280"/>
                  <a:pt x="892" y="280"/>
                </a:cubicBezTo>
                <a:cubicBezTo>
                  <a:pt x="891" y="281"/>
                  <a:pt x="892" y="282"/>
                  <a:pt x="890" y="283"/>
                </a:cubicBezTo>
                <a:cubicBezTo>
                  <a:pt x="890" y="283"/>
                  <a:pt x="890" y="283"/>
                  <a:pt x="890" y="283"/>
                </a:cubicBezTo>
                <a:cubicBezTo>
                  <a:pt x="890" y="283"/>
                  <a:pt x="889" y="283"/>
                  <a:pt x="889" y="284"/>
                </a:cubicBezTo>
                <a:cubicBezTo>
                  <a:pt x="889" y="284"/>
                  <a:pt x="888" y="284"/>
                  <a:pt x="887" y="284"/>
                </a:cubicBezTo>
                <a:cubicBezTo>
                  <a:pt x="887" y="284"/>
                  <a:pt x="887" y="284"/>
                  <a:pt x="886" y="284"/>
                </a:cubicBezTo>
                <a:cubicBezTo>
                  <a:pt x="886" y="284"/>
                  <a:pt x="886" y="284"/>
                  <a:pt x="885" y="285"/>
                </a:cubicBezTo>
                <a:cubicBezTo>
                  <a:pt x="885" y="285"/>
                  <a:pt x="884" y="285"/>
                  <a:pt x="884" y="285"/>
                </a:cubicBezTo>
                <a:cubicBezTo>
                  <a:pt x="883" y="285"/>
                  <a:pt x="883" y="285"/>
                  <a:pt x="882" y="285"/>
                </a:cubicBezTo>
                <a:cubicBezTo>
                  <a:pt x="882" y="285"/>
                  <a:pt x="881" y="285"/>
                  <a:pt x="881" y="285"/>
                </a:cubicBezTo>
                <a:cubicBezTo>
                  <a:pt x="881" y="285"/>
                  <a:pt x="881" y="285"/>
                  <a:pt x="881" y="285"/>
                </a:cubicBezTo>
                <a:cubicBezTo>
                  <a:pt x="881" y="286"/>
                  <a:pt x="881" y="286"/>
                  <a:pt x="881" y="287"/>
                </a:cubicBezTo>
                <a:cubicBezTo>
                  <a:pt x="881" y="287"/>
                  <a:pt x="881" y="288"/>
                  <a:pt x="882" y="288"/>
                </a:cubicBezTo>
                <a:cubicBezTo>
                  <a:pt x="882" y="288"/>
                  <a:pt x="882" y="288"/>
                  <a:pt x="882" y="288"/>
                </a:cubicBezTo>
                <a:cubicBezTo>
                  <a:pt x="881" y="288"/>
                  <a:pt x="881" y="289"/>
                  <a:pt x="880" y="289"/>
                </a:cubicBezTo>
                <a:cubicBezTo>
                  <a:pt x="880" y="288"/>
                  <a:pt x="879" y="287"/>
                  <a:pt x="879" y="287"/>
                </a:cubicBezTo>
                <a:cubicBezTo>
                  <a:pt x="879" y="286"/>
                  <a:pt x="880" y="285"/>
                  <a:pt x="879" y="284"/>
                </a:cubicBezTo>
                <a:cubicBezTo>
                  <a:pt x="879" y="284"/>
                  <a:pt x="879" y="284"/>
                  <a:pt x="879" y="284"/>
                </a:cubicBezTo>
                <a:cubicBezTo>
                  <a:pt x="878" y="284"/>
                  <a:pt x="878" y="285"/>
                  <a:pt x="878" y="285"/>
                </a:cubicBezTo>
                <a:cubicBezTo>
                  <a:pt x="876" y="285"/>
                  <a:pt x="876" y="284"/>
                  <a:pt x="876" y="283"/>
                </a:cubicBezTo>
                <a:cubicBezTo>
                  <a:pt x="875" y="283"/>
                  <a:pt x="875" y="283"/>
                  <a:pt x="875" y="283"/>
                </a:cubicBezTo>
                <a:cubicBezTo>
                  <a:pt x="875" y="284"/>
                  <a:pt x="875" y="284"/>
                  <a:pt x="875" y="284"/>
                </a:cubicBezTo>
                <a:cubicBezTo>
                  <a:pt x="875" y="285"/>
                  <a:pt x="874" y="284"/>
                  <a:pt x="874" y="285"/>
                </a:cubicBezTo>
                <a:cubicBezTo>
                  <a:pt x="873" y="285"/>
                  <a:pt x="872" y="285"/>
                  <a:pt x="872" y="286"/>
                </a:cubicBezTo>
                <a:cubicBezTo>
                  <a:pt x="872" y="286"/>
                  <a:pt x="872" y="286"/>
                  <a:pt x="872" y="287"/>
                </a:cubicBezTo>
                <a:cubicBezTo>
                  <a:pt x="871" y="286"/>
                  <a:pt x="870" y="287"/>
                  <a:pt x="870" y="287"/>
                </a:cubicBezTo>
                <a:cubicBezTo>
                  <a:pt x="870" y="289"/>
                  <a:pt x="868" y="289"/>
                  <a:pt x="867" y="290"/>
                </a:cubicBezTo>
                <a:cubicBezTo>
                  <a:pt x="867" y="291"/>
                  <a:pt x="866" y="292"/>
                  <a:pt x="866" y="294"/>
                </a:cubicBezTo>
                <a:cubicBezTo>
                  <a:pt x="867" y="295"/>
                  <a:pt x="868" y="295"/>
                  <a:pt x="868" y="296"/>
                </a:cubicBezTo>
                <a:cubicBezTo>
                  <a:pt x="869" y="297"/>
                  <a:pt x="868" y="298"/>
                  <a:pt x="869" y="299"/>
                </a:cubicBezTo>
                <a:cubicBezTo>
                  <a:pt x="870" y="299"/>
                  <a:pt x="870" y="299"/>
                  <a:pt x="871" y="300"/>
                </a:cubicBezTo>
                <a:cubicBezTo>
                  <a:pt x="872" y="301"/>
                  <a:pt x="872" y="301"/>
                  <a:pt x="873" y="302"/>
                </a:cubicBezTo>
                <a:cubicBezTo>
                  <a:pt x="874" y="302"/>
                  <a:pt x="874" y="302"/>
                  <a:pt x="875" y="303"/>
                </a:cubicBezTo>
                <a:cubicBezTo>
                  <a:pt x="875" y="303"/>
                  <a:pt x="875" y="304"/>
                  <a:pt x="875" y="304"/>
                </a:cubicBezTo>
                <a:cubicBezTo>
                  <a:pt x="875" y="305"/>
                  <a:pt x="876" y="305"/>
                  <a:pt x="876" y="306"/>
                </a:cubicBezTo>
                <a:cubicBezTo>
                  <a:pt x="877" y="309"/>
                  <a:pt x="878" y="311"/>
                  <a:pt x="878" y="313"/>
                </a:cubicBezTo>
                <a:cubicBezTo>
                  <a:pt x="878" y="314"/>
                  <a:pt x="878" y="314"/>
                  <a:pt x="877" y="315"/>
                </a:cubicBezTo>
                <a:cubicBezTo>
                  <a:pt x="877" y="316"/>
                  <a:pt x="877" y="317"/>
                  <a:pt x="877" y="318"/>
                </a:cubicBezTo>
                <a:cubicBezTo>
                  <a:pt x="877" y="319"/>
                  <a:pt x="875" y="319"/>
                  <a:pt x="874" y="320"/>
                </a:cubicBezTo>
                <a:cubicBezTo>
                  <a:pt x="873" y="321"/>
                  <a:pt x="872" y="323"/>
                  <a:pt x="870" y="321"/>
                </a:cubicBezTo>
                <a:cubicBezTo>
                  <a:pt x="870" y="321"/>
                  <a:pt x="870" y="321"/>
                  <a:pt x="870" y="321"/>
                </a:cubicBezTo>
                <a:cubicBezTo>
                  <a:pt x="870" y="322"/>
                  <a:pt x="870" y="324"/>
                  <a:pt x="869" y="324"/>
                </a:cubicBezTo>
                <a:cubicBezTo>
                  <a:pt x="869" y="324"/>
                  <a:pt x="868" y="324"/>
                  <a:pt x="868" y="324"/>
                </a:cubicBezTo>
                <a:cubicBezTo>
                  <a:pt x="868" y="325"/>
                  <a:pt x="868" y="325"/>
                  <a:pt x="867" y="326"/>
                </a:cubicBezTo>
                <a:cubicBezTo>
                  <a:pt x="867" y="326"/>
                  <a:pt x="866" y="326"/>
                  <a:pt x="866" y="326"/>
                </a:cubicBezTo>
                <a:cubicBezTo>
                  <a:pt x="865" y="327"/>
                  <a:pt x="865" y="328"/>
                  <a:pt x="863" y="328"/>
                </a:cubicBezTo>
                <a:cubicBezTo>
                  <a:pt x="863" y="326"/>
                  <a:pt x="863" y="324"/>
                  <a:pt x="864" y="323"/>
                </a:cubicBezTo>
                <a:cubicBezTo>
                  <a:pt x="864" y="323"/>
                  <a:pt x="864" y="323"/>
                  <a:pt x="864" y="323"/>
                </a:cubicBezTo>
                <a:cubicBezTo>
                  <a:pt x="863" y="322"/>
                  <a:pt x="862" y="322"/>
                  <a:pt x="861" y="321"/>
                </a:cubicBezTo>
                <a:cubicBezTo>
                  <a:pt x="861" y="321"/>
                  <a:pt x="860" y="321"/>
                  <a:pt x="860" y="321"/>
                </a:cubicBezTo>
                <a:cubicBezTo>
                  <a:pt x="859" y="321"/>
                  <a:pt x="859" y="321"/>
                  <a:pt x="859" y="321"/>
                </a:cubicBezTo>
                <a:cubicBezTo>
                  <a:pt x="860" y="320"/>
                  <a:pt x="860" y="320"/>
                  <a:pt x="859" y="320"/>
                </a:cubicBezTo>
                <a:cubicBezTo>
                  <a:pt x="858" y="320"/>
                  <a:pt x="858" y="320"/>
                  <a:pt x="858" y="320"/>
                </a:cubicBezTo>
                <a:cubicBezTo>
                  <a:pt x="858" y="320"/>
                  <a:pt x="858" y="320"/>
                  <a:pt x="858" y="320"/>
                </a:cubicBezTo>
                <a:cubicBezTo>
                  <a:pt x="857" y="319"/>
                  <a:pt x="857" y="317"/>
                  <a:pt x="856" y="316"/>
                </a:cubicBezTo>
                <a:cubicBezTo>
                  <a:pt x="856" y="316"/>
                  <a:pt x="856" y="316"/>
                  <a:pt x="855" y="316"/>
                </a:cubicBezTo>
                <a:cubicBezTo>
                  <a:pt x="855" y="315"/>
                  <a:pt x="854" y="315"/>
                  <a:pt x="854" y="314"/>
                </a:cubicBezTo>
                <a:cubicBezTo>
                  <a:pt x="853" y="314"/>
                  <a:pt x="853" y="315"/>
                  <a:pt x="852" y="314"/>
                </a:cubicBezTo>
                <a:cubicBezTo>
                  <a:pt x="851" y="314"/>
                  <a:pt x="851" y="314"/>
                  <a:pt x="851" y="314"/>
                </a:cubicBezTo>
                <a:cubicBezTo>
                  <a:pt x="851" y="313"/>
                  <a:pt x="851" y="312"/>
                  <a:pt x="851" y="312"/>
                </a:cubicBezTo>
                <a:cubicBezTo>
                  <a:pt x="849" y="311"/>
                  <a:pt x="849" y="311"/>
                  <a:pt x="847" y="312"/>
                </a:cubicBezTo>
                <a:cubicBezTo>
                  <a:pt x="848" y="313"/>
                  <a:pt x="847" y="314"/>
                  <a:pt x="847" y="315"/>
                </a:cubicBezTo>
                <a:cubicBezTo>
                  <a:pt x="847" y="315"/>
                  <a:pt x="847" y="316"/>
                  <a:pt x="847" y="316"/>
                </a:cubicBezTo>
                <a:cubicBezTo>
                  <a:pt x="847" y="318"/>
                  <a:pt x="844" y="323"/>
                  <a:pt x="845" y="326"/>
                </a:cubicBezTo>
                <a:cubicBezTo>
                  <a:pt x="846" y="326"/>
                  <a:pt x="847" y="325"/>
                  <a:pt x="847" y="325"/>
                </a:cubicBezTo>
                <a:cubicBezTo>
                  <a:pt x="847" y="326"/>
                  <a:pt x="847" y="327"/>
                  <a:pt x="848" y="328"/>
                </a:cubicBezTo>
                <a:cubicBezTo>
                  <a:pt x="848" y="328"/>
                  <a:pt x="848" y="328"/>
                  <a:pt x="848" y="328"/>
                </a:cubicBezTo>
                <a:cubicBezTo>
                  <a:pt x="849" y="331"/>
                  <a:pt x="848" y="334"/>
                  <a:pt x="853" y="333"/>
                </a:cubicBezTo>
                <a:cubicBezTo>
                  <a:pt x="853" y="334"/>
                  <a:pt x="854" y="335"/>
                  <a:pt x="854" y="336"/>
                </a:cubicBezTo>
                <a:cubicBezTo>
                  <a:pt x="855" y="336"/>
                  <a:pt x="855" y="336"/>
                  <a:pt x="855" y="336"/>
                </a:cubicBezTo>
                <a:cubicBezTo>
                  <a:pt x="856" y="337"/>
                  <a:pt x="857" y="338"/>
                  <a:pt x="857" y="339"/>
                </a:cubicBezTo>
                <a:cubicBezTo>
                  <a:pt x="858" y="339"/>
                  <a:pt x="858" y="339"/>
                  <a:pt x="859" y="340"/>
                </a:cubicBezTo>
                <a:cubicBezTo>
                  <a:pt x="859" y="342"/>
                  <a:pt x="859" y="344"/>
                  <a:pt x="859" y="346"/>
                </a:cubicBezTo>
                <a:cubicBezTo>
                  <a:pt x="859" y="347"/>
                  <a:pt x="860" y="348"/>
                  <a:pt x="860" y="348"/>
                </a:cubicBezTo>
                <a:cubicBezTo>
                  <a:pt x="860" y="349"/>
                  <a:pt x="861" y="350"/>
                  <a:pt x="861" y="351"/>
                </a:cubicBezTo>
                <a:cubicBezTo>
                  <a:pt x="860" y="351"/>
                  <a:pt x="860" y="351"/>
                  <a:pt x="859" y="351"/>
                </a:cubicBezTo>
                <a:cubicBezTo>
                  <a:pt x="857" y="350"/>
                  <a:pt x="856" y="349"/>
                  <a:pt x="855" y="348"/>
                </a:cubicBezTo>
                <a:cubicBezTo>
                  <a:pt x="854" y="348"/>
                  <a:pt x="853" y="347"/>
                  <a:pt x="852" y="347"/>
                </a:cubicBezTo>
                <a:cubicBezTo>
                  <a:pt x="852" y="346"/>
                  <a:pt x="852" y="345"/>
                  <a:pt x="851" y="344"/>
                </a:cubicBezTo>
                <a:cubicBezTo>
                  <a:pt x="851" y="344"/>
                  <a:pt x="850" y="343"/>
                  <a:pt x="850" y="343"/>
                </a:cubicBezTo>
                <a:cubicBezTo>
                  <a:pt x="849" y="342"/>
                  <a:pt x="850" y="342"/>
                  <a:pt x="850" y="341"/>
                </a:cubicBezTo>
                <a:cubicBezTo>
                  <a:pt x="849" y="340"/>
                  <a:pt x="849" y="340"/>
                  <a:pt x="849" y="339"/>
                </a:cubicBezTo>
                <a:cubicBezTo>
                  <a:pt x="848" y="338"/>
                  <a:pt x="848" y="336"/>
                  <a:pt x="848" y="334"/>
                </a:cubicBezTo>
                <a:cubicBezTo>
                  <a:pt x="848" y="334"/>
                  <a:pt x="848" y="334"/>
                  <a:pt x="848" y="334"/>
                </a:cubicBezTo>
                <a:cubicBezTo>
                  <a:pt x="848" y="334"/>
                  <a:pt x="847" y="335"/>
                  <a:pt x="847" y="334"/>
                </a:cubicBezTo>
                <a:cubicBezTo>
                  <a:pt x="847" y="334"/>
                  <a:pt x="847" y="334"/>
                  <a:pt x="847" y="334"/>
                </a:cubicBezTo>
                <a:cubicBezTo>
                  <a:pt x="847" y="333"/>
                  <a:pt x="846" y="332"/>
                  <a:pt x="846" y="332"/>
                </a:cubicBezTo>
                <a:cubicBezTo>
                  <a:pt x="846" y="332"/>
                  <a:pt x="846" y="332"/>
                  <a:pt x="845" y="332"/>
                </a:cubicBezTo>
                <a:cubicBezTo>
                  <a:pt x="845" y="330"/>
                  <a:pt x="844" y="330"/>
                  <a:pt x="843" y="329"/>
                </a:cubicBezTo>
                <a:cubicBezTo>
                  <a:pt x="843" y="329"/>
                  <a:pt x="842" y="329"/>
                  <a:pt x="842" y="329"/>
                </a:cubicBezTo>
                <a:cubicBezTo>
                  <a:pt x="841" y="327"/>
                  <a:pt x="843" y="324"/>
                  <a:pt x="843" y="323"/>
                </a:cubicBezTo>
                <a:cubicBezTo>
                  <a:pt x="843" y="322"/>
                  <a:pt x="843" y="322"/>
                  <a:pt x="843" y="322"/>
                </a:cubicBezTo>
                <a:cubicBezTo>
                  <a:pt x="842" y="321"/>
                  <a:pt x="844" y="318"/>
                  <a:pt x="844" y="318"/>
                </a:cubicBezTo>
                <a:cubicBezTo>
                  <a:pt x="844" y="318"/>
                  <a:pt x="843" y="318"/>
                  <a:pt x="843" y="317"/>
                </a:cubicBezTo>
                <a:cubicBezTo>
                  <a:pt x="843" y="316"/>
                  <a:pt x="843" y="314"/>
                  <a:pt x="843" y="313"/>
                </a:cubicBezTo>
                <a:cubicBezTo>
                  <a:pt x="842" y="311"/>
                  <a:pt x="841" y="309"/>
                  <a:pt x="841" y="308"/>
                </a:cubicBezTo>
                <a:cubicBezTo>
                  <a:pt x="840" y="306"/>
                  <a:pt x="840" y="304"/>
                  <a:pt x="840" y="302"/>
                </a:cubicBezTo>
                <a:cubicBezTo>
                  <a:pt x="839" y="301"/>
                  <a:pt x="839" y="299"/>
                  <a:pt x="838" y="299"/>
                </a:cubicBezTo>
                <a:cubicBezTo>
                  <a:pt x="837" y="299"/>
                  <a:pt x="837" y="299"/>
                  <a:pt x="837" y="299"/>
                </a:cubicBezTo>
                <a:cubicBezTo>
                  <a:pt x="837" y="302"/>
                  <a:pt x="836" y="301"/>
                  <a:pt x="834" y="302"/>
                </a:cubicBezTo>
                <a:cubicBezTo>
                  <a:pt x="833" y="303"/>
                  <a:pt x="833" y="305"/>
                  <a:pt x="832" y="304"/>
                </a:cubicBezTo>
                <a:cubicBezTo>
                  <a:pt x="832" y="304"/>
                  <a:pt x="832" y="303"/>
                  <a:pt x="832" y="303"/>
                </a:cubicBezTo>
                <a:cubicBezTo>
                  <a:pt x="832" y="303"/>
                  <a:pt x="832" y="303"/>
                  <a:pt x="831" y="304"/>
                </a:cubicBezTo>
                <a:cubicBezTo>
                  <a:pt x="831" y="304"/>
                  <a:pt x="831" y="304"/>
                  <a:pt x="831" y="304"/>
                </a:cubicBezTo>
                <a:cubicBezTo>
                  <a:pt x="831" y="304"/>
                  <a:pt x="831" y="303"/>
                  <a:pt x="831" y="303"/>
                </a:cubicBezTo>
                <a:cubicBezTo>
                  <a:pt x="831" y="303"/>
                  <a:pt x="831" y="303"/>
                  <a:pt x="831" y="302"/>
                </a:cubicBezTo>
                <a:cubicBezTo>
                  <a:pt x="830" y="303"/>
                  <a:pt x="830" y="303"/>
                  <a:pt x="829" y="303"/>
                </a:cubicBezTo>
                <a:cubicBezTo>
                  <a:pt x="829" y="303"/>
                  <a:pt x="829" y="303"/>
                  <a:pt x="829" y="303"/>
                </a:cubicBezTo>
                <a:cubicBezTo>
                  <a:pt x="829" y="301"/>
                  <a:pt x="830" y="300"/>
                  <a:pt x="830" y="299"/>
                </a:cubicBezTo>
                <a:cubicBezTo>
                  <a:pt x="830" y="296"/>
                  <a:pt x="829" y="294"/>
                  <a:pt x="828" y="292"/>
                </a:cubicBezTo>
                <a:cubicBezTo>
                  <a:pt x="828" y="292"/>
                  <a:pt x="828" y="292"/>
                  <a:pt x="828" y="292"/>
                </a:cubicBezTo>
                <a:cubicBezTo>
                  <a:pt x="828" y="293"/>
                  <a:pt x="828" y="293"/>
                  <a:pt x="828" y="293"/>
                </a:cubicBezTo>
                <a:cubicBezTo>
                  <a:pt x="827" y="293"/>
                  <a:pt x="827" y="293"/>
                  <a:pt x="826" y="292"/>
                </a:cubicBezTo>
                <a:cubicBezTo>
                  <a:pt x="827" y="292"/>
                  <a:pt x="827" y="292"/>
                  <a:pt x="828" y="292"/>
                </a:cubicBezTo>
                <a:cubicBezTo>
                  <a:pt x="828" y="292"/>
                  <a:pt x="828" y="292"/>
                  <a:pt x="828" y="292"/>
                </a:cubicBezTo>
                <a:cubicBezTo>
                  <a:pt x="827" y="291"/>
                  <a:pt x="827" y="290"/>
                  <a:pt x="826" y="290"/>
                </a:cubicBezTo>
                <a:cubicBezTo>
                  <a:pt x="826" y="289"/>
                  <a:pt x="825" y="290"/>
                  <a:pt x="825" y="289"/>
                </a:cubicBezTo>
                <a:cubicBezTo>
                  <a:pt x="825" y="289"/>
                  <a:pt x="825" y="289"/>
                  <a:pt x="825" y="288"/>
                </a:cubicBezTo>
                <a:cubicBezTo>
                  <a:pt x="824" y="288"/>
                  <a:pt x="824" y="288"/>
                  <a:pt x="824" y="288"/>
                </a:cubicBezTo>
                <a:cubicBezTo>
                  <a:pt x="821" y="287"/>
                  <a:pt x="822" y="282"/>
                  <a:pt x="820" y="280"/>
                </a:cubicBezTo>
                <a:cubicBezTo>
                  <a:pt x="819" y="281"/>
                  <a:pt x="819" y="281"/>
                  <a:pt x="818" y="281"/>
                </a:cubicBezTo>
                <a:cubicBezTo>
                  <a:pt x="818" y="280"/>
                  <a:pt x="817" y="280"/>
                  <a:pt x="817" y="279"/>
                </a:cubicBezTo>
                <a:cubicBezTo>
                  <a:pt x="817" y="279"/>
                  <a:pt x="817" y="280"/>
                  <a:pt x="817" y="280"/>
                </a:cubicBezTo>
                <a:cubicBezTo>
                  <a:pt x="817" y="280"/>
                  <a:pt x="817" y="280"/>
                  <a:pt x="817" y="280"/>
                </a:cubicBezTo>
                <a:cubicBezTo>
                  <a:pt x="817" y="281"/>
                  <a:pt x="817" y="282"/>
                  <a:pt x="817" y="283"/>
                </a:cubicBezTo>
                <a:cubicBezTo>
                  <a:pt x="816" y="283"/>
                  <a:pt x="816" y="283"/>
                  <a:pt x="816" y="284"/>
                </a:cubicBezTo>
                <a:cubicBezTo>
                  <a:pt x="816" y="284"/>
                  <a:pt x="816" y="284"/>
                  <a:pt x="816" y="284"/>
                </a:cubicBezTo>
                <a:cubicBezTo>
                  <a:pt x="815" y="283"/>
                  <a:pt x="815" y="283"/>
                  <a:pt x="815" y="282"/>
                </a:cubicBezTo>
                <a:cubicBezTo>
                  <a:pt x="815" y="282"/>
                  <a:pt x="815" y="282"/>
                  <a:pt x="815" y="282"/>
                </a:cubicBezTo>
                <a:cubicBezTo>
                  <a:pt x="815" y="283"/>
                  <a:pt x="814" y="283"/>
                  <a:pt x="814" y="284"/>
                </a:cubicBezTo>
                <a:cubicBezTo>
                  <a:pt x="814" y="284"/>
                  <a:pt x="814" y="284"/>
                  <a:pt x="814" y="284"/>
                </a:cubicBezTo>
                <a:cubicBezTo>
                  <a:pt x="814" y="284"/>
                  <a:pt x="814" y="283"/>
                  <a:pt x="813" y="283"/>
                </a:cubicBezTo>
                <a:cubicBezTo>
                  <a:pt x="813" y="283"/>
                  <a:pt x="813" y="283"/>
                  <a:pt x="813" y="283"/>
                </a:cubicBezTo>
                <a:cubicBezTo>
                  <a:pt x="813" y="284"/>
                  <a:pt x="813" y="284"/>
                  <a:pt x="813" y="284"/>
                </a:cubicBezTo>
                <a:cubicBezTo>
                  <a:pt x="812" y="284"/>
                  <a:pt x="812" y="284"/>
                  <a:pt x="812" y="284"/>
                </a:cubicBezTo>
                <a:cubicBezTo>
                  <a:pt x="812" y="284"/>
                  <a:pt x="812" y="284"/>
                  <a:pt x="812" y="284"/>
                </a:cubicBezTo>
                <a:cubicBezTo>
                  <a:pt x="812" y="284"/>
                  <a:pt x="811" y="284"/>
                  <a:pt x="811" y="284"/>
                </a:cubicBezTo>
                <a:cubicBezTo>
                  <a:pt x="811" y="284"/>
                  <a:pt x="811" y="283"/>
                  <a:pt x="810" y="283"/>
                </a:cubicBezTo>
                <a:cubicBezTo>
                  <a:pt x="810" y="283"/>
                  <a:pt x="810" y="283"/>
                  <a:pt x="810" y="283"/>
                </a:cubicBezTo>
                <a:cubicBezTo>
                  <a:pt x="810" y="284"/>
                  <a:pt x="810" y="284"/>
                  <a:pt x="810" y="284"/>
                </a:cubicBezTo>
                <a:cubicBezTo>
                  <a:pt x="810" y="284"/>
                  <a:pt x="810" y="284"/>
                  <a:pt x="809" y="284"/>
                </a:cubicBezTo>
                <a:cubicBezTo>
                  <a:pt x="809" y="284"/>
                  <a:pt x="809" y="283"/>
                  <a:pt x="809" y="283"/>
                </a:cubicBezTo>
                <a:cubicBezTo>
                  <a:pt x="808" y="283"/>
                  <a:pt x="808" y="284"/>
                  <a:pt x="808" y="284"/>
                </a:cubicBezTo>
                <a:cubicBezTo>
                  <a:pt x="807" y="285"/>
                  <a:pt x="805" y="285"/>
                  <a:pt x="805" y="286"/>
                </a:cubicBezTo>
                <a:cubicBezTo>
                  <a:pt x="805" y="286"/>
                  <a:pt x="805" y="287"/>
                  <a:pt x="805" y="287"/>
                </a:cubicBezTo>
                <a:cubicBezTo>
                  <a:pt x="804" y="288"/>
                  <a:pt x="804" y="290"/>
                  <a:pt x="803" y="290"/>
                </a:cubicBezTo>
                <a:cubicBezTo>
                  <a:pt x="802" y="291"/>
                  <a:pt x="800" y="291"/>
                  <a:pt x="799" y="291"/>
                </a:cubicBezTo>
                <a:cubicBezTo>
                  <a:pt x="798" y="293"/>
                  <a:pt x="797" y="294"/>
                  <a:pt x="796" y="295"/>
                </a:cubicBezTo>
                <a:cubicBezTo>
                  <a:pt x="796" y="296"/>
                  <a:pt x="795" y="296"/>
                  <a:pt x="795" y="296"/>
                </a:cubicBezTo>
                <a:cubicBezTo>
                  <a:pt x="794" y="296"/>
                  <a:pt x="793" y="298"/>
                  <a:pt x="793" y="298"/>
                </a:cubicBezTo>
                <a:cubicBezTo>
                  <a:pt x="792" y="298"/>
                  <a:pt x="791" y="299"/>
                  <a:pt x="791" y="299"/>
                </a:cubicBezTo>
                <a:cubicBezTo>
                  <a:pt x="790" y="300"/>
                  <a:pt x="790" y="301"/>
                  <a:pt x="789" y="302"/>
                </a:cubicBezTo>
                <a:cubicBezTo>
                  <a:pt x="789" y="302"/>
                  <a:pt x="787" y="302"/>
                  <a:pt x="787" y="302"/>
                </a:cubicBezTo>
                <a:cubicBezTo>
                  <a:pt x="787" y="303"/>
                  <a:pt x="786" y="304"/>
                  <a:pt x="786" y="304"/>
                </a:cubicBezTo>
                <a:cubicBezTo>
                  <a:pt x="785" y="304"/>
                  <a:pt x="784" y="304"/>
                  <a:pt x="784" y="304"/>
                </a:cubicBezTo>
                <a:cubicBezTo>
                  <a:pt x="783" y="305"/>
                  <a:pt x="783" y="305"/>
                  <a:pt x="783" y="306"/>
                </a:cubicBezTo>
                <a:cubicBezTo>
                  <a:pt x="782" y="307"/>
                  <a:pt x="783" y="309"/>
                  <a:pt x="783" y="311"/>
                </a:cubicBezTo>
                <a:cubicBezTo>
                  <a:pt x="785" y="313"/>
                  <a:pt x="782" y="316"/>
                  <a:pt x="782" y="318"/>
                </a:cubicBezTo>
                <a:cubicBezTo>
                  <a:pt x="781" y="319"/>
                  <a:pt x="782" y="321"/>
                  <a:pt x="782" y="322"/>
                </a:cubicBezTo>
                <a:cubicBezTo>
                  <a:pt x="781" y="322"/>
                  <a:pt x="780" y="322"/>
                  <a:pt x="780" y="322"/>
                </a:cubicBezTo>
                <a:cubicBezTo>
                  <a:pt x="780" y="323"/>
                  <a:pt x="779" y="324"/>
                  <a:pt x="779" y="325"/>
                </a:cubicBezTo>
                <a:cubicBezTo>
                  <a:pt x="779" y="325"/>
                  <a:pt x="780" y="325"/>
                  <a:pt x="780" y="325"/>
                </a:cubicBezTo>
                <a:cubicBezTo>
                  <a:pt x="779" y="326"/>
                  <a:pt x="778" y="326"/>
                  <a:pt x="777" y="326"/>
                </a:cubicBezTo>
                <a:cubicBezTo>
                  <a:pt x="777" y="327"/>
                  <a:pt x="777" y="327"/>
                  <a:pt x="777" y="328"/>
                </a:cubicBezTo>
                <a:cubicBezTo>
                  <a:pt x="776" y="329"/>
                  <a:pt x="775" y="329"/>
                  <a:pt x="774" y="329"/>
                </a:cubicBezTo>
                <a:cubicBezTo>
                  <a:pt x="773" y="329"/>
                  <a:pt x="772" y="328"/>
                  <a:pt x="772" y="327"/>
                </a:cubicBezTo>
                <a:cubicBezTo>
                  <a:pt x="771" y="326"/>
                  <a:pt x="771" y="325"/>
                  <a:pt x="771" y="323"/>
                </a:cubicBezTo>
                <a:cubicBezTo>
                  <a:pt x="770" y="322"/>
                  <a:pt x="769" y="320"/>
                  <a:pt x="768" y="318"/>
                </a:cubicBezTo>
                <a:cubicBezTo>
                  <a:pt x="768" y="317"/>
                  <a:pt x="767" y="317"/>
                  <a:pt x="767" y="316"/>
                </a:cubicBezTo>
                <a:cubicBezTo>
                  <a:pt x="767" y="315"/>
                  <a:pt x="766" y="314"/>
                  <a:pt x="766" y="314"/>
                </a:cubicBezTo>
                <a:cubicBezTo>
                  <a:pt x="766" y="312"/>
                  <a:pt x="765" y="310"/>
                  <a:pt x="764" y="308"/>
                </a:cubicBezTo>
                <a:cubicBezTo>
                  <a:pt x="763" y="306"/>
                  <a:pt x="762" y="304"/>
                  <a:pt x="761" y="301"/>
                </a:cubicBezTo>
                <a:cubicBezTo>
                  <a:pt x="761" y="299"/>
                  <a:pt x="760" y="297"/>
                  <a:pt x="760" y="294"/>
                </a:cubicBezTo>
                <a:cubicBezTo>
                  <a:pt x="760" y="293"/>
                  <a:pt x="759" y="291"/>
                  <a:pt x="759" y="289"/>
                </a:cubicBezTo>
                <a:cubicBezTo>
                  <a:pt x="759" y="289"/>
                  <a:pt x="760" y="288"/>
                  <a:pt x="760" y="287"/>
                </a:cubicBezTo>
                <a:cubicBezTo>
                  <a:pt x="760" y="287"/>
                  <a:pt x="759" y="286"/>
                  <a:pt x="759" y="286"/>
                </a:cubicBezTo>
                <a:cubicBezTo>
                  <a:pt x="759" y="285"/>
                  <a:pt x="759" y="283"/>
                  <a:pt x="759" y="282"/>
                </a:cubicBezTo>
                <a:cubicBezTo>
                  <a:pt x="758" y="282"/>
                  <a:pt x="758" y="282"/>
                  <a:pt x="757" y="283"/>
                </a:cubicBezTo>
                <a:cubicBezTo>
                  <a:pt x="757" y="283"/>
                  <a:pt x="757" y="283"/>
                  <a:pt x="757" y="284"/>
                </a:cubicBezTo>
                <a:cubicBezTo>
                  <a:pt x="758" y="286"/>
                  <a:pt x="756" y="286"/>
                  <a:pt x="754" y="287"/>
                </a:cubicBezTo>
                <a:cubicBezTo>
                  <a:pt x="754" y="287"/>
                  <a:pt x="753" y="287"/>
                  <a:pt x="753" y="287"/>
                </a:cubicBezTo>
                <a:cubicBezTo>
                  <a:pt x="751" y="287"/>
                  <a:pt x="747" y="283"/>
                  <a:pt x="746" y="282"/>
                </a:cubicBezTo>
                <a:cubicBezTo>
                  <a:pt x="746" y="282"/>
                  <a:pt x="746" y="282"/>
                  <a:pt x="747" y="282"/>
                </a:cubicBezTo>
                <a:cubicBezTo>
                  <a:pt x="748" y="281"/>
                  <a:pt x="749" y="283"/>
                  <a:pt x="751" y="281"/>
                </a:cubicBezTo>
                <a:cubicBezTo>
                  <a:pt x="751" y="281"/>
                  <a:pt x="751" y="280"/>
                  <a:pt x="751" y="280"/>
                </a:cubicBezTo>
                <a:cubicBezTo>
                  <a:pt x="749" y="281"/>
                  <a:pt x="746" y="280"/>
                  <a:pt x="745" y="278"/>
                </a:cubicBezTo>
                <a:cubicBezTo>
                  <a:pt x="744" y="278"/>
                  <a:pt x="744" y="277"/>
                  <a:pt x="744" y="277"/>
                </a:cubicBezTo>
                <a:cubicBezTo>
                  <a:pt x="743" y="276"/>
                  <a:pt x="742" y="277"/>
                  <a:pt x="741" y="276"/>
                </a:cubicBezTo>
                <a:cubicBezTo>
                  <a:pt x="741" y="275"/>
                  <a:pt x="741" y="274"/>
                  <a:pt x="741" y="274"/>
                </a:cubicBezTo>
                <a:cubicBezTo>
                  <a:pt x="740" y="273"/>
                  <a:pt x="740" y="273"/>
                  <a:pt x="739" y="273"/>
                </a:cubicBezTo>
                <a:cubicBezTo>
                  <a:pt x="739" y="272"/>
                  <a:pt x="739" y="271"/>
                  <a:pt x="738" y="271"/>
                </a:cubicBezTo>
                <a:cubicBezTo>
                  <a:pt x="737" y="271"/>
                  <a:pt x="731" y="273"/>
                  <a:pt x="731" y="271"/>
                </a:cubicBezTo>
                <a:cubicBezTo>
                  <a:pt x="730" y="271"/>
                  <a:pt x="729" y="272"/>
                  <a:pt x="728" y="272"/>
                </a:cubicBezTo>
                <a:cubicBezTo>
                  <a:pt x="727" y="272"/>
                  <a:pt x="726" y="272"/>
                  <a:pt x="725" y="272"/>
                </a:cubicBezTo>
                <a:cubicBezTo>
                  <a:pt x="724" y="272"/>
                  <a:pt x="723" y="273"/>
                  <a:pt x="721" y="272"/>
                </a:cubicBezTo>
                <a:cubicBezTo>
                  <a:pt x="720" y="272"/>
                  <a:pt x="720" y="272"/>
                  <a:pt x="719" y="271"/>
                </a:cubicBezTo>
                <a:cubicBezTo>
                  <a:pt x="717" y="271"/>
                  <a:pt x="716" y="271"/>
                  <a:pt x="714" y="271"/>
                </a:cubicBezTo>
                <a:cubicBezTo>
                  <a:pt x="714" y="271"/>
                  <a:pt x="714" y="271"/>
                  <a:pt x="713" y="271"/>
                </a:cubicBezTo>
                <a:cubicBezTo>
                  <a:pt x="712" y="271"/>
                  <a:pt x="711" y="271"/>
                  <a:pt x="710" y="271"/>
                </a:cubicBezTo>
                <a:cubicBezTo>
                  <a:pt x="710" y="270"/>
                  <a:pt x="709" y="270"/>
                  <a:pt x="708" y="270"/>
                </a:cubicBezTo>
                <a:cubicBezTo>
                  <a:pt x="708" y="269"/>
                  <a:pt x="708" y="268"/>
                  <a:pt x="707" y="267"/>
                </a:cubicBezTo>
                <a:cubicBezTo>
                  <a:pt x="707" y="267"/>
                  <a:pt x="707" y="266"/>
                  <a:pt x="707" y="266"/>
                </a:cubicBezTo>
                <a:cubicBezTo>
                  <a:pt x="706" y="266"/>
                  <a:pt x="707" y="265"/>
                  <a:pt x="706" y="265"/>
                </a:cubicBezTo>
                <a:cubicBezTo>
                  <a:pt x="705" y="265"/>
                  <a:pt x="703" y="265"/>
                  <a:pt x="702" y="266"/>
                </a:cubicBezTo>
                <a:cubicBezTo>
                  <a:pt x="702" y="266"/>
                  <a:pt x="701" y="267"/>
                  <a:pt x="700" y="268"/>
                </a:cubicBezTo>
                <a:cubicBezTo>
                  <a:pt x="699" y="267"/>
                  <a:pt x="699" y="267"/>
                  <a:pt x="698" y="267"/>
                </a:cubicBezTo>
                <a:cubicBezTo>
                  <a:pt x="697" y="266"/>
                  <a:pt x="695" y="266"/>
                  <a:pt x="694" y="265"/>
                </a:cubicBezTo>
                <a:cubicBezTo>
                  <a:pt x="694" y="265"/>
                  <a:pt x="693" y="264"/>
                  <a:pt x="693" y="263"/>
                </a:cubicBezTo>
                <a:cubicBezTo>
                  <a:pt x="692" y="263"/>
                  <a:pt x="690" y="263"/>
                  <a:pt x="689" y="262"/>
                </a:cubicBezTo>
                <a:cubicBezTo>
                  <a:pt x="689" y="261"/>
                  <a:pt x="687" y="259"/>
                  <a:pt x="687" y="258"/>
                </a:cubicBezTo>
                <a:cubicBezTo>
                  <a:pt x="687" y="258"/>
                  <a:pt x="687" y="257"/>
                  <a:pt x="687" y="257"/>
                </a:cubicBezTo>
                <a:cubicBezTo>
                  <a:pt x="687" y="256"/>
                  <a:pt x="686" y="255"/>
                  <a:pt x="685" y="255"/>
                </a:cubicBezTo>
                <a:cubicBezTo>
                  <a:pt x="684" y="255"/>
                  <a:pt x="683" y="255"/>
                  <a:pt x="682" y="254"/>
                </a:cubicBezTo>
                <a:cubicBezTo>
                  <a:pt x="682" y="254"/>
                  <a:pt x="682" y="254"/>
                  <a:pt x="682" y="253"/>
                </a:cubicBezTo>
                <a:cubicBezTo>
                  <a:pt x="682" y="253"/>
                  <a:pt x="682" y="253"/>
                  <a:pt x="682" y="253"/>
                </a:cubicBezTo>
                <a:cubicBezTo>
                  <a:pt x="681" y="254"/>
                  <a:pt x="681" y="254"/>
                  <a:pt x="681" y="255"/>
                </a:cubicBezTo>
                <a:cubicBezTo>
                  <a:pt x="680" y="255"/>
                  <a:pt x="678" y="255"/>
                  <a:pt x="678" y="255"/>
                </a:cubicBezTo>
                <a:cubicBezTo>
                  <a:pt x="678" y="256"/>
                  <a:pt x="678" y="256"/>
                  <a:pt x="678" y="257"/>
                </a:cubicBezTo>
                <a:cubicBezTo>
                  <a:pt x="678" y="257"/>
                  <a:pt x="678" y="257"/>
                  <a:pt x="678" y="257"/>
                </a:cubicBezTo>
                <a:cubicBezTo>
                  <a:pt x="678" y="257"/>
                  <a:pt x="677" y="257"/>
                  <a:pt x="677" y="258"/>
                </a:cubicBezTo>
                <a:cubicBezTo>
                  <a:pt x="677" y="258"/>
                  <a:pt x="677" y="258"/>
                  <a:pt x="677" y="258"/>
                </a:cubicBezTo>
                <a:cubicBezTo>
                  <a:pt x="678" y="258"/>
                  <a:pt x="678" y="258"/>
                  <a:pt x="679" y="257"/>
                </a:cubicBezTo>
                <a:cubicBezTo>
                  <a:pt x="679" y="260"/>
                  <a:pt x="680" y="262"/>
                  <a:pt x="681" y="264"/>
                </a:cubicBezTo>
                <a:cubicBezTo>
                  <a:pt x="682" y="264"/>
                  <a:pt x="682" y="264"/>
                  <a:pt x="682" y="264"/>
                </a:cubicBezTo>
                <a:cubicBezTo>
                  <a:pt x="682" y="264"/>
                  <a:pt x="682" y="264"/>
                  <a:pt x="682" y="264"/>
                </a:cubicBezTo>
                <a:cubicBezTo>
                  <a:pt x="683" y="266"/>
                  <a:pt x="684" y="265"/>
                  <a:pt x="685" y="266"/>
                </a:cubicBezTo>
                <a:cubicBezTo>
                  <a:pt x="685" y="267"/>
                  <a:pt x="685" y="267"/>
                  <a:pt x="685" y="267"/>
                </a:cubicBezTo>
                <a:cubicBezTo>
                  <a:pt x="685" y="267"/>
                  <a:pt x="685" y="268"/>
                  <a:pt x="685" y="268"/>
                </a:cubicBezTo>
                <a:cubicBezTo>
                  <a:pt x="685" y="269"/>
                  <a:pt x="685" y="269"/>
                  <a:pt x="685" y="270"/>
                </a:cubicBezTo>
                <a:cubicBezTo>
                  <a:pt x="686" y="270"/>
                  <a:pt x="686" y="271"/>
                  <a:pt x="686" y="271"/>
                </a:cubicBezTo>
                <a:cubicBezTo>
                  <a:pt x="686" y="272"/>
                  <a:pt x="687" y="274"/>
                  <a:pt x="687" y="274"/>
                </a:cubicBezTo>
                <a:cubicBezTo>
                  <a:pt x="688" y="274"/>
                  <a:pt x="688" y="274"/>
                  <a:pt x="688" y="273"/>
                </a:cubicBezTo>
                <a:cubicBezTo>
                  <a:pt x="687" y="272"/>
                  <a:pt x="688" y="269"/>
                  <a:pt x="689" y="269"/>
                </a:cubicBezTo>
                <a:cubicBezTo>
                  <a:pt x="689" y="269"/>
                  <a:pt x="689" y="269"/>
                  <a:pt x="689" y="269"/>
                </a:cubicBezTo>
                <a:cubicBezTo>
                  <a:pt x="689" y="269"/>
                  <a:pt x="690" y="269"/>
                  <a:pt x="690" y="270"/>
                </a:cubicBezTo>
                <a:cubicBezTo>
                  <a:pt x="690" y="270"/>
                  <a:pt x="690" y="272"/>
                  <a:pt x="690" y="273"/>
                </a:cubicBezTo>
                <a:cubicBezTo>
                  <a:pt x="690" y="274"/>
                  <a:pt x="689" y="274"/>
                  <a:pt x="689" y="275"/>
                </a:cubicBezTo>
                <a:cubicBezTo>
                  <a:pt x="690" y="275"/>
                  <a:pt x="690" y="275"/>
                  <a:pt x="690" y="276"/>
                </a:cubicBezTo>
                <a:cubicBezTo>
                  <a:pt x="691" y="276"/>
                  <a:pt x="691" y="276"/>
                  <a:pt x="692" y="276"/>
                </a:cubicBezTo>
                <a:cubicBezTo>
                  <a:pt x="692" y="276"/>
                  <a:pt x="692" y="276"/>
                  <a:pt x="693" y="275"/>
                </a:cubicBezTo>
                <a:cubicBezTo>
                  <a:pt x="693" y="276"/>
                  <a:pt x="697" y="276"/>
                  <a:pt x="698" y="276"/>
                </a:cubicBezTo>
                <a:cubicBezTo>
                  <a:pt x="698" y="276"/>
                  <a:pt x="698" y="275"/>
                  <a:pt x="698" y="275"/>
                </a:cubicBezTo>
                <a:cubicBezTo>
                  <a:pt x="698" y="276"/>
                  <a:pt x="698" y="276"/>
                  <a:pt x="699" y="275"/>
                </a:cubicBezTo>
                <a:cubicBezTo>
                  <a:pt x="699" y="275"/>
                  <a:pt x="699" y="275"/>
                  <a:pt x="700" y="275"/>
                </a:cubicBezTo>
                <a:cubicBezTo>
                  <a:pt x="700" y="274"/>
                  <a:pt x="700" y="274"/>
                  <a:pt x="701" y="273"/>
                </a:cubicBezTo>
                <a:cubicBezTo>
                  <a:pt x="702" y="272"/>
                  <a:pt x="703" y="271"/>
                  <a:pt x="704" y="270"/>
                </a:cubicBezTo>
                <a:cubicBezTo>
                  <a:pt x="704" y="270"/>
                  <a:pt x="705" y="269"/>
                  <a:pt x="705" y="268"/>
                </a:cubicBezTo>
                <a:cubicBezTo>
                  <a:pt x="706" y="268"/>
                  <a:pt x="706" y="268"/>
                  <a:pt x="706" y="268"/>
                </a:cubicBezTo>
                <a:cubicBezTo>
                  <a:pt x="706" y="269"/>
                  <a:pt x="705" y="270"/>
                  <a:pt x="705" y="271"/>
                </a:cubicBezTo>
                <a:cubicBezTo>
                  <a:pt x="705" y="271"/>
                  <a:pt x="705" y="271"/>
                  <a:pt x="706" y="271"/>
                </a:cubicBezTo>
                <a:cubicBezTo>
                  <a:pt x="706" y="272"/>
                  <a:pt x="705" y="273"/>
                  <a:pt x="706" y="273"/>
                </a:cubicBezTo>
                <a:cubicBezTo>
                  <a:pt x="706" y="274"/>
                  <a:pt x="707" y="275"/>
                  <a:pt x="708" y="276"/>
                </a:cubicBezTo>
                <a:cubicBezTo>
                  <a:pt x="709" y="277"/>
                  <a:pt x="710" y="277"/>
                  <a:pt x="711" y="278"/>
                </a:cubicBezTo>
                <a:cubicBezTo>
                  <a:pt x="712" y="278"/>
                  <a:pt x="712" y="277"/>
                  <a:pt x="713" y="278"/>
                </a:cubicBezTo>
                <a:cubicBezTo>
                  <a:pt x="714" y="279"/>
                  <a:pt x="714" y="280"/>
                  <a:pt x="715" y="280"/>
                </a:cubicBezTo>
                <a:cubicBezTo>
                  <a:pt x="715" y="281"/>
                  <a:pt x="717" y="281"/>
                  <a:pt x="717" y="282"/>
                </a:cubicBezTo>
                <a:cubicBezTo>
                  <a:pt x="716" y="283"/>
                  <a:pt x="716" y="284"/>
                  <a:pt x="715" y="285"/>
                </a:cubicBezTo>
                <a:cubicBezTo>
                  <a:pt x="715" y="285"/>
                  <a:pt x="714" y="285"/>
                  <a:pt x="714" y="286"/>
                </a:cubicBezTo>
                <a:cubicBezTo>
                  <a:pt x="713" y="287"/>
                  <a:pt x="713" y="288"/>
                  <a:pt x="712" y="288"/>
                </a:cubicBezTo>
                <a:cubicBezTo>
                  <a:pt x="712" y="289"/>
                  <a:pt x="711" y="288"/>
                  <a:pt x="711" y="288"/>
                </a:cubicBezTo>
                <a:cubicBezTo>
                  <a:pt x="710" y="290"/>
                  <a:pt x="710" y="292"/>
                  <a:pt x="710" y="293"/>
                </a:cubicBezTo>
                <a:cubicBezTo>
                  <a:pt x="708" y="293"/>
                  <a:pt x="707" y="293"/>
                  <a:pt x="706" y="295"/>
                </a:cubicBezTo>
                <a:cubicBezTo>
                  <a:pt x="706" y="295"/>
                  <a:pt x="706" y="296"/>
                  <a:pt x="706" y="296"/>
                </a:cubicBezTo>
                <a:cubicBezTo>
                  <a:pt x="705" y="297"/>
                  <a:pt x="704" y="296"/>
                  <a:pt x="703" y="297"/>
                </a:cubicBezTo>
                <a:cubicBezTo>
                  <a:pt x="702" y="297"/>
                  <a:pt x="702" y="298"/>
                  <a:pt x="702" y="299"/>
                </a:cubicBezTo>
                <a:cubicBezTo>
                  <a:pt x="701" y="300"/>
                  <a:pt x="701" y="300"/>
                  <a:pt x="701" y="300"/>
                </a:cubicBezTo>
                <a:cubicBezTo>
                  <a:pt x="700" y="300"/>
                  <a:pt x="699" y="300"/>
                  <a:pt x="698" y="300"/>
                </a:cubicBezTo>
                <a:cubicBezTo>
                  <a:pt x="697" y="300"/>
                  <a:pt x="696" y="300"/>
                  <a:pt x="694" y="301"/>
                </a:cubicBezTo>
                <a:cubicBezTo>
                  <a:pt x="694" y="301"/>
                  <a:pt x="692" y="302"/>
                  <a:pt x="692" y="303"/>
                </a:cubicBezTo>
                <a:cubicBezTo>
                  <a:pt x="692" y="304"/>
                  <a:pt x="692" y="304"/>
                  <a:pt x="691" y="305"/>
                </a:cubicBezTo>
                <a:cubicBezTo>
                  <a:pt x="689" y="306"/>
                  <a:pt x="685" y="306"/>
                  <a:pt x="683" y="308"/>
                </a:cubicBezTo>
                <a:cubicBezTo>
                  <a:pt x="682" y="308"/>
                  <a:pt x="682" y="309"/>
                  <a:pt x="681" y="309"/>
                </a:cubicBezTo>
                <a:cubicBezTo>
                  <a:pt x="680" y="310"/>
                  <a:pt x="679" y="309"/>
                  <a:pt x="678" y="310"/>
                </a:cubicBezTo>
                <a:cubicBezTo>
                  <a:pt x="677" y="310"/>
                  <a:pt x="676" y="311"/>
                  <a:pt x="674" y="312"/>
                </a:cubicBezTo>
                <a:cubicBezTo>
                  <a:pt x="674" y="312"/>
                  <a:pt x="672" y="311"/>
                  <a:pt x="671" y="312"/>
                </a:cubicBezTo>
                <a:cubicBezTo>
                  <a:pt x="671" y="312"/>
                  <a:pt x="670" y="313"/>
                  <a:pt x="669" y="313"/>
                </a:cubicBezTo>
                <a:cubicBezTo>
                  <a:pt x="667" y="314"/>
                  <a:pt x="664" y="315"/>
                  <a:pt x="663" y="313"/>
                </a:cubicBezTo>
                <a:cubicBezTo>
                  <a:pt x="663" y="312"/>
                  <a:pt x="663" y="311"/>
                  <a:pt x="663" y="310"/>
                </a:cubicBezTo>
                <a:cubicBezTo>
                  <a:pt x="662" y="309"/>
                  <a:pt x="662" y="307"/>
                  <a:pt x="661" y="305"/>
                </a:cubicBezTo>
                <a:cubicBezTo>
                  <a:pt x="661" y="304"/>
                  <a:pt x="661" y="304"/>
                  <a:pt x="662" y="303"/>
                </a:cubicBezTo>
                <a:cubicBezTo>
                  <a:pt x="661" y="302"/>
                  <a:pt x="661" y="302"/>
                  <a:pt x="661" y="301"/>
                </a:cubicBezTo>
                <a:cubicBezTo>
                  <a:pt x="661" y="300"/>
                  <a:pt x="660" y="298"/>
                  <a:pt x="659" y="297"/>
                </a:cubicBezTo>
                <a:cubicBezTo>
                  <a:pt x="658" y="297"/>
                  <a:pt x="658" y="297"/>
                  <a:pt x="657" y="296"/>
                </a:cubicBezTo>
                <a:cubicBezTo>
                  <a:pt x="656" y="294"/>
                  <a:pt x="655" y="292"/>
                  <a:pt x="654" y="290"/>
                </a:cubicBezTo>
                <a:cubicBezTo>
                  <a:pt x="654" y="289"/>
                  <a:pt x="652" y="289"/>
                  <a:pt x="651" y="288"/>
                </a:cubicBezTo>
                <a:cubicBezTo>
                  <a:pt x="651" y="287"/>
                  <a:pt x="650" y="286"/>
                  <a:pt x="649" y="285"/>
                </a:cubicBezTo>
                <a:cubicBezTo>
                  <a:pt x="649" y="284"/>
                  <a:pt x="650" y="282"/>
                  <a:pt x="649" y="280"/>
                </a:cubicBezTo>
                <a:cubicBezTo>
                  <a:pt x="648" y="279"/>
                  <a:pt x="647" y="278"/>
                  <a:pt x="647" y="276"/>
                </a:cubicBezTo>
                <a:cubicBezTo>
                  <a:pt x="646" y="275"/>
                  <a:pt x="644" y="275"/>
                  <a:pt x="643" y="274"/>
                </a:cubicBezTo>
                <a:cubicBezTo>
                  <a:pt x="644" y="272"/>
                  <a:pt x="642" y="270"/>
                  <a:pt x="641" y="269"/>
                </a:cubicBezTo>
                <a:cubicBezTo>
                  <a:pt x="640" y="267"/>
                  <a:pt x="639" y="266"/>
                  <a:pt x="638" y="264"/>
                </a:cubicBezTo>
                <a:cubicBezTo>
                  <a:pt x="637" y="263"/>
                  <a:pt x="637" y="262"/>
                  <a:pt x="636" y="262"/>
                </a:cubicBezTo>
                <a:cubicBezTo>
                  <a:pt x="636" y="262"/>
                  <a:pt x="636" y="262"/>
                  <a:pt x="635" y="262"/>
                </a:cubicBezTo>
                <a:cubicBezTo>
                  <a:pt x="635" y="260"/>
                  <a:pt x="636" y="259"/>
                  <a:pt x="636" y="257"/>
                </a:cubicBezTo>
                <a:cubicBezTo>
                  <a:pt x="636" y="257"/>
                  <a:pt x="636" y="257"/>
                  <a:pt x="636" y="257"/>
                </a:cubicBezTo>
                <a:cubicBezTo>
                  <a:pt x="635" y="255"/>
                  <a:pt x="634" y="253"/>
                  <a:pt x="633" y="250"/>
                </a:cubicBezTo>
                <a:cubicBezTo>
                  <a:pt x="634" y="250"/>
                  <a:pt x="635" y="248"/>
                  <a:pt x="635" y="247"/>
                </a:cubicBezTo>
                <a:cubicBezTo>
                  <a:pt x="635" y="246"/>
                  <a:pt x="635" y="246"/>
                  <a:pt x="635" y="245"/>
                </a:cubicBezTo>
                <a:cubicBezTo>
                  <a:pt x="636" y="243"/>
                  <a:pt x="637" y="240"/>
                  <a:pt x="639" y="239"/>
                </a:cubicBezTo>
                <a:cubicBezTo>
                  <a:pt x="638" y="237"/>
                  <a:pt x="639" y="236"/>
                  <a:pt x="638" y="235"/>
                </a:cubicBezTo>
                <a:cubicBezTo>
                  <a:pt x="638" y="235"/>
                  <a:pt x="638" y="234"/>
                  <a:pt x="639" y="233"/>
                </a:cubicBezTo>
                <a:cubicBezTo>
                  <a:pt x="638" y="233"/>
                  <a:pt x="638" y="233"/>
                  <a:pt x="638" y="232"/>
                </a:cubicBezTo>
                <a:cubicBezTo>
                  <a:pt x="638" y="232"/>
                  <a:pt x="639" y="232"/>
                  <a:pt x="639" y="231"/>
                </a:cubicBezTo>
                <a:cubicBezTo>
                  <a:pt x="639" y="231"/>
                  <a:pt x="639" y="231"/>
                  <a:pt x="639" y="231"/>
                </a:cubicBezTo>
                <a:cubicBezTo>
                  <a:pt x="639" y="231"/>
                  <a:pt x="639" y="230"/>
                  <a:pt x="639" y="230"/>
                </a:cubicBezTo>
                <a:cubicBezTo>
                  <a:pt x="639" y="230"/>
                  <a:pt x="639" y="230"/>
                  <a:pt x="639" y="230"/>
                </a:cubicBezTo>
                <a:cubicBezTo>
                  <a:pt x="638" y="231"/>
                  <a:pt x="638" y="231"/>
                  <a:pt x="637" y="231"/>
                </a:cubicBezTo>
                <a:cubicBezTo>
                  <a:pt x="636" y="231"/>
                  <a:pt x="636" y="231"/>
                  <a:pt x="634" y="231"/>
                </a:cubicBezTo>
                <a:cubicBezTo>
                  <a:pt x="633" y="231"/>
                  <a:pt x="633" y="232"/>
                  <a:pt x="632" y="233"/>
                </a:cubicBezTo>
                <a:cubicBezTo>
                  <a:pt x="631" y="233"/>
                  <a:pt x="630" y="233"/>
                  <a:pt x="628" y="233"/>
                </a:cubicBezTo>
                <a:cubicBezTo>
                  <a:pt x="627" y="233"/>
                  <a:pt x="627" y="232"/>
                  <a:pt x="626" y="231"/>
                </a:cubicBezTo>
                <a:cubicBezTo>
                  <a:pt x="625" y="230"/>
                  <a:pt x="623" y="230"/>
                  <a:pt x="621" y="230"/>
                </a:cubicBezTo>
                <a:cubicBezTo>
                  <a:pt x="621" y="231"/>
                  <a:pt x="621" y="232"/>
                  <a:pt x="621" y="233"/>
                </a:cubicBezTo>
                <a:cubicBezTo>
                  <a:pt x="621" y="233"/>
                  <a:pt x="621" y="233"/>
                  <a:pt x="621" y="233"/>
                </a:cubicBezTo>
                <a:cubicBezTo>
                  <a:pt x="620" y="232"/>
                  <a:pt x="618" y="233"/>
                  <a:pt x="617" y="232"/>
                </a:cubicBezTo>
                <a:cubicBezTo>
                  <a:pt x="617" y="232"/>
                  <a:pt x="617" y="231"/>
                  <a:pt x="616" y="230"/>
                </a:cubicBezTo>
                <a:cubicBezTo>
                  <a:pt x="616" y="231"/>
                  <a:pt x="616" y="231"/>
                  <a:pt x="616" y="231"/>
                </a:cubicBezTo>
                <a:cubicBezTo>
                  <a:pt x="615" y="231"/>
                  <a:pt x="615" y="230"/>
                  <a:pt x="614" y="230"/>
                </a:cubicBezTo>
                <a:cubicBezTo>
                  <a:pt x="614" y="231"/>
                  <a:pt x="613" y="231"/>
                  <a:pt x="613" y="231"/>
                </a:cubicBezTo>
                <a:cubicBezTo>
                  <a:pt x="613" y="231"/>
                  <a:pt x="613" y="231"/>
                  <a:pt x="613" y="231"/>
                </a:cubicBezTo>
                <a:cubicBezTo>
                  <a:pt x="613" y="231"/>
                  <a:pt x="613" y="231"/>
                  <a:pt x="613" y="230"/>
                </a:cubicBezTo>
                <a:cubicBezTo>
                  <a:pt x="613" y="230"/>
                  <a:pt x="613" y="230"/>
                  <a:pt x="613" y="230"/>
                </a:cubicBezTo>
                <a:cubicBezTo>
                  <a:pt x="613" y="230"/>
                  <a:pt x="613" y="230"/>
                  <a:pt x="613" y="230"/>
                </a:cubicBezTo>
                <a:cubicBezTo>
                  <a:pt x="612" y="230"/>
                  <a:pt x="612" y="230"/>
                  <a:pt x="611" y="230"/>
                </a:cubicBezTo>
                <a:cubicBezTo>
                  <a:pt x="611" y="229"/>
                  <a:pt x="611" y="229"/>
                  <a:pt x="611" y="229"/>
                </a:cubicBezTo>
                <a:cubicBezTo>
                  <a:pt x="611" y="229"/>
                  <a:pt x="611" y="229"/>
                  <a:pt x="612" y="229"/>
                </a:cubicBezTo>
                <a:cubicBezTo>
                  <a:pt x="612" y="229"/>
                  <a:pt x="611" y="229"/>
                  <a:pt x="611" y="228"/>
                </a:cubicBezTo>
                <a:cubicBezTo>
                  <a:pt x="611" y="228"/>
                  <a:pt x="611" y="228"/>
                  <a:pt x="610" y="228"/>
                </a:cubicBezTo>
                <a:cubicBezTo>
                  <a:pt x="610" y="227"/>
                  <a:pt x="610" y="227"/>
                  <a:pt x="610" y="226"/>
                </a:cubicBezTo>
                <a:cubicBezTo>
                  <a:pt x="609" y="226"/>
                  <a:pt x="609" y="225"/>
                  <a:pt x="608" y="225"/>
                </a:cubicBezTo>
                <a:cubicBezTo>
                  <a:pt x="608" y="225"/>
                  <a:pt x="608" y="225"/>
                  <a:pt x="608" y="225"/>
                </a:cubicBezTo>
                <a:cubicBezTo>
                  <a:pt x="608" y="224"/>
                  <a:pt x="608" y="224"/>
                  <a:pt x="608" y="224"/>
                </a:cubicBezTo>
                <a:cubicBezTo>
                  <a:pt x="609" y="224"/>
                  <a:pt x="609" y="224"/>
                  <a:pt x="609" y="224"/>
                </a:cubicBezTo>
                <a:cubicBezTo>
                  <a:pt x="610" y="224"/>
                  <a:pt x="610" y="224"/>
                  <a:pt x="609" y="224"/>
                </a:cubicBezTo>
                <a:cubicBezTo>
                  <a:pt x="609" y="223"/>
                  <a:pt x="609" y="223"/>
                  <a:pt x="609" y="223"/>
                </a:cubicBezTo>
                <a:cubicBezTo>
                  <a:pt x="609" y="223"/>
                  <a:pt x="610" y="223"/>
                  <a:pt x="610" y="222"/>
                </a:cubicBezTo>
                <a:cubicBezTo>
                  <a:pt x="610" y="222"/>
                  <a:pt x="610" y="222"/>
                  <a:pt x="610" y="222"/>
                </a:cubicBezTo>
                <a:cubicBezTo>
                  <a:pt x="609" y="222"/>
                  <a:pt x="609" y="222"/>
                  <a:pt x="609" y="222"/>
                </a:cubicBezTo>
                <a:cubicBezTo>
                  <a:pt x="609" y="222"/>
                  <a:pt x="609" y="222"/>
                  <a:pt x="609" y="221"/>
                </a:cubicBezTo>
                <a:cubicBezTo>
                  <a:pt x="609" y="221"/>
                  <a:pt x="609" y="221"/>
                  <a:pt x="608" y="221"/>
                </a:cubicBezTo>
                <a:cubicBezTo>
                  <a:pt x="609" y="221"/>
                  <a:pt x="609" y="220"/>
                  <a:pt x="609" y="220"/>
                </a:cubicBezTo>
                <a:cubicBezTo>
                  <a:pt x="609" y="220"/>
                  <a:pt x="609" y="220"/>
                  <a:pt x="610" y="220"/>
                </a:cubicBezTo>
                <a:cubicBezTo>
                  <a:pt x="610" y="220"/>
                  <a:pt x="610" y="220"/>
                  <a:pt x="610" y="220"/>
                </a:cubicBezTo>
                <a:cubicBezTo>
                  <a:pt x="609" y="220"/>
                  <a:pt x="608" y="220"/>
                  <a:pt x="607" y="220"/>
                </a:cubicBezTo>
                <a:cubicBezTo>
                  <a:pt x="607" y="219"/>
                  <a:pt x="607" y="219"/>
                  <a:pt x="607" y="218"/>
                </a:cubicBezTo>
                <a:cubicBezTo>
                  <a:pt x="608" y="218"/>
                  <a:pt x="607" y="218"/>
                  <a:pt x="608" y="217"/>
                </a:cubicBezTo>
                <a:cubicBezTo>
                  <a:pt x="608" y="217"/>
                  <a:pt x="610" y="216"/>
                  <a:pt x="611" y="216"/>
                </a:cubicBezTo>
                <a:cubicBezTo>
                  <a:pt x="611" y="217"/>
                  <a:pt x="612" y="217"/>
                  <a:pt x="612" y="217"/>
                </a:cubicBezTo>
                <a:cubicBezTo>
                  <a:pt x="612" y="217"/>
                  <a:pt x="612" y="217"/>
                  <a:pt x="612" y="216"/>
                </a:cubicBezTo>
                <a:cubicBezTo>
                  <a:pt x="612" y="216"/>
                  <a:pt x="612" y="216"/>
                  <a:pt x="612" y="216"/>
                </a:cubicBezTo>
                <a:cubicBezTo>
                  <a:pt x="612" y="216"/>
                  <a:pt x="612" y="216"/>
                  <a:pt x="612" y="216"/>
                </a:cubicBezTo>
                <a:cubicBezTo>
                  <a:pt x="612" y="216"/>
                  <a:pt x="613" y="216"/>
                  <a:pt x="613" y="216"/>
                </a:cubicBezTo>
                <a:cubicBezTo>
                  <a:pt x="613" y="216"/>
                  <a:pt x="613" y="216"/>
                  <a:pt x="613" y="217"/>
                </a:cubicBezTo>
                <a:cubicBezTo>
                  <a:pt x="614" y="216"/>
                  <a:pt x="615" y="216"/>
                  <a:pt x="617" y="217"/>
                </a:cubicBezTo>
                <a:cubicBezTo>
                  <a:pt x="617" y="217"/>
                  <a:pt x="617" y="216"/>
                  <a:pt x="617" y="216"/>
                </a:cubicBezTo>
                <a:cubicBezTo>
                  <a:pt x="617" y="216"/>
                  <a:pt x="617" y="216"/>
                  <a:pt x="617" y="216"/>
                </a:cubicBezTo>
                <a:cubicBezTo>
                  <a:pt x="616" y="216"/>
                  <a:pt x="616" y="216"/>
                  <a:pt x="616" y="216"/>
                </a:cubicBezTo>
                <a:cubicBezTo>
                  <a:pt x="616" y="216"/>
                  <a:pt x="616" y="216"/>
                  <a:pt x="616" y="215"/>
                </a:cubicBezTo>
                <a:cubicBezTo>
                  <a:pt x="617" y="215"/>
                  <a:pt x="618" y="215"/>
                  <a:pt x="619" y="215"/>
                </a:cubicBezTo>
                <a:cubicBezTo>
                  <a:pt x="619" y="215"/>
                  <a:pt x="619" y="215"/>
                  <a:pt x="619" y="215"/>
                </a:cubicBezTo>
                <a:cubicBezTo>
                  <a:pt x="618" y="215"/>
                  <a:pt x="618" y="215"/>
                  <a:pt x="617" y="215"/>
                </a:cubicBezTo>
                <a:cubicBezTo>
                  <a:pt x="617" y="215"/>
                  <a:pt x="617" y="214"/>
                  <a:pt x="616" y="214"/>
                </a:cubicBezTo>
                <a:cubicBezTo>
                  <a:pt x="617" y="214"/>
                  <a:pt x="617" y="214"/>
                  <a:pt x="617" y="213"/>
                </a:cubicBezTo>
                <a:cubicBezTo>
                  <a:pt x="618" y="213"/>
                  <a:pt x="619" y="213"/>
                  <a:pt x="620" y="214"/>
                </a:cubicBezTo>
                <a:cubicBezTo>
                  <a:pt x="620" y="213"/>
                  <a:pt x="620" y="213"/>
                  <a:pt x="621" y="213"/>
                </a:cubicBezTo>
                <a:cubicBezTo>
                  <a:pt x="622" y="214"/>
                  <a:pt x="623" y="214"/>
                  <a:pt x="624" y="213"/>
                </a:cubicBezTo>
                <a:cubicBezTo>
                  <a:pt x="624" y="213"/>
                  <a:pt x="624" y="213"/>
                  <a:pt x="624" y="213"/>
                </a:cubicBezTo>
                <a:cubicBezTo>
                  <a:pt x="626" y="212"/>
                  <a:pt x="628" y="211"/>
                  <a:pt x="630" y="210"/>
                </a:cubicBezTo>
                <a:cubicBezTo>
                  <a:pt x="632" y="210"/>
                  <a:pt x="634" y="211"/>
                  <a:pt x="636" y="210"/>
                </a:cubicBezTo>
                <a:cubicBezTo>
                  <a:pt x="636" y="211"/>
                  <a:pt x="636" y="211"/>
                  <a:pt x="637" y="212"/>
                </a:cubicBezTo>
                <a:cubicBezTo>
                  <a:pt x="638" y="212"/>
                  <a:pt x="639" y="211"/>
                  <a:pt x="639" y="211"/>
                </a:cubicBezTo>
                <a:cubicBezTo>
                  <a:pt x="640" y="212"/>
                  <a:pt x="640" y="213"/>
                  <a:pt x="640" y="213"/>
                </a:cubicBezTo>
                <a:cubicBezTo>
                  <a:pt x="642" y="212"/>
                  <a:pt x="642" y="214"/>
                  <a:pt x="644" y="214"/>
                </a:cubicBezTo>
                <a:cubicBezTo>
                  <a:pt x="645" y="214"/>
                  <a:pt x="647" y="215"/>
                  <a:pt x="648" y="214"/>
                </a:cubicBezTo>
                <a:cubicBezTo>
                  <a:pt x="649" y="214"/>
                  <a:pt x="649" y="214"/>
                  <a:pt x="650" y="214"/>
                </a:cubicBezTo>
                <a:cubicBezTo>
                  <a:pt x="651" y="214"/>
                  <a:pt x="652" y="215"/>
                  <a:pt x="653" y="214"/>
                </a:cubicBezTo>
                <a:cubicBezTo>
                  <a:pt x="656" y="214"/>
                  <a:pt x="658" y="212"/>
                  <a:pt x="657" y="209"/>
                </a:cubicBezTo>
                <a:cubicBezTo>
                  <a:pt x="657" y="209"/>
                  <a:pt x="657" y="208"/>
                  <a:pt x="657" y="207"/>
                </a:cubicBezTo>
                <a:cubicBezTo>
                  <a:pt x="656" y="206"/>
                  <a:pt x="653" y="206"/>
                  <a:pt x="652" y="205"/>
                </a:cubicBezTo>
                <a:cubicBezTo>
                  <a:pt x="652" y="205"/>
                  <a:pt x="652" y="205"/>
                  <a:pt x="652" y="204"/>
                </a:cubicBezTo>
                <a:cubicBezTo>
                  <a:pt x="652" y="204"/>
                  <a:pt x="651" y="203"/>
                  <a:pt x="651" y="203"/>
                </a:cubicBezTo>
                <a:cubicBezTo>
                  <a:pt x="650" y="202"/>
                  <a:pt x="649" y="201"/>
                  <a:pt x="647" y="201"/>
                </a:cubicBezTo>
                <a:cubicBezTo>
                  <a:pt x="647" y="200"/>
                  <a:pt x="646" y="200"/>
                  <a:pt x="646" y="200"/>
                </a:cubicBezTo>
                <a:cubicBezTo>
                  <a:pt x="645" y="200"/>
                  <a:pt x="645" y="199"/>
                  <a:pt x="645" y="199"/>
                </a:cubicBezTo>
                <a:cubicBezTo>
                  <a:pt x="644" y="199"/>
                  <a:pt x="644" y="199"/>
                  <a:pt x="644" y="199"/>
                </a:cubicBezTo>
                <a:cubicBezTo>
                  <a:pt x="643" y="199"/>
                  <a:pt x="643" y="198"/>
                  <a:pt x="642" y="197"/>
                </a:cubicBezTo>
                <a:cubicBezTo>
                  <a:pt x="643" y="197"/>
                  <a:pt x="644" y="197"/>
                  <a:pt x="644" y="197"/>
                </a:cubicBezTo>
                <a:cubicBezTo>
                  <a:pt x="644" y="195"/>
                  <a:pt x="645" y="195"/>
                  <a:pt x="645" y="194"/>
                </a:cubicBezTo>
                <a:cubicBezTo>
                  <a:pt x="646" y="194"/>
                  <a:pt x="647" y="194"/>
                  <a:pt x="647" y="194"/>
                </a:cubicBezTo>
                <a:cubicBezTo>
                  <a:pt x="646" y="193"/>
                  <a:pt x="646" y="192"/>
                  <a:pt x="645" y="192"/>
                </a:cubicBezTo>
                <a:cubicBezTo>
                  <a:pt x="645" y="192"/>
                  <a:pt x="645" y="191"/>
                  <a:pt x="645" y="191"/>
                </a:cubicBezTo>
                <a:cubicBezTo>
                  <a:pt x="647" y="191"/>
                  <a:pt x="649" y="190"/>
                  <a:pt x="650" y="190"/>
                </a:cubicBezTo>
                <a:cubicBezTo>
                  <a:pt x="650" y="189"/>
                  <a:pt x="649" y="189"/>
                  <a:pt x="649" y="189"/>
                </a:cubicBezTo>
                <a:cubicBezTo>
                  <a:pt x="648" y="189"/>
                  <a:pt x="647" y="189"/>
                  <a:pt x="646" y="189"/>
                </a:cubicBezTo>
                <a:cubicBezTo>
                  <a:pt x="646" y="190"/>
                  <a:pt x="646" y="190"/>
                  <a:pt x="646" y="190"/>
                </a:cubicBezTo>
                <a:cubicBezTo>
                  <a:pt x="645" y="190"/>
                  <a:pt x="644" y="190"/>
                  <a:pt x="644" y="190"/>
                </a:cubicBezTo>
                <a:cubicBezTo>
                  <a:pt x="643" y="190"/>
                  <a:pt x="643" y="191"/>
                  <a:pt x="643" y="191"/>
                </a:cubicBezTo>
                <a:cubicBezTo>
                  <a:pt x="641" y="191"/>
                  <a:pt x="640" y="191"/>
                  <a:pt x="639" y="192"/>
                </a:cubicBezTo>
                <a:cubicBezTo>
                  <a:pt x="638" y="192"/>
                  <a:pt x="638" y="192"/>
                  <a:pt x="637" y="192"/>
                </a:cubicBezTo>
                <a:cubicBezTo>
                  <a:pt x="637" y="192"/>
                  <a:pt x="637" y="193"/>
                  <a:pt x="637" y="192"/>
                </a:cubicBezTo>
                <a:cubicBezTo>
                  <a:pt x="637" y="192"/>
                  <a:pt x="637" y="192"/>
                  <a:pt x="636" y="192"/>
                </a:cubicBezTo>
                <a:cubicBezTo>
                  <a:pt x="636" y="192"/>
                  <a:pt x="636" y="192"/>
                  <a:pt x="636" y="192"/>
                </a:cubicBezTo>
                <a:cubicBezTo>
                  <a:pt x="636" y="193"/>
                  <a:pt x="636" y="193"/>
                  <a:pt x="635" y="193"/>
                </a:cubicBezTo>
                <a:cubicBezTo>
                  <a:pt x="634" y="193"/>
                  <a:pt x="633" y="193"/>
                  <a:pt x="632" y="194"/>
                </a:cubicBezTo>
                <a:cubicBezTo>
                  <a:pt x="632" y="194"/>
                  <a:pt x="632" y="194"/>
                  <a:pt x="632" y="194"/>
                </a:cubicBezTo>
                <a:cubicBezTo>
                  <a:pt x="634" y="194"/>
                  <a:pt x="636" y="196"/>
                  <a:pt x="636" y="197"/>
                </a:cubicBezTo>
                <a:cubicBezTo>
                  <a:pt x="637" y="197"/>
                  <a:pt x="638" y="197"/>
                  <a:pt x="638" y="197"/>
                </a:cubicBezTo>
                <a:cubicBezTo>
                  <a:pt x="639" y="197"/>
                  <a:pt x="640" y="197"/>
                  <a:pt x="641" y="197"/>
                </a:cubicBezTo>
                <a:cubicBezTo>
                  <a:pt x="640" y="197"/>
                  <a:pt x="640" y="198"/>
                  <a:pt x="640" y="198"/>
                </a:cubicBezTo>
                <a:cubicBezTo>
                  <a:pt x="639" y="198"/>
                  <a:pt x="639" y="198"/>
                  <a:pt x="639" y="198"/>
                </a:cubicBezTo>
                <a:cubicBezTo>
                  <a:pt x="638" y="198"/>
                  <a:pt x="638" y="198"/>
                  <a:pt x="637" y="198"/>
                </a:cubicBezTo>
                <a:cubicBezTo>
                  <a:pt x="637" y="199"/>
                  <a:pt x="636" y="199"/>
                  <a:pt x="636" y="199"/>
                </a:cubicBezTo>
                <a:cubicBezTo>
                  <a:pt x="635" y="199"/>
                  <a:pt x="635" y="199"/>
                  <a:pt x="634" y="199"/>
                </a:cubicBezTo>
                <a:cubicBezTo>
                  <a:pt x="632" y="200"/>
                  <a:pt x="634" y="201"/>
                  <a:pt x="630" y="200"/>
                </a:cubicBezTo>
                <a:cubicBezTo>
                  <a:pt x="630" y="200"/>
                  <a:pt x="630" y="200"/>
                  <a:pt x="630" y="200"/>
                </a:cubicBezTo>
                <a:cubicBezTo>
                  <a:pt x="632" y="197"/>
                  <a:pt x="630" y="197"/>
                  <a:pt x="628" y="197"/>
                </a:cubicBezTo>
                <a:cubicBezTo>
                  <a:pt x="628" y="197"/>
                  <a:pt x="628" y="197"/>
                  <a:pt x="628" y="197"/>
                </a:cubicBezTo>
                <a:cubicBezTo>
                  <a:pt x="628" y="196"/>
                  <a:pt x="630" y="196"/>
                  <a:pt x="631" y="195"/>
                </a:cubicBezTo>
                <a:cubicBezTo>
                  <a:pt x="631" y="194"/>
                  <a:pt x="631" y="194"/>
                  <a:pt x="631" y="194"/>
                </a:cubicBezTo>
                <a:cubicBezTo>
                  <a:pt x="629" y="194"/>
                  <a:pt x="627" y="194"/>
                  <a:pt x="626" y="193"/>
                </a:cubicBezTo>
                <a:cubicBezTo>
                  <a:pt x="626" y="193"/>
                  <a:pt x="626" y="193"/>
                  <a:pt x="626" y="193"/>
                </a:cubicBezTo>
                <a:cubicBezTo>
                  <a:pt x="626" y="192"/>
                  <a:pt x="626" y="192"/>
                  <a:pt x="626" y="192"/>
                </a:cubicBezTo>
                <a:cubicBezTo>
                  <a:pt x="626" y="192"/>
                  <a:pt x="626" y="192"/>
                  <a:pt x="626" y="192"/>
                </a:cubicBezTo>
                <a:cubicBezTo>
                  <a:pt x="626" y="192"/>
                  <a:pt x="626" y="191"/>
                  <a:pt x="626" y="191"/>
                </a:cubicBezTo>
                <a:cubicBezTo>
                  <a:pt x="626" y="191"/>
                  <a:pt x="626" y="191"/>
                  <a:pt x="626" y="191"/>
                </a:cubicBezTo>
                <a:cubicBezTo>
                  <a:pt x="625" y="191"/>
                  <a:pt x="625" y="192"/>
                  <a:pt x="625" y="192"/>
                </a:cubicBezTo>
                <a:cubicBezTo>
                  <a:pt x="621" y="192"/>
                  <a:pt x="622" y="194"/>
                  <a:pt x="620" y="195"/>
                </a:cubicBezTo>
                <a:cubicBezTo>
                  <a:pt x="619" y="196"/>
                  <a:pt x="617" y="195"/>
                  <a:pt x="618" y="197"/>
                </a:cubicBezTo>
                <a:cubicBezTo>
                  <a:pt x="618" y="197"/>
                  <a:pt x="618" y="197"/>
                  <a:pt x="618" y="197"/>
                </a:cubicBezTo>
                <a:cubicBezTo>
                  <a:pt x="618" y="198"/>
                  <a:pt x="618" y="198"/>
                  <a:pt x="618" y="199"/>
                </a:cubicBezTo>
                <a:cubicBezTo>
                  <a:pt x="615" y="199"/>
                  <a:pt x="615" y="201"/>
                  <a:pt x="614" y="203"/>
                </a:cubicBezTo>
                <a:cubicBezTo>
                  <a:pt x="614" y="204"/>
                  <a:pt x="614" y="204"/>
                  <a:pt x="614" y="205"/>
                </a:cubicBezTo>
                <a:cubicBezTo>
                  <a:pt x="614" y="205"/>
                  <a:pt x="613" y="205"/>
                  <a:pt x="613" y="205"/>
                </a:cubicBezTo>
                <a:cubicBezTo>
                  <a:pt x="613" y="206"/>
                  <a:pt x="613" y="207"/>
                  <a:pt x="612" y="208"/>
                </a:cubicBezTo>
                <a:cubicBezTo>
                  <a:pt x="612" y="208"/>
                  <a:pt x="612" y="208"/>
                  <a:pt x="611" y="208"/>
                </a:cubicBezTo>
                <a:cubicBezTo>
                  <a:pt x="611" y="209"/>
                  <a:pt x="611" y="209"/>
                  <a:pt x="611" y="209"/>
                </a:cubicBezTo>
                <a:cubicBezTo>
                  <a:pt x="612" y="209"/>
                  <a:pt x="613" y="212"/>
                  <a:pt x="614" y="212"/>
                </a:cubicBezTo>
                <a:cubicBezTo>
                  <a:pt x="615" y="213"/>
                  <a:pt x="616" y="213"/>
                  <a:pt x="617" y="213"/>
                </a:cubicBezTo>
                <a:cubicBezTo>
                  <a:pt x="616" y="214"/>
                  <a:pt x="616" y="214"/>
                  <a:pt x="616" y="214"/>
                </a:cubicBezTo>
                <a:cubicBezTo>
                  <a:pt x="614" y="214"/>
                  <a:pt x="614" y="214"/>
                  <a:pt x="613" y="214"/>
                </a:cubicBezTo>
                <a:cubicBezTo>
                  <a:pt x="612" y="214"/>
                  <a:pt x="612" y="214"/>
                  <a:pt x="611" y="214"/>
                </a:cubicBezTo>
                <a:cubicBezTo>
                  <a:pt x="611" y="215"/>
                  <a:pt x="611" y="215"/>
                  <a:pt x="611" y="215"/>
                </a:cubicBezTo>
                <a:cubicBezTo>
                  <a:pt x="610" y="216"/>
                  <a:pt x="609" y="216"/>
                  <a:pt x="609" y="216"/>
                </a:cubicBezTo>
                <a:cubicBezTo>
                  <a:pt x="608" y="217"/>
                  <a:pt x="608" y="217"/>
                  <a:pt x="607" y="218"/>
                </a:cubicBezTo>
                <a:cubicBezTo>
                  <a:pt x="607" y="217"/>
                  <a:pt x="607" y="217"/>
                  <a:pt x="607" y="217"/>
                </a:cubicBezTo>
                <a:cubicBezTo>
                  <a:pt x="608" y="216"/>
                  <a:pt x="608" y="216"/>
                  <a:pt x="608" y="216"/>
                </a:cubicBezTo>
                <a:cubicBezTo>
                  <a:pt x="608" y="216"/>
                  <a:pt x="608" y="216"/>
                  <a:pt x="608" y="216"/>
                </a:cubicBezTo>
                <a:cubicBezTo>
                  <a:pt x="608" y="216"/>
                  <a:pt x="607" y="216"/>
                  <a:pt x="607" y="215"/>
                </a:cubicBezTo>
                <a:cubicBezTo>
                  <a:pt x="607" y="215"/>
                  <a:pt x="606" y="216"/>
                  <a:pt x="606" y="216"/>
                </a:cubicBezTo>
                <a:cubicBezTo>
                  <a:pt x="606" y="214"/>
                  <a:pt x="604" y="215"/>
                  <a:pt x="603" y="214"/>
                </a:cubicBezTo>
                <a:cubicBezTo>
                  <a:pt x="603" y="215"/>
                  <a:pt x="602" y="215"/>
                  <a:pt x="601" y="215"/>
                </a:cubicBezTo>
                <a:cubicBezTo>
                  <a:pt x="601" y="215"/>
                  <a:pt x="601" y="215"/>
                  <a:pt x="601" y="215"/>
                </a:cubicBezTo>
                <a:cubicBezTo>
                  <a:pt x="600" y="216"/>
                  <a:pt x="600" y="215"/>
                  <a:pt x="599" y="215"/>
                </a:cubicBezTo>
                <a:cubicBezTo>
                  <a:pt x="599" y="215"/>
                  <a:pt x="599" y="215"/>
                  <a:pt x="599" y="215"/>
                </a:cubicBezTo>
                <a:cubicBezTo>
                  <a:pt x="599" y="217"/>
                  <a:pt x="600" y="217"/>
                  <a:pt x="601" y="218"/>
                </a:cubicBezTo>
                <a:cubicBezTo>
                  <a:pt x="601" y="218"/>
                  <a:pt x="601" y="218"/>
                  <a:pt x="601" y="218"/>
                </a:cubicBezTo>
                <a:cubicBezTo>
                  <a:pt x="601" y="218"/>
                  <a:pt x="601" y="218"/>
                  <a:pt x="601" y="218"/>
                </a:cubicBezTo>
                <a:cubicBezTo>
                  <a:pt x="600" y="218"/>
                  <a:pt x="600" y="217"/>
                  <a:pt x="600" y="217"/>
                </a:cubicBezTo>
                <a:cubicBezTo>
                  <a:pt x="600" y="217"/>
                  <a:pt x="599" y="217"/>
                  <a:pt x="599" y="217"/>
                </a:cubicBezTo>
                <a:cubicBezTo>
                  <a:pt x="599" y="217"/>
                  <a:pt x="599" y="217"/>
                  <a:pt x="599" y="217"/>
                </a:cubicBezTo>
                <a:cubicBezTo>
                  <a:pt x="599" y="218"/>
                  <a:pt x="599" y="218"/>
                  <a:pt x="600" y="218"/>
                </a:cubicBezTo>
                <a:cubicBezTo>
                  <a:pt x="600" y="218"/>
                  <a:pt x="600" y="218"/>
                  <a:pt x="600" y="218"/>
                </a:cubicBezTo>
                <a:cubicBezTo>
                  <a:pt x="599" y="218"/>
                  <a:pt x="599" y="218"/>
                  <a:pt x="599" y="218"/>
                </a:cubicBezTo>
                <a:cubicBezTo>
                  <a:pt x="599" y="218"/>
                  <a:pt x="598" y="217"/>
                  <a:pt x="597" y="217"/>
                </a:cubicBezTo>
                <a:cubicBezTo>
                  <a:pt x="597" y="217"/>
                  <a:pt x="597" y="217"/>
                  <a:pt x="597" y="217"/>
                </a:cubicBezTo>
                <a:cubicBezTo>
                  <a:pt x="598" y="218"/>
                  <a:pt x="598" y="218"/>
                  <a:pt x="599" y="218"/>
                </a:cubicBezTo>
                <a:cubicBezTo>
                  <a:pt x="599" y="218"/>
                  <a:pt x="599" y="218"/>
                  <a:pt x="598" y="218"/>
                </a:cubicBezTo>
                <a:cubicBezTo>
                  <a:pt x="598" y="218"/>
                  <a:pt x="598" y="218"/>
                  <a:pt x="597" y="218"/>
                </a:cubicBezTo>
                <a:cubicBezTo>
                  <a:pt x="597" y="217"/>
                  <a:pt x="596" y="217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5" y="216"/>
                  <a:pt x="595" y="216"/>
                </a:cubicBezTo>
                <a:cubicBezTo>
                  <a:pt x="595" y="217"/>
                  <a:pt x="595" y="217"/>
                  <a:pt x="595" y="217"/>
                </a:cubicBezTo>
                <a:cubicBezTo>
                  <a:pt x="595" y="217"/>
                  <a:pt x="595" y="217"/>
                  <a:pt x="595" y="218"/>
                </a:cubicBezTo>
                <a:cubicBezTo>
                  <a:pt x="595" y="219"/>
                  <a:pt x="596" y="220"/>
                  <a:pt x="597" y="221"/>
                </a:cubicBezTo>
                <a:cubicBezTo>
                  <a:pt x="597" y="221"/>
                  <a:pt x="597" y="221"/>
                  <a:pt x="597" y="222"/>
                </a:cubicBezTo>
                <a:cubicBezTo>
                  <a:pt x="597" y="222"/>
                  <a:pt x="597" y="222"/>
                  <a:pt x="597" y="222"/>
                </a:cubicBezTo>
                <a:cubicBezTo>
                  <a:pt x="597" y="222"/>
                  <a:pt x="597" y="222"/>
                  <a:pt x="597" y="222"/>
                </a:cubicBezTo>
                <a:cubicBezTo>
                  <a:pt x="597" y="221"/>
                  <a:pt x="597" y="221"/>
                  <a:pt x="597" y="221"/>
                </a:cubicBezTo>
                <a:cubicBezTo>
                  <a:pt x="596" y="221"/>
                  <a:pt x="596" y="221"/>
                  <a:pt x="596" y="221"/>
                </a:cubicBezTo>
                <a:cubicBezTo>
                  <a:pt x="596" y="221"/>
                  <a:pt x="596" y="221"/>
                  <a:pt x="596" y="221"/>
                </a:cubicBezTo>
                <a:cubicBezTo>
                  <a:pt x="596" y="221"/>
                  <a:pt x="596" y="222"/>
                  <a:pt x="596" y="222"/>
                </a:cubicBezTo>
                <a:cubicBezTo>
                  <a:pt x="596" y="222"/>
                  <a:pt x="596" y="222"/>
                  <a:pt x="595" y="223"/>
                </a:cubicBezTo>
                <a:cubicBezTo>
                  <a:pt x="595" y="223"/>
                  <a:pt x="595" y="223"/>
                  <a:pt x="595" y="223"/>
                </a:cubicBezTo>
                <a:cubicBezTo>
                  <a:pt x="596" y="223"/>
                  <a:pt x="600" y="225"/>
                  <a:pt x="600" y="225"/>
                </a:cubicBezTo>
                <a:cubicBezTo>
                  <a:pt x="600" y="225"/>
                  <a:pt x="600" y="225"/>
                  <a:pt x="599" y="225"/>
                </a:cubicBezTo>
                <a:cubicBezTo>
                  <a:pt x="600" y="226"/>
                  <a:pt x="600" y="226"/>
                  <a:pt x="600" y="227"/>
                </a:cubicBezTo>
                <a:cubicBezTo>
                  <a:pt x="600" y="227"/>
                  <a:pt x="600" y="227"/>
                  <a:pt x="599" y="227"/>
                </a:cubicBezTo>
                <a:cubicBezTo>
                  <a:pt x="599" y="227"/>
                  <a:pt x="599" y="227"/>
                  <a:pt x="599" y="227"/>
                </a:cubicBezTo>
                <a:cubicBezTo>
                  <a:pt x="599" y="227"/>
                  <a:pt x="598" y="226"/>
                  <a:pt x="598" y="226"/>
                </a:cubicBezTo>
                <a:cubicBezTo>
                  <a:pt x="597" y="226"/>
                  <a:pt x="597" y="226"/>
                  <a:pt x="596" y="226"/>
                </a:cubicBezTo>
                <a:cubicBezTo>
                  <a:pt x="597" y="227"/>
                  <a:pt x="597" y="227"/>
                  <a:pt x="597" y="227"/>
                </a:cubicBezTo>
                <a:cubicBezTo>
                  <a:pt x="597" y="227"/>
                  <a:pt x="597" y="227"/>
                  <a:pt x="598" y="227"/>
                </a:cubicBezTo>
                <a:cubicBezTo>
                  <a:pt x="598" y="228"/>
                  <a:pt x="598" y="228"/>
                  <a:pt x="598" y="228"/>
                </a:cubicBezTo>
                <a:cubicBezTo>
                  <a:pt x="597" y="228"/>
                  <a:pt x="597" y="228"/>
                  <a:pt x="597" y="228"/>
                </a:cubicBezTo>
                <a:cubicBezTo>
                  <a:pt x="597" y="228"/>
                  <a:pt x="597" y="228"/>
                  <a:pt x="596" y="228"/>
                </a:cubicBezTo>
                <a:cubicBezTo>
                  <a:pt x="596" y="228"/>
                  <a:pt x="597" y="228"/>
                  <a:pt x="597" y="228"/>
                </a:cubicBezTo>
                <a:cubicBezTo>
                  <a:pt x="597" y="228"/>
                  <a:pt x="597" y="228"/>
                  <a:pt x="596" y="228"/>
                </a:cubicBezTo>
                <a:cubicBezTo>
                  <a:pt x="596" y="228"/>
                  <a:pt x="596" y="228"/>
                  <a:pt x="595" y="227"/>
                </a:cubicBezTo>
                <a:cubicBezTo>
                  <a:pt x="595" y="228"/>
                  <a:pt x="595" y="228"/>
                  <a:pt x="595" y="228"/>
                </a:cubicBezTo>
                <a:cubicBezTo>
                  <a:pt x="596" y="229"/>
                  <a:pt x="596" y="230"/>
                  <a:pt x="596" y="231"/>
                </a:cubicBezTo>
                <a:cubicBezTo>
                  <a:pt x="596" y="231"/>
                  <a:pt x="595" y="230"/>
                  <a:pt x="595" y="231"/>
                </a:cubicBezTo>
                <a:cubicBezTo>
                  <a:pt x="595" y="231"/>
                  <a:pt x="595" y="231"/>
                  <a:pt x="595" y="231"/>
                </a:cubicBezTo>
                <a:cubicBezTo>
                  <a:pt x="594" y="231"/>
                  <a:pt x="594" y="231"/>
                  <a:pt x="594" y="231"/>
                </a:cubicBezTo>
                <a:cubicBezTo>
                  <a:pt x="594" y="231"/>
                  <a:pt x="594" y="230"/>
                  <a:pt x="593" y="230"/>
                </a:cubicBezTo>
                <a:cubicBezTo>
                  <a:pt x="593" y="230"/>
                  <a:pt x="593" y="230"/>
                  <a:pt x="593" y="230"/>
                </a:cubicBezTo>
                <a:cubicBezTo>
                  <a:pt x="592" y="230"/>
                  <a:pt x="592" y="230"/>
                  <a:pt x="592" y="230"/>
                </a:cubicBezTo>
                <a:cubicBezTo>
                  <a:pt x="592" y="229"/>
                  <a:pt x="592" y="229"/>
                  <a:pt x="592" y="228"/>
                </a:cubicBezTo>
                <a:cubicBezTo>
                  <a:pt x="592" y="228"/>
                  <a:pt x="591" y="227"/>
                  <a:pt x="591" y="227"/>
                </a:cubicBezTo>
                <a:cubicBezTo>
                  <a:pt x="591" y="226"/>
                  <a:pt x="591" y="226"/>
                  <a:pt x="591" y="225"/>
                </a:cubicBezTo>
                <a:cubicBezTo>
                  <a:pt x="592" y="225"/>
                  <a:pt x="593" y="225"/>
                  <a:pt x="593" y="225"/>
                </a:cubicBezTo>
                <a:cubicBezTo>
                  <a:pt x="595" y="225"/>
                  <a:pt x="596" y="227"/>
                  <a:pt x="597" y="225"/>
                </a:cubicBezTo>
                <a:cubicBezTo>
                  <a:pt x="597" y="225"/>
                  <a:pt x="597" y="225"/>
                  <a:pt x="597" y="225"/>
                </a:cubicBezTo>
                <a:cubicBezTo>
                  <a:pt x="596" y="225"/>
                  <a:pt x="595" y="224"/>
                  <a:pt x="594" y="224"/>
                </a:cubicBezTo>
                <a:cubicBezTo>
                  <a:pt x="593" y="224"/>
                  <a:pt x="592" y="224"/>
                  <a:pt x="590" y="225"/>
                </a:cubicBezTo>
                <a:cubicBezTo>
                  <a:pt x="590" y="224"/>
                  <a:pt x="590" y="223"/>
                  <a:pt x="589" y="223"/>
                </a:cubicBezTo>
                <a:cubicBezTo>
                  <a:pt x="589" y="223"/>
                  <a:pt x="589" y="223"/>
                  <a:pt x="589" y="223"/>
                </a:cubicBezTo>
                <a:cubicBezTo>
                  <a:pt x="590" y="223"/>
                  <a:pt x="590" y="223"/>
                  <a:pt x="590" y="222"/>
                </a:cubicBezTo>
                <a:cubicBezTo>
                  <a:pt x="590" y="222"/>
                  <a:pt x="590" y="222"/>
                  <a:pt x="590" y="222"/>
                </a:cubicBezTo>
                <a:cubicBezTo>
                  <a:pt x="590" y="222"/>
                  <a:pt x="590" y="222"/>
                  <a:pt x="590" y="222"/>
                </a:cubicBezTo>
                <a:cubicBezTo>
                  <a:pt x="589" y="222"/>
                  <a:pt x="588" y="221"/>
                  <a:pt x="587" y="220"/>
                </a:cubicBezTo>
                <a:cubicBezTo>
                  <a:pt x="587" y="220"/>
                  <a:pt x="587" y="219"/>
                  <a:pt x="587" y="219"/>
                </a:cubicBezTo>
                <a:cubicBezTo>
                  <a:pt x="586" y="218"/>
                  <a:pt x="585" y="218"/>
                  <a:pt x="585" y="217"/>
                </a:cubicBezTo>
                <a:cubicBezTo>
                  <a:pt x="585" y="217"/>
                  <a:pt x="585" y="217"/>
                  <a:pt x="585" y="217"/>
                </a:cubicBezTo>
                <a:cubicBezTo>
                  <a:pt x="585" y="217"/>
                  <a:pt x="585" y="216"/>
                  <a:pt x="585" y="216"/>
                </a:cubicBezTo>
                <a:cubicBezTo>
                  <a:pt x="585" y="216"/>
                  <a:pt x="585" y="215"/>
                  <a:pt x="585" y="215"/>
                </a:cubicBezTo>
                <a:cubicBezTo>
                  <a:pt x="585" y="215"/>
                  <a:pt x="585" y="213"/>
                  <a:pt x="585" y="212"/>
                </a:cubicBezTo>
                <a:cubicBezTo>
                  <a:pt x="586" y="212"/>
                  <a:pt x="586" y="212"/>
                  <a:pt x="586" y="212"/>
                </a:cubicBezTo>
                <a:cubicBezTo>
                  <a:pt x="585" y="211"/>
                  <a:pt x="585" y="211"/>
                  <a:pt x="584" y="211"/>
                </a:cubicBezTo>
                <a:cubicBezTo>
                  <a:pt x="584" y="210"/>
                  <a:pt x="583" y="210"/>
                  <a:pt x="583" y="210"/>
                </a:cubicBezTo>
                <a:cubicBezTo>
                  <a:pt x="582" y="209"/>
                  <a:pt x="580" y="208"/>
                  <a:pt x="579" y="207"/>
                </a:cubicBezTo>
                <a:cubicBezTo>
                  <a:pt x="578" y="206"/>
                  <a:pt x="578" y="206"/>
                  <a:pt x="577" y="205"/>
                </a:cubicBezTo>
                <a:cubicBezTo>
                  <a:pt x="577" y="205"/>
                  <a:pt x="575" y="205"/>
                  <a:pt x="575" y="205"/>
                </a:cubicBezTo>
                <a:cubicBezTo>
                  <a:pt x="575" y="204"/>
                  <a:pt x="574" y="205"/>
                  <a:pt x="574" y="205"/>
                </a:cubicBezTo>
                <a:cubicBezTo>
                  <a:pt x="573" y="204"/>
                  <a:pt x="572" y="203"/>
                  <a:pt x="571" y="202"/>
                </a:cubicBezTo>
                <a:cubicBezTo>
                  <a:pt x="571" y="202"/>
                  <a:pt x="571" y="202"/>
                  <a:pt x="571" y="202"/>
                </a:cubicBezTo>
                <a:cubicBezTo>
                  <a:pt x="571" y="202"/>
                  <a:pt x="572" y="202"/>
                  <a:pt x="572" y="202"/>
                </a:cubicBezTo>
                <a:cubicBezTo>
                  <a:pt x="569" y="201"/>
                  <a:pt x="571" y="198"/>
                  <a:pt x="568" y="197"/>
                </a:cubicBezTo>
                <a:cubicBezTo>
                  <a:pt x="568" y="198"/>
                  <a:pt x="568" y="198"/>
                  <a:pt x="568" y="199"/>
                </a:cubicBezTo>
                <a:cubicBezTo>
                  <a:pt x="567" y="199"/>
                  <a:pt x="567" y="199"/>
                  <a:pt x="567" y="200"/>
                </a:cubicBezTo>
                <a:cubicBezTo>
                  <a:pt x="566" y="199"/>
                  <a:pt x="566" y="198"/>
                  <a:pt x="566" y="197"/>
                </a:cubicBezTo>
                <a:cubicBezTo>
                  <a:pt x="566" y="197"/>
                  <a:pt x="566" y="197"/>
                  <a:pt x="567" y="196"/>
                </a:cubicBezTo>
                <a:cubicBezTo>
                  <a:pt x="566" y="196"/>
                  <a:pt x="566" y="196"/>
                  <a:pt x="566" y="196"/>
                </a:cubicBezTo>
                <a:cubicBezTo>
                  <a:pt x="565" y="196"/>
                  <a:pt x="565" y="196"/>
                  <a:pt x="564" y="196"/>
                </a:cubicBezTo>
                <a:cubicBezTo>
                  <a:pt x="564" y="196"/>
                  <a:pt x="564" y="196"/>
                  <a:pt x="564" y="196"/>
                </a:cubicBezTo>
                <a:cubicBezTo>
                  <a:pt x="563" y="196"/>
                  <a:pt x="562" y="197"/>
                  <a:pt x="562" y="197"/>
                </a:cubicBezTo>
                <a:cubicBezTo>
                  <a:pt x="561" y="197"/>
                  <a:pt x="561" y="198"/>
                  <a:pt x="561" y="198"/>
                </a:cubicBezTo>
                <a:cubicBezTo>
                  <a:pt x="561" y="198"/>
                  <a:pt x="562" y="198"/>
                  <a:pt x="562" y="198"/>
                </a:cubicBezTo>
                <a:cubicBezTo>
                  <a:pt x="562" y="199"/>
                  <a:pt x="562" y="199"/>
                  <a:pt x="562" y="199"/>
                </a:cubicBezTo>
                <a:cubicBezTo>
                  <a:pt x="562" y="199"/>
                  <a:pt x="562" y="200"/>
                  <a:pt x="562" y="200"/>
                </a:cubicBezTo>
                <a:cubicBezTo>
                  <a:pt x="562" y="202"/>
                  <a:pt x="563" y="203"/>
                  <a:pt x="565" y="204"/>
                </a:cubicBezTo>
                <a:cubicBezTo>
                  <a:pt x="565" y="204"/>
                  <a:pt x="566" y="204"/>
                  <a:pt x="566" y="205"/>
                </a:cubicBezTo>
                <a:cubicBezTo>
                  <a:pt x="567" y="205"/>
                  <a:pt x="567" y="206"/>
                  <a:pt x="567" y="207"/>
                </a:cubicBezTo>
                <a:cubicBezTo>
                  <a:pt x="567" y="208"/>
                  <a:pt x="569" y="209"/>
                  <a:pt x="570" y="210"/>
                </a:cubicBezTo>
                <a:cubicBezTo>
                  <a:pt x="571" y="211"/>
                  <a:pt x="574" y="210"/>
                  <a:pt x="574" y="211"/>
                </a:cubicBezTo>
                <a:cubicBezTo>
                  <a:pt x="574" y="211"/>
                  <a:pt x="574" y="211"/>
                  <a:pt x="574" y="212"/>
                </a:cubicBezTo>
                <a:cubicBezTo>
                  <a:pt x="574" y="212"/>
                  <a:pt x="574" y="212"/>
                  <a:pt x="573" y="212"/>
                </a:cubicBezTo>
                <a:cubicBezTo>
                  <a:pt x="573" y="213"/>
                  <a:pt x="574" y="213"/>
                  <a:pt x="574" y="213"/>
                </a:cubicBezTo>
                <a:cubicBezTo>
                  <a:pt x="577" y="214"/>
                  <a:pt x="580" y="216"/>
                  <a:pt x="582" y="218"/>
                </a:cubicBezTo>
                <a:cubicBezTo>
                  <a:pt x="582" y="218"/>
                  <a:pt x="582" y="219"/>
                  <a:pt x="581" y="219"/>
                </a:cubicBezTo>
                <a:cubicBezTo>
                  <a:pt x="581" y="219"/>
                  <a:pt x="581" y="219"/>
                  <a:pt x="580" y="218"/>
                </a:cubicBezTo>
                <a:cubicBezTo>
                  <a:pt x="580" y="218"/>
                  <a:pt x="580" y="218"/>
                  <a:pt x="580" y="218"/>
                </a:cubicBezTo>
                <a:cubicBezTo>
                  <a:pt x="579" y="217"/>
                  <a:pt x="578" y="217"/>
                  <a:pt x="578" y="216"/>
                </a:cubicBezTo>
                <a:cubicBezTo>
                  <a:pt x="576" y="216"/>
                  <a:pt x="576" y="218"/>
                  <a:pt x="575" y="219"/>
                </a:cubicBezTo>
                <a:cubicBezTo>
                  <a:pt x="576" y="220"/>
                  <a:pt x="577" y="220"/>
                  <a:pt x="578" y="220"/>
                </a:cubicBezTo>
                <a:cubicBezTo>
                  <a:pt x="577" y="221"/>
                  <a:pt x="577" y="221"/>
                  <a:pt x="578" y="222"/>
                </a:cubicBezTo>
                <a:cubicBezTo>
                  <a:pt x="578" y="222"/>
                  <a:pt x="577" y="222"/>
                  <a:pt x="577" y="222"/>
                </a:cubicBezTo>
                <a:cubicBezTo>
                  <a:pt x="576" y="222"/>
                  <a:pt x="576" y="223"/>
                  <a:pt x="575" y="223"/>
                </a:cubicBezTo>
                <a:cubicBezTo>
                  <a:pt x="576" y="224"/>
                  <a:pt x="576" y="224"/>
                  <a:pt x="575" y="224"/>
                </a:cubicBezTo>
                <a:cubicBezTo>
                  <a:pt x="575" y="225"/>
                  <a:pt x="574" y="225"/>
                  <a:pt x="574" y="226"/>
                </a:cubicBezTo>
                <a:cubicBezTo>
                  <a:pt x="574" y="226"/>
                  <a:pt x="573" y="226"/>
                  <a:pt x="573" y="226"/>
                </a:cubicBezTo>
                <a:cubicBezTo>
                  <a:pt x="573" y="226"/>
                  <a:pt x="573" y="226"/>
                  <a:pt x="573" y="226"/>
                </a:cubicBezTo>
                <a:cubicBezTo>
                  <a:pt x="573" y="226"/>
                  <a:pt x="573" y="225"/>
                  <a:pt x="573" y="225"/>
                </a:cubicBezTo>
                <a:cubicBezTo>
                  <a:pt x="573" y="225"/>
                  <a:pt x="573" y="224"/>
                  <a:pt x="573" y="223"/>
                </a:cubicBezTo>
                <a:cubicBezTo>
                  <a:pt x="573" y="223"/>
                  <a:pt x="573" y="223"/>
                  <a:pt x="574" y="223"/>
                </a:cubicBezTo>
                <a:cubicBezTo>
                  <a:pt x="574" y="223"/>
                  <a:pt x="574" y="223"/>
                  <a:pt x="574" y="223"/>
                </a:cubicBezTo>
                <a:cubicBezTo>
                  <a:pt x="574" y="223"/>
                  <a:pt x="574" y="223"/>
                  <a:pt x="574" y="223"/>
                </a:cubicBezTo>
                <a:cubicBezTo>
                  <a:pt x="574" y="223"/>
                  <a:pt x="573" y="218"/>
                  <a:pt x="572" y="218"/>
                </a:cubicBezTo>
                <a:cubicBezTo>
                  <a:pt x="572" y="218"/>
                  <a:pt x="572" y="218"/>
                  <a:pt x="572" y="218"/>
                </a:cubicBezTo>
                <a:cubicBezTo>
                  <a:pt x="571" y="218"/>
                  <a:pt x="571" y="218"/>
                  <a:pt x="570" y="217"/>
                </a:cubicBezTo>
                <a:cubicBezTo>
                  <a:pt x="570" y="217"/>
                  <a:pt x="570" y="217"/>
                  <a:pt x="570" y="216"/>
                </a:cubicBezTo>
                <a:cubicBezTo>
                  <a:pt x="570" y="216"/>
                  <a:pt x="570" y="216"/>
                  <a:pt x="570" y="216"/>
                </a:cubicBezTo>
                <a:cubicBezTo>
                  <a:pt x="569" y="216"/>
                  <a:pt x="569" y="216"/>
                  <a:pt x="568" y="216"/>
                </a:cubicBezTo>
                <a:cubicBezTo>
                  <a:pt x="568" y="216"/>
                  <a:pt x="568" y="216"/>
                  <a:pt x="568" y="216"/>
                </a:cubicBezTo>
                <a:cubicBezTo>
                  <a:pt x="569" y="216"/>
                  <a:pt x="569" y="216"/>
                  <a:pt x="569" y="216"/>
                </a:cubicBezTo>
                <a:cubicBezTo>
                  <a:pt x="569" y="215"/>
                  <a:pt x="569" y="215"/>
                  <a:pt x="568" y="215"/>
                </a:cubicBezTo>
                <a:cubicBezTo>
                  <a:pt x="568" y="215"/>
                  <a:pt x="568" y="215"/>
                  <a:pt x="568" y="215"/>
                </a:cubicBezTo>
                <a:cubicBezTo>
                  <a:pt x="568" y="215"/>
                  <a:pt x="568" y="215"/>
                  <a:pt x="567" y="215"/>
                </a:cubicBezTo>
                <a:cubicBezTo>
                  <a:pt x="567" y="213"/>
                  <a:pt x="565" y="214"/>
                  <a:pt x="564" y="213"/>
                </a:cubicBezTo>
                <a:cubicBezTo>
                  <a:pt x="562" y="212"/>
                  <a:pt x="560" y="210"/>
                  <a:pt x="558" y="208"/>
                </a:cubicBezTo>
                <a:cubicBezTo>
                  <a:pt x="556" y="207"/>
                  <a:pt x="556" y="203"/>
                  <a:pt x="553" y="202"/>
                </a:cubicBezTo>
                <a:cubicBezTo>
                  <a:pt x="551" y="201"/>
                  <a:pt x="550" y="201"/>
                  <a:pt x="548" y="202"/>
                </a:cubicBezTo>
                <a:cubicBezTo>
                  <a:pt x="548" y="202"/>
                  <a:pt x="548" y="203"/>
                  <a:pt x="548" y="203"/>
                </a:cubicBezTo>
                <a:cubicBezTo>
                  <a:pt x="547" y="203"/>
                  <a:pt x="547" y="203"/>
                  <a:pt x="546" y="203"/>
                </a:cubicBezTo>
                <a:cubicBezTo>
                  <a:pt x="544" y="204"/>
                  <a:pt x="543" y="206"/>
                  <a:pt x="541" y="207"/>
                </a:cubicBezTo>
                <a:cubicBezTo>
                  <a:pt x="539" y="207"/>
                  <a:pt x="539" y="206"/>
                  <a:pt x="538" y="205"/>
                </a:cubicBezTo>
                <a:cubicBezTo>
                  <a:pt x="538" y="205"/>
                  <a:pt x="537" y="205"/>
                  <a:pt x="537" y="205"/>
                </a:cubicBezTo>
                <a:cubicBezTo>
                  <a:pt x="535" y="205"/>
                  <a:pt x="535" y="204"/>
                  <a:pt x="533" y="205"/>
                </a:cubicBezTo>
                <a:cubicBezTo>
                  <a:pt x="530" y="207"/>
                  <a:pt x="533" y="209"/>
                  <a:pt x="532" y="211"/>
                </a:cubicBezTo>
                <a:cubicBezTo>
                  <a:pt x="531" y="212"/>
                  <a:pt x="530" y="212"/>
                  <a:pt x="529" y="213"/>
                </a:cubicBezTo>
                <a:cubicBezTo>
                  <a:pt x="529" y="213"/>
                  <a:pt x="528" y="213"/>
                  <a:pt x="528" y="213"/>
                </a:cubicBezTo>
                <a:cubicBezTo>
                  <a:pt x="527" y="214"/>
                  <a:pt x="525" y="213"/>
                  <a:pt x="524" y="215"/>
                </a:cubicBezTo>
                <a:cubicBezTo>
                  <a:pt x="524" y="215"/>
                  <a:pt x="524" y="215"/>
                  <a:pt x="524" y="216"/>
                </a:cubicBezTo>
                <a:cubicBezTo>
                  <a:pt x="524" y="216"/>
                  <a:pt x="524" y="216"/>
                  <a:pt x="524" y="216"/>
                </a:cubicBezTo>
                <a:cubicBezTo>
                  <a:pt x="523" y="216"/>
                  <a:pt x="521" y="219"/>
                  <a:pt x="520" y="221"/>
                </a:cubicBezTo>
                <a:cubicBezTo>
                  <a:pt x="521" y="221"/>
                  <a:pt x="521" y="222"/>
                  <a:pt x="521" y="222"/>
                </a:cubicBezTo>
                <a:cubicBezTo>
                  <a:pt x="521" y="223"/>
                  <a:pt x="522" y="223"/>
                  <a:pt x="522" y="223"/>
                </a:cubicBezTo>
                <a:cubicBezTo>
                  <a:pt x="522" y="223"/>
                  <a:pt x="522" y="223"/>
                  <a:pt x="522" y="223"/>
                </a:cubicBezTo>
                <a:cubicBezTo>
                  <a:pt x="521" y="224"/>
                  <a:pt x="519" y="225"/>
                  <a:pt x="519" y="227"/>
                </a:cubicBezTo>
                <a:cubicBezTo>
                  <a:pt x="519" y="227"/>
                  <a:pt x="519" y="227"/>
                  <a:pt x="519" y="227"/>
                </a:cubicBezTo>
                <a:cubicBezTo>
                  <a:pt x="518" y="228"/>
                  <a:pt x="516" y="228"/>
                  <a:pt x="516" y="229"/>
                </a:cubicBezTo>
                <a:cubicBezTo>
                  <a:pt x="515" y="230"/>
                  <a:pt x="515" y="230"/>
                  <a:pt x="514" y="231"/>
                </a:cubicBezTo>
                <a:cubicBezTo>
                  <a:pt x="514" y="231"/>
                  <a:pt x="514" y="230"/>
                  <a:pt x="514" y="230"/>
                </a:cubicBezTo>
                <a:cubicBezTo>
                  <a:pt x="513" y="230"/>
                  <a:pt x="513" y="231"/>
                  <a:pt x="513" y="231"/>
                </a:cubicBezTo>
                <a:cubicBezTo>
                  <a:pt x="511" y="231"/>
                  <a:pt x="509" y="231"/>
                  <a:pt x="507" y="231"/>
                </a:cubicBezTo>
                <a:cubicBezTo>
                  <a:pt x="507" y="231"/>
                  <a:pt x="506" y="231"/>
                  <a:pt x="506" y="232"/>
                </a:cubicBezTo>
                <a:cubicBezTo>
                  <a:pt x="505" y="232"/>
                  <a:pt x="504" y="232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2" y="234"/>
                  <a:pt x="501" y="232"/>
                  <a:pt x="501" y="231"/>
                </a:cubicBezTo>
                <a:cubicBezTo>
                  <a:pt x="501" y="231"/>
                  <a:pt x="501" y="231"/>
                  <a:pt x="500" y="231"/>
                </a:cubicBezTo>
                <a:cubicBezTo>
                  <a:pt x="501" y="230"/>
                  <a:pt x="499" y="228"/>
                  <a:pt x="497" y="229"/>
                </a:cubicBezTo>
                <a:cubicBezTo>
                  <a:pt x="497" y="229"/>
                  <a:pt x="496" y="229"/>
                  <a:pt x="496" y="230"/>
                </a:cubicBezTo>
                <a:cubicBezTo>
                  <a:pt x="495" y="230"/>
                  <a:pt x="495" y="229"/>
                  <a:pt x="495" y="229"/>
                </a:cubicBezTo>
                <a:cubicBezTo>
                  <a:pt x="494" y="229"/>
                  <a:pt x="493" y="229"/>
                  <a:pt x="492" y="230"/>
                </a:cubicBezTo>
                <a:cubicBezTo>
                  <a:pt x="492" y="230"/>
                  <a:pt x="492" y="230"/>
                  <a:pt x="492" y="230"/>
                </a:cubicBezTo>
                <a:cubicBezTo>
                  <a:pt x="492" y="229"/>
                  <a:pt x="493" y="228"/>
                  <a:pt x="493" y="228"/>
                </a:cubicBezTo>
                <a:cubicBezTo>
                  <a:pt x="493" y="227"/>
                  <a:pt x="493" y="226"/>
                  <a:pt x="492" y="226"/>
                </a:cubicBezTo>
                <a:cubicBezTo>
                  <a:pt x="492" y="226"/>
                  <a:pt x="493" y="226"/>
                  <a:pt x="493" y="226"/>
                </a:cubicBezTo>
                <a:cubicBezTo>
                  <a:pt x="493" y="225"/>
                  <a:pt x="493" y="225"/>
                  <a:pt x="493" y="224"/>
                </a:cubicBezTo>
                <a:cubicBezTo>
                  <a:pt x="493" y="224"/>
                  <a:pt x="493" y="224"/>
                  <a:pt x="493" y="224"/>
                </a:cubicBezTo>
                <a:cubicBezTo>
                  <a:pt x="492" y="224"/>
                  <a:pt x="492" y="224"/>
                  <a:pt x="491" y="224"/>
                </a:cubicBezTo>
                <a:cubicBezTo>
                  <a:pt x="491" y="224"/>
                  <a:pt x="491" y="224"/>
                  <a:pt x="491" y="224"/>
                </a:cubicBezTo>
                <a:cubicBezTo>
                  <a:pt x="491" y="224"/>
                  <a:pt x="491" y="224"/>
                  <a:pt x="491" y="224"/>
                </a:cubicBezTo>
                <a:cubicBezTo>
                  <a:pt x="492" y="224"/>
                  <a:pt x="492" y="223"/>
                  <a:pt x="492" y="223"/>
                </a:cubicBezTo>
                <a:cubicBezTo>
                  <a:pt x="492" y="223"/>
                  <a:pt x="492" y="223"/>
                  <a:pt x="492" y="222"/>
                </a:cubicBezTo>
                <a:cubicBezTo>
                  <a:pt x="492" y="223"/>
                  <a:pt x="492" y="223"/>
                  <a:pt x="492" y="223"/>
                </a:cubicBezTo>
                <a:cubicBezTo>
                  <a:pt x="492" y="223"/>
                  <a:pt x="491" y="223"/>
                  <a:pt x="491" y="223"/>
                </a:cubicBezTo>
                <a:cubicBezTo>
                  <a:pt x="491" y="223"/>
                  <a:pt x="491" y="223"/>
                  <a:pt x="490" y="223"/>
                </a:cubicBezTo>
                <a:cubicBezTo>
                  <a:pt x="491" y="222"/>
                  <a:pt x="491" y="222"/>
                  <a:pt x="491" y="221"/>
                </a:cubicBezTo>
                <a:cubicBezTo>
                  <a:pt x="493" y="220"/>
                  <a:pt x="494" y="214"/>
                  <a:pt x="492" y="211"/>
                </a:cubicBezTo>
                <a:cubicBezTo>
                  <a:pt x="493" y="211"/>
                  <a:pt x="493" y="209"/>
                  <a:pt x="493" y="209"/>
                </a:cubicBezTo>
                <a:cubicBezTo>
                  <a:pt x="493" y="208"/>
                  <a:pt x="493" y="207"/>
                  <a:pt x="491" y="207"/>
                </a:cubicBezTo>
                <a:cubicBezTo>
                  <a:pt x="491" y="207"/>
                  <a:pt x="491" y="207"/>
                  <a:pt x="491" y="206"/>
                </a:cubicBezTo>
                <a:cubicBezTo>
                  <a:pt x="492" y="205"/>
                  <a:pt x="492" y="205"/>
                  <a:pt x="494" y="205"/>
                </a:cubicBezTo>
                <a:cubicBezTo>
                  <a:pt x="494" y="205"/>
                  <a:pt x="494" y="205"/>
                  <a:pt x="495" y="205"/>
                </a:cubicBezTo>
                <a:cubicBezTo>
                  <a:pt x="495" y="205"/>
                  <a:pt x="495" y="204"/>
                  <a:pt x="495" y="204"/>
                </a:cubicBezTo>
                <a:cubicBezTo>
                  <a:pt x="497" y="203"/>
                  <a:pt x="498" y="204"/>
                  <a:pt x="499" y="205"/>
                </a:cubicBezTo>
                <a:cubicBezTo>
                  <a:pt x="500" y="205"/>
                  <a:pt x="501" y="204"/>
                  <a:pt x="502" y="204"/>
                </a:cubicBezTo>
                <a:cubicBezTo>
                  <a:pt x="502" y="204"/>
                  <a:pt x="505" y="205"/>
                  <a:pt x="506" y="205"/>
                </a:cubicBezTo>
                <a:cubicBezTo>
                  <a:pt x="508" y="205"/>
                  <a:pt x="511" y="205"/>
                  <a:pt x="512" y="204"/>
                </a:cubicBezTo>
                <a:cubicBezTo>
                  <a:pt x="513" y="205"/>
                  <a:pt x="514" y="205"/>
                  <a:pt x="516" y="205"/>
                </a:cubicBezTo>
                <a:cubicBezTo>
                  <a:pt x="517" y="204"/>
                  <a:pt x="517" y="202"/>
                  <a:pt x="517" y="200"/>
                </a:cubicBezTo>
                <a:cubicBezTo>
                  <a:pt x="517" y="200"/>
                  <a:pt x="518" y="200"/>
                  <a:pt x="518" y="200"/>
                </a:cubicBezTo>
                <a:cubicBezTo>
                  <a:pt x="518" y="200"/>
                  <a:pt x="518" y="200"/>
                  <a:pt x="518" y="200"/>
                </a:cubicBezTo>
                <a:cubicBezTo>
                  <a:pt x="517" y="200"/>
                  <a:pt x="517" y="200"/>
                  <a:pt x="517" y="200"/>
                </a:cubicBezTo>
                <a:cubicBezTo>
                  <a:pt x="517" y="199"/>
                  <a:pt x="517" y="197"/>
                  <a:pt x="518" y="197"/>
                </a:cubicBezTo>
                <a:cubicBezTo>
                  <a:pt x="518" y="197"/>
                  <a:pt x="518" y="197"/>
                  <a:pt x="518" y="197"/>
                </a:cubicBezTo>
                <a:cubicBezTo>
                  <a:pt x="518" y="197"/>
                  <a:pt x="519" y="198"/>
                  <a:pt x="519" y="198"/>
                </a:cubicBezTo>
                <a:cubicBezTo>
                  <a:pt x="519" y="197"/>
                  <a:pt x="518" y="197"/>
                  <a:pt x="518" y="196"/>
                </a:cubicBezTo>
                <a:cubicBezTo>
                  <a:pt x="518" y="195"/>
                  <a:pt x="518" y="195"/>
                  <a:pt x="518" y="194"/>
                </a:cubicBezTo>
                <a:cubicBezTo>
                  <a:pt x="517" y="193"/>
                  <a:pt x="518" y="193"/>
                  <a:pt x="516" y="193"/>
                </a:cubicBezTo>
                <a:cubicBezTo>
                  <a:pt x="516" y="192"/>
                  <a:pt x="515" y="192"/>
                  <a:pt x="515" y="191"/>
                </a:cubicBezTo>
                <a:cubicBezTo>
                  <a:pt x="515" y="191"/>
                  <a:pt x="515" y="191"/>
                  <a:pt x="515" y="190"/>
                </a:cubicBezTo>
                <a:cubicBezTo>
                  <a:pt x="515" y="190"/>
                  <a:pt x="514" y="190"/>
                  <a:pt x="513" y="189"/>
                </a:cubicBezTo>
                <a:cubicBezTo>
                  <a:pt x="513" y="189"/>
                  <a:pt x="513" y="189"/>
                  <a:pt x="514" y="188"/>
                </a:cubicBezTo>
                <a:cubicBezTo>
                  <a:pt x="513" y="188"/>
                  <a:pt x="513" y="188"/>
                  <a:pt x="513" y="188"/>
                </a:cubicBezTo>
                <a:cubicBezTo>
                  <a:pt x="513" y="188"/>
                  <a:pt x="513" y="188"/>
                  <a:pt x="512" y="188"/>
                </a:cubicBezTo>
                <a:cubicBezTo>
                  <a:pt x="511" y="187"/>
                  <a:pt x="509" y="187"/>
                  <a:pt x="507" y="187"/>
                </a:cubicBezTo>
                <a:cubicBezTo>
                  <a:pt x="507" y="187"/>
                  <a:pt x="507" y="187"/>
                  <a:pt x="507" y="187"/>
                </a:cubicBezTo>
                <a:cubicBezTo>
                  <a:pt x="507" y="186"/>
                  <a:pt x="506" y="186"/>
                  <a:pt x="506" y="186"/>
                </a:cubicBezTo>
                <a:cubicBezTo>
                  <a:pt x="507" y="186"/>
                  <a:pt x="507" y="186"/>
                  <a:pt x="508" y="186"/>
                </a:cubicBezTo>
                <a:cubicBezTo>
                  <a:pt x="508" y="186"/>
                  <a:pt x="508" y="186"/>
                  <a:pt x="508" y="186"/>
                </a:cubicBezTo>
                <a:cubicBezTo>
                  <a:pt x="507" y="186"/>
                  <a:pt x="507" y="186"/>
                  <a:pt x="507" y="185"/>
                </a:cubicBezTo>
                <a:cubicBezTo>
                  <a:pt x="507" y="185"/>
                  <a:pt x="507" y="185"/>
                  <a:pt x="507" y="185"/>
                </a:cubicBezTo>
                <a:cubicBezTo>
                  <a:pt x="507" y="185"/>
                  <a:pt x="507" y="185"/>
                  <a:pt x="507" y="185"/>
                </a:cubicBezTo>
                <a:cubicBezTo>
                  <a:pt x="507" y="185"/>
                  <a:pt x="506" y="185"/>
                  <a:pt x="506" y="185"/>
                </a:cubicBezTo>
                <a:cubicBezTo>
                  <a:pt x="506" y="185"/>
                  <a:pt x="506" y="184"/>
                  <a:pt x="506" y="184"/>
                </a:cubicBezTo>
                <a:cubicBezTo>
                  <a:pt x="507" y="184"/>
                  <a:pt x="508" y="183"/>
                  <a:pt x="509" y="183"/>
                </a:cubicBezTo>
                <a:cubicBezTo>
                  <a:pt x="509" y="183"/>
                  <a:pt x="509" y="183"/>
                  <a:pt x="509" y="183"/>
                </a:cubicBezTo>
                <a:cubicBezTo>
                  <a:pt x="509" y="183"/>
                  <a:pt x="510" y="183"/>
                  <a:pt x="510" y="183"/>
                </a:cubicBezTo>
                <a:cubicBezTo>
                  <a:pt x="510" y="183"/>
                  <a:pt x="510" y="183"/>
                  <a:pt x="510" y="183"/>
                </a:cubicBezTo>
                <a:cubicBezTo>
                  <a:pt x="511" y="183"/>
                  <a:pt x="511" y="183"/>
                  <a:pt x="512" y="183"/>
                </a:cubicBezTo>
                <a:cubicBezTo>
                  <a:pt x="512" y="183"/>
                  <a:pt x="512" y="183"/>
                  <a:pt x="512" y="184"/>
                </a:cubicBezTo>
                <a:cubicBezTo>
                  <a:pt x="513" y="184"/>
                  <a:pt x="515" y="184"/>
                  <a:pt x="516" y="183"/>
                </a:cubicBezTo>
                <a:cubicBezTo>
                  <a:pt x="516" y="183"/>
                  <a:pt x="516" y="184"/>
                  <a:pt x="516" y="184"/>
                </a:cubicBezTo>
                <a:cubicBezTo>
                  <a:pt x="516" y="184"/>
                  <a:pt x="516" y="184"/>
                  <a:pt x="517" y="183"/>
                </a:cubicBezTo>
                <a:cubicBezTo>
                  <a:pt x="516" y="183"/>
                  <a:pt x="516" y="182"/>
                  <a:pt x="516" y="181"/>
                </a:cubicBezTo>
                <a:cubicBezTo>
                  <a:pt x="516" y="181"/>
                  <a:pt x="515" y="180"/>
                  <a:pt x="515" y="179"/>
                </a:cubicBezTo>
                <a:cubicBezTo>
                  <a:pt x="516" y="179"/>
                  <a:pt x="517" y="179"/>
                  <a:pt x="518" y="179"/>
                </a:cubicBezTo>
                <a:cubicBezTo>
                  <a:pt x="517" y="180"/>
                  <a:pt x="518" y="180"/>
                  <a:pt x="518" y="181"/>
                </a:cubicBezTo>
                <a:cubicBezTo>
                  <a:pt x="519" y="180"/>
                  <a:pt x="521" y="181"/>
                  <a:pt x="523" y="180"/>
                </a:cubicBezTo>
                <a:cubicBezTo>
                  <a:pt x="522" y="180"/>
                  <a:pt x="522" y="180"/>
                  <a:pt x="522" y="180"/>
                </a:cubicBezTo>
                <a:cubicBezTo>
                  <a:pt x="522" y="180"/>
                  <a:pt x="522" y="180"/>
                  <a:pt x="522" y="180"/>
                </a:cubicBezTo>
                <a:cubicBezTo>
                  <a:pt x="523" y="178"/>
                  <a:pt x="525" y="179"/>
                  <a:pt x="526" y="178"/>
                </a:cubicBezTo>
                <a:cubicBezTo>
                  <a:pt x="527" y="177"/>
                  <a:pt x="526" y="176"/>
                  <a:pt x="527" y="174"/>
                </a:cubicBezTo>
                <a:cubicBezTo>
                  <a:pt x="527" y="174"/>
                  <a:pt x="528" y="174"/>
                  <a:pt x="528" y="173"/>
                </a:cubicBezTo>
                <a:cubicBezTo>
                  <a:pt x="529" y="173"/>
                  <a:pt x="529" y="173"/>
                  <a:pt x="530" y="173"/>
                </a:cubicBezTo>
                <a:cubicBezTo>
                  <a:pt x="530" y="173"/>
                  <a:pt x="531" y="173"/>
                  <a:pt x="531" y="172"/>
                </a:cubicBezTo>
                <a:cubicBezTo>
                  <a:pt x="532" y="172"/>
                  <a:pt x="533" y="173"/>
                  <a:pt x="534" y="172"/>
                </a:cubicBezTo>
                <a:cubicBezTo>
                  <a:pt x="534" y="172"/>
                  <a:pt x="533" y="171"/>
                  <a:pt x="533" y="171"/>
                </a:cubicBezTo>
                <a:cubicBezTo>
                  <a:pt x="534" y="170"/>
                  <a:pt x="535" y="170"/>
                  <a:pt x="536" y="169"/>
                </a:cubicBezTo>
                <a:cubicBezTo>
                  <a:pt x="536" y="168"/>
                  <a:pt x="536" y="167"/>
                  <a:pt x="537" y="166"/>
                </a:cubicBezTo>
                <a:cubicBezTo>
                  <a:pt x="537" y="166"/>
                  <a:pt x="538" y="166"/>
                  <a:pt x="538" y="165"/>
                </a:cubicBezTo>
                <a:cubicBezTo>
                  <a:pt x="538" y="166"/>
                  <a:pt x="538" y="166"/>
                  <a:pt x="539" y="166"/>
                </a:cubicBezTo>
                <a:cubicBezTo>
                  <a:pt x="539" y="166"/>
                  <a:pt x="539" y="167"/>
                  <a:pt x="538" y="167"/>
                </a:cubicBezTo>
                <a:cubicBezTo>
                  <a:pt x="538" y="167"/>
                  <a:pt x="538" y="167"/>
                  <a:pt x="538" y="167"/>
                </a:cubicBezTo>
                <a:cubicBezTo>
                  <a:pt x="538" y="167"/>
                  <a:pt x="538" y="168"/>
                  <a:pt x="538" y="168"/>
                </a:cubicBezTo>
                <a:cubicBezTo>
                  <a:pt x="539" y="168"/>
                  <a:pt x="539" y="169"/>
                  <a:pt x="540" y="168"/>
                </a:cubicBezTo>
                <a:cubicBezTo>
                  <a:pt x="540" y="168"/>
                  <a:pt x="540" y="168"/>
                  <a:pt x="541" y="167"/>
                </a:cubicBezTo>
                <a:cubicBezTo>
                  <a:pt x="540" y="167"/>
                  <a:pt x="540" y="167"/>
                  <a:pt x="540" y="167"/>
                </a:cubicBezTo>
                <a:cubicBezTo>
                  <a:pt x="540" y="166"/>
                  <a:pt x="540" y="166"/>
                  <a:pt x="540" y="166"/>
                </a:cubicBezTo>
                <a:cubicBezTo>
                  <a:pt x="540" y="166"/>
                  <a:pt x="539" y="166"/>
                  <a:pt x="539" y="166"/>
                </a:cubicBezTo>
                <a:cubicBezTo>
                  <a:pt x="539" y="165"/>
                  <a:pt x="539" y="165"/>
                  <a:pt x="539" y="164"/>
                </a:cubicBezTo>
                <a:cubicBezTo>
                  <a:pt x="540" y="164"/>
                  <a:pt x="542" y="163"/>
                  <a:pt x="544" y="163"/>
                </a:cubicBezTo>
                <a:cubicBezTo>
                  <a:pt x="544" y="164"/>
                  <a:pt x="544" y="164"/>
                  <a:pt x="545" y="164"/>
                </a:cubicBezTo>
                <a:cubicBezTo>
                  <a:pt x="545" y="164"/>
                  <a:pt x="545" y="164"/>
                  <a:pt x="545" y="164"/>
                </a:cubicBezTo>
                <a:cubicBezTo>
                  <a:pt x="545" y="164"/>
                  <a:pt x="545" y="164"/>
                  <a:pt x="545" y="164"/>
                </a:cubicBezTo>
                <a:cubicBezTo>
                  <a:pt x="545" y="164"/>
                  <a:pt x="544" y="164"/>
                  <a:pt x="544" y="16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5" y="162"/>
                  <a:pt x="546" y="162"/>
                  <a:pt x="548" y="162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9" y="163"/>
                </a:cubicBezTo>
                <a:cubicBezTo>
                  <a:pt x="548" y="163"/>
                  <a:pt x="548" y="163"/>
                  <a:pt x="548" y="162"/>
                </a:cubicBezTo>
                <a:cubicBezTo>
                  <a:pt x="549" y="163"/>
                  <a:pt x="549" y="163"/>
                  <a:pt x="549" y="163"/>
                </a:cubicBezTo>
                <a:cubicBezTo>
                  <a:pt x="549" y="162"/>
                  <a:pt x="549" y="162"/>
                  <a:pt x="549" y="161"/>
                </a:cubicBezTo>
                <a:cubicBezTo>
                  <a:pt x="550" y="161"/>
                  <a:pt x="551" y="162"/>
                  <a:pt x="551" y="161"/>
                </a:cubicBezTo>
                <a:cubicBezTo>
                  <a:pt x="551" y="161"/>
                  <a:pt x="551" y="161"/>
                  <a:pt x="550" y="161"/>
                </a:cubicBezTo>
                <a:cubicBezTo>
                  <a:pt x="550" y="161"/>
                  <a:pt x="550" y="161"/>
                  <a:pt x="550" y="161"/>
                </a:cubicBezTo>
                <a:cubicBezTo>
                  <a:pt x="550" y="161"/>
                  <a:pt x="551" y="160"/>
                  <a:pt x="551" y="160"/>
                </a:cubicBezTo>
                <a:cubicBezTo>
                  <a:pt x="550" y="160"/>
                  <a:pt x="550" y="160"/>
                  <a:pt x="550" y="160"/>
                </a:cubicBezTo>
                <a:cubicBezTo>
                  <a:pt x="550" y="160"/>
                  <a:pt x="550" y="160"/>
                  <a:pt x="551" y="159"/>
                </a:cubicBezTo>
                <a:cubicBezTo>
                  <a:pt x="550" y="160"/>
                  <a:pt x="550" y="160"/>
                  <a:pt x="549" y="159"/>
                </a:cubicBezTo>
                <a:cubicBezTo>
                  <a:pt x="550" y="159"/>
                  <a:pt x="550" y="159"/>
                  <a:pt x="551" y="159"/>
                </a:cubicBezTo>
                <a:cubicBezTo>
                  <a:pt x="550" y="158"/>
                  <a:pt x="550" y="158"/>
                  <a:pt x="550" y="157"/>
                </a:cubicBezTo>
                <a:cubicBezTo>
                  <a:pt x="549" y="156"/>
                  <a:pt x="550" y="155"/>
                  <a:pt x="550" y="154"/>
                </a:cubicBezTo>
                <a:cubicBezTo>
                  <a:pt x="549" y="154"/>
                  <a:pt x="549" y="154"/>
                  <a:pt x="549" y="154"/>
                </a:cubicBezTo>
                <a:cubicBezTo>
                  <a:pt x="549" y="154"/>
                  <a:pt x="548" y="154"/>
                  <a:pt x="548" y="154"/>
                </a:cubicBezTo>
                <a:cubicBezTo>
                  <a:pt x="548" y="154"/>
                  <a:pt x="548" y="154"/>
                  <a:pt x="548" y="154"/>
                </a:cubicBezTo>
                <a:cubicBezTo>
                  <a:pt x="548" y="153"/>
                  <a:pt x="548" y="153"/>
                  <a:pt x="549" y="152"/>
                </a:cubicBezTo>
                <a:cubicBezTo>
                  <a:pt x="549" y="151"/>
                  <a:pt x="548" y="150"/>
                  <a:pt x="548" y="149"/>
                </a:cubicBezTo>
                <a:cubicBezTo>
                  <a:pt x="549" y="149"/>
                  <a:pt x="549" y="150"/>
                  <a:pt x="550" y="150"/>
                </a:cubicBezTo>
                <a:cubicBezTo>
                  <a:pt x="550" y="149"/>
                  <a:pt x="550" y="149"/>
                  <a:pt x="551" y="148"/>
                </a:cubicBezTo>
                <a:cubicBezTo>
                  <a:pt x="551" y="149"/>
                  <a:pt x="551" y="149"/>
                  <a:pt x="551" y="149"/>
                </a:cubicBezTo>
                <a:cubicBezTo>
                  <a:pt x="552" y="149"/>
                  <a:pt x="552" y="149"/>
                  <a:pt x="552" y="149"/>
                </a:cubicBezTo>
                <a:cubicBezTo>
                  <a:pt x="552" y="148"/>
                  <a:pt x="552" y="148"/>
                  <a:pt x="552" y="147"/>
                </a:cubicBezTo>
                <a:cubicBezTo>
                  <a:pt x="553" y="147"/>
                  <a:pt x="554" y="147"/>
                  <a:pt x="555" y="147"/>
                </a:cubicBezTo>
                <a:cubicBezTo>
                  <a:pt x="555" y="148"/>
                  <a:pt x="555" y="149"/>
                  <a:pt x="555" y="149"/>
                </a:cubicBezTo>
                <a:cubicBezTo>
                  <a:pt x="556" y="149"/>
                  <a:pt x="556" y="149"/>
                  <a:pt x="557" y="149"/>
                </a:cubicBezTo>
                <a:cubicBezTo>
                  <a:pt x="557" y="150"/>
                  <a:pt x="557" y="151"/>
                  <a:pt x="557" y="151"/>
                </a:cubicBezTo>
                <a:cubicBezTo>
                  <a:pt x="556" y="151"/>
                  <a:pt x="556" y="151"/>
                  <a:pt x="556" y="151"/>
                </a:cubicBezTo>
                <a:cubicBezTo>
                  <a:pt x="556" y="151"/>
                  <a:pt x="556" y="151"/>
                  <a:pt x="555" y="151"/>
                </a:cubicBezTo>
                <a:cubicBezTo>
                  <a:pt x="555" y="151"/>
                  <a:pt x="555" y="151"/>
                  <a:pt x="555" y="151"/>
                </a:cubicBezTo>
                <a:cubicBezTo>
                  <a:pt x="555" y="152"/>
                  <a:pt x="554" y="152"/>
                  <a:pt x="554" y="153"/>
                </a:cubicBezTo>
                <a:cubicBezTo>
                  <a:pt x="554" y="153"/>
                  <a:pt x="553" y="153"/>
                  <a:pt x="553" y="153"/>
                </a:cubicBezTo>
                <a:cubicBezTo>
                  <a:pt x="553" y="153"/>
                  <a:pt x="553" y="153"/>
                  <a:pt x="553" y="154"/>
                </a:cubicBezTo>
                <a:cubicBezTo>
                  <a:pt x="553" y="154"/>
                  <a:pt x="553" y="155"/>
                  <a:pt x="552" y="156"/>
                </a:cubicBezTo>
                <a:cubicBezTo>
                  <a:pt x="553" y="156"/>
                  <a:pt x="555" y="157"/>
                  <a:pt x="554" y="158"/>
                </a:cubicBezTo>
                <a:cubicBezTo>
                  <a:pt x="554" y="158"/>
                  <a:pt x="554" y="158"/>
                  <a:pt x="555" y="159"/>
                </a:cubicBezTo>
                <a:cubicBezTo>
                  <a:pt x="555" y="159"/>
                  <a:pt x="555" y="159"/>
                  <a:pt x="556" y="159"/>
                </a:cubicBezTo>
                <a:cubicBezTo>
                  <a:pt x="556" y="159"/>
                  <a:pt x="557" y="159"/>
                  <a:pt x="558" y="159"/>
                </a:cubicBezTo>
                <a:cubicBezTo>
                  <a:pt x="558" y="159"/>
                  <a:pt x="558" y="159"/>
                  <a:pt x="558" y="159"/>
                </a:cubicBezTo>
                <a:cubicBezTo>
                  <a:pt x="557" y="160"/>
                  <a:pt x="557" y="160"/>
                  <a:pt x="557" y="161"/>
                </a:cubicBezTo>
                <a:cubicBezTo>
                  <a:pt x="557" y="161"/>
                  <a:pt x="557" y="161"/>
                  <a:pt x="557" y="161"/>
                </a:cubicBezTo>
                <a:cubicBezTo>
                  <a:pt x="557" y="161"/>
                  <a:pt x="557" y="161"/>
                  <a:pt x="558" y="161"/>
                </a:cubicBezTo>
                <a:cubicBezTo>
                  <a:pt x="558" y="161"/>
                  <a:pt x="558" y="161"/>
                  <a:pt x="558" y="161"/>
                </a:cubicBezTo>
                <a:cubicBezTo>
                  <a:pt x="558" y="161"/>
                  <a:pt x="558" y="161"/>
                  <a:pt x="558" y="161"/>
                </a:cubicBezTo>
                <a:cubicBezTo>
                  <a:pt x="558" y="161"/>
                  <a:pt x="559" y="161"/>
                  <a:pt x="559" y="161"/>
                </a:cubicBezTo>
                <a:cubicBezTo>
                  <a:pt x="559" y="160"/>
                  <a:pt x="563" y="159"/>
                  <a:pt x="564" y="159"/>
                </a:cubicBezTo>
                <a:cubicBezTo>
                  <a:pt x="564" y="160"/>
                  <a:pt x="566" y="160"/>
                  <a:pt x="566" y="160"/>
                </a:cubicBezTo>
                <a:cubicBezTo>
                  <a:pt x="566" y="161"/>
                  <a:pt x="567" y="161"/>
                  <a:pt x="567" y="161"/>
                </a:cubicBezTo>
                <a:cubicBezTo>
                  <a:pt x="567" y="162"/>
                  <a:pt x="568" y="162"/>
                  <a:pt x="569" y="162"/>
                </a:cubicBezTo>
                <a:cubicBezTo>
                  <a:pt x="569" y="162"/>
                  <a:pt x="569" y="162"/>
                  <a:pt x="569" y="161"/>
                </a:cubicBezTo>
                <a:cubicBezTo>
                  <a:pt x="573" y="160"/>
                  <a:pt x="575" y="159"/>
                  <a:pt x="578" y="158"/>
                </a:cubicBezTo>
                <a:cubicBezTo>
                  <a:pt x="579" y="157"/>
                  <a:pt x="581" y="157"/>
                  <a:pt x="581" y="158"/>
                </a:cubicBezTo>
                <a:cubicBezTo>
                  <a:pt x="582" y="158"/>
                  <a:pt x="582" y="158"/>
                  <a:pt x="582" y="159"/>
                </a:cubicBezTo>
                <a:cubicBezTo>
                  <a:pt x="584" y="160"/>
                  <a:pt x="585" y="159"/>
                  <a:pt x="586" y="158"/>
                </a:cubicBezTo>
                <a:cubicBezTo>
                  <a:pt x="586" y="157"/>
                  <a:pt x="586" y="157"/>
                  <a:pt x="587" y="156"/>
                </a:cubicBezTo>
                <a:cubicBezTo>
                  <a:pt x="588" y="156"/>
                  <a:pt x="590" y="157"/>
                  <a:pt x="591" y="156"/>
                </a:cubicBezTo>
                <a:cubicBezTo>
                  <a:pt x="591" y="156"/>
                  <a:pt x="591" y="155"/>
                  <a:pt x="590" y="155"/>
                </a:cubicBezTo>
                <a:cubicBezTo>
                  <a:pt x="591" y="155"/>
                  <a:pt x="591" y="155"/>
                  <a:pt x="591" y="155"/>
                </a:cubicBezTo>
                <a:cubicBezTo>
                  <a:pt x="591" y="155"/>
                  <a:pt x="591" y="155"/>
                  <a:pt x="591" y="155"/>
                </a:cubicBezTo>
                <a:cubicBezTo>
                  <a:pt x="590" y="154"/>
                  <a:pt x="589" y="150"/>
                  <a:pt x="590" y="148"/>
                </a:cubicBezTo>
                <a:cubicBezTo>
                  <a:pt x="590" y="148"/>
                  <a:pt x="591" y="148"/>
                  <a:pt x="591" y="147"/>
                </a:cubicBezTo>
                <a:cubicBezTo>
                  <a:pt x="591" y="147"/>
                  <a:pt x="591" y="146"/>
                  <a:pt x="591" y="146"/>
                </a:cubicBezTo>
                <a:cubicBezTo>
                  <a:pt x="591" y="145"/>
                  <a:pt x="592" y="145"/>
                  <a:pt x="592" y="144"/>
                </a:cubicBezTo>
                <a:cubicBezTo>
                  <a:pt x="594" y="144"/>
                  <a:pt x="594" y="144"/>
                  <a:pt x="595" y="144"/>
                </a:cubicBezTo>
                <a:cubicBezTo>
                  <a:pt x="595" y="144"/>
                  <a:pt x="595" y="144"/>
                  <a:pt x="595" y="144"/>
                </a:cubicBezTo>
                <a:cubicBezTo>
                  <a:pt x="596" y="145"/>
                  <a:pt x="596" y="145"/>
                  <a:pt x="597" y="145"/>
                </a:cubicBezTo>
                <a:cubicBezTo>
                  <a:pt x="597" y="146"/>
                  <a:pt x="597" y="146"/>
                  <a:pt x="597" y="147"/>
                </a:cubicBezTo>
                <a:cubicBezTo>
                  <a:pt x="598" y="148"/>
                  <a:pt x="600" y="147"/>
                  <a:pt x="601" y="146"/>
                </a:cubicBezTo>
                <a:cubicBezTo>
                  <a:pt x="600" y="144"/>
                  <a:pt x="601" y="143"/>
                  <a:pt x="601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141"/>
                  <a:pt x="600" y="141"/>
                  <a:pt x="600" y="141"/>
                </a:cubicBezTo>
                <a:cubicBezTo>
                  <a:pt x="600" y="141"/>
                  <a:pt x="599" y="141"/>
                  <a:pt x="599" y="141"/>
                </a:cubicBezTo>
                <a:cubicBezTo>
                  <a:pt x="599" y="140"/>
                  <a:pt x="599" y="140"/>
                  <a:pt x="599" y="139"/>
                </a:cubicBezTo>
                <a:cubicBezTo>
                  <a:pt x="599" y="139"/>
                  <a:pt x="598" y="139"/>
                  <a:pt x="598" y="139"/>
                </a:cubicBezTo>
                <a:cubicBezTo>
                  <a:pt x="598" y="138"/>
                  <a:pt x="598" y="138"/>
                  <a:pt x="598" y="137"/>
                </a:cubicBezTo>
                <a:cubicBezTo>
                  <a:pt x="598" y="137"/>
                  <a:pt x="598" y="137"/>
                  <a:pt x="598" y="137"/>
                </a:cubicBezTo>
                <a:cubicBezTo>
                  <a:pt x="599" y="137"/>
                  <a:pt x="600" y="136"/>
                  <a:pt x="601" y="135"/>
                </a:cubicBezTo>
                <a:cubicBezTo>
                  <a:pt x="601" y="136"/>
                  <a:pt x="602" y="135"/>
                  <a:pt x="602" y="136"/>
                </a:cubicBezTo>
                <a:cubicBezTo>
                  <a:pt x="602" y="135"/>
                  <a:pt x="602" y="135"/>
                  <a:pt x="602" y="135"/>
                </a:cubicBezTo>
                <a:cubicBezTo>
                  <a:pt x="603" y="135"/>
                  <a:pt x="603" y="135"/>
                  <a:pt x="604" y="135"/>
                </a:cubicBezTo>
                <a:cubicBezTo>
                  <a:pt x="604" y="135"/>
                  <a:pt x="604" y="135"/>
                  <a:pt x="605" y="135"/>
                </a:cubicBezTo>
                <a:cubicBezTo>
                  <a:pt x="605" y="135"/>
                  <a:pt x="606" y="135"/>
                  <a:pt x="607" y="135"/>
                </a:cubicBezTo>
                <a:cubicBezTo>
                  <a:pt x="609" y="135"/>
                  <a:pt x="610" y="136"/>
                  <a:pt x="612" y="136"/>
                </a:cubicBezTo>
                <a:cubicBezTo>
                  <a:pt x="612" y="136"/>
                  <a:pt x="613" y="135"/>
                  <a:pt x="613" y="135"/>
                </a:cubicBezTo>
                <a:cubicBezTo>
                  <a:pt x="613" y="135"/>
                  <a:pt x="613" y="135"/>
                  <a:pt x="613" y="135"/>
                </a:cubicBezTo>
                <a:cubicBezTo>
                  <a:pt x="613" y="135"/>
                  <a:pt x="613" y="135"/>
                  <a:pt x="613" y="134"/>
                </a:cubicBezTo>
                <a:cubicBezTo>
                  <a:pt x="613" y="134"/>
                  <a:pt x="613" y="134"/>
                  <a:pt x="613" y="134"/>
                </a:cubicBezTo>
                <a:cubicBezTo>
                  <a:pt x="613" y="134"/>
                  <a:pt x="613" y="134"/>
                  <a:pt x="613" y="134"/>
                </a:cubicBezTo>
                <a:cubicBezTo>
                  <a:pt x="613" y="134"/>
                  <a:pt x="614" y="134"/>
                  <a:pt x="614" y="134"/>
                </a:cubicBezTo>
                <a:cubicBezTo>
                  <a:pt x="614" y="134"/>
                  <a:pt x="614" y="134"/>
                  <a:pt x="614" y="133"/>
                </a:cubicBezTo>
                <a:cubicBezTo>
                  <a:pt x="615" y="133"/>
                  <a:pt x="615" y="133"/>
                  <a:pt x="615" y="134"/>
                </a:cubicBezTo>
                <a:cubicBezTo>
                  <a:pt x="616" y="133"/>
                  <a:pt x="616" y="132"/>
                  <a:pt x="617" y="132"/>
                </a:cubicBezTo>
                <a:cubicBezTo>
                  <a:pt x="618" y="133"/>
                  <a:pt x="618" y="133"/>
                  <a:pt x="619" y="133"/>
                </a:cubicBezTo>
                <a:cubicBezTo>
                  <a:pt x="619" y="133"/>
                  <a:pt x="620" y="133"/>
                  <a:pt x="620" y="133"/>
                </a:cubicBezTo>
                <a:cubicBezTo>
                  <a:pt x="618" y="130"/>
                  <a:pt x="616" y="133"/>
                  <a:pt x="614" y="130"/>
                </a:cubicBezTo>
                <a:cubicBezTo>
                  <a:pt x="614" y="130"/>
                  <a:pt x="615" y="129"/>
                  <a:pt x="615" y="129"/>
                </a:cubicBezTo>
                <a:cubicBezTo>
                  <a:pt x="614" y="129"/>
                  <a:pt x="614" y="129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0"/>
                  <a:pt x="610" y="130"/>
                </a:cubicBezTo>
                <a:cubicBezTo>
                  <a:pt x="610" y="130"/>
                  <a:pt x="610" y="131"/>
                  <a:pt x="609" y="131"/>
                </a:cubicBezTo>
                <a:cubicBezTo>
                  <a:pt x="609" y="131"/>
                  <a:pt x="608" y="131"/>
                  <a:pt x="608" y="130"/>
                </a:cubicBezTo>
                <a:cubicBezTo>
                  <a:pt x="608" y="130"/>
                  <a:pt x="608" y="130"/>
                  <a:pt x="608" y="130"/>
                </a:cubicBezTo>
                <a:cubicBezTo>
                  <a:pt x="608" y="130"/>
                  <a:pt x="608" y="131"/>
                  <a:pt x="608" y="131"/>
                </a:cubicBezTo>
                <a:cubicBezTo>
                  <a:pt x="607" y="131"/>
                  <a:pt x="606" y="131"/>
                  <a:pt x="606" y="132"/>
                </a:cubicBezTo>
                <a:cubicBezTo>
                  <a:pt x="606" y="132"/>
                  <a:pt x="606" y="132"/>
                  <a:pt x="606" y="132"/>
                </a:cubicBezTo>
                <a:cubicBezTo>
                  <a:pt x="605" y="132"/>
                  <a:pt x="605" y="131"/>
                  <a:pt x="605" y="131"/>
                </a:cubicBezTo>
                <a:cubicBezTo>
                  <a:pt x="605" y="132"/>
                  <a:pt x="604" y="132"/>
                  <a:pt x="603" y="132"/>
                </a:cubicBezTo>
                <a:cubicBezTo>
                  <a:pt x="603" y="132"/>
                  <a:pt x="603" y="132"/>
                  <a:pt x="603" y="132"/>
                </a:cubicBezTo>
                <a:cubicBezTo>
                  <a:pt x="602" y="132"/>
                  <a:pt x="602" y="132"/>
                  <a:pt x="601" y="133"/>
                </a:cubicBezTo>
                <a:cubicBezTo>
                  <a:pt x="601" y="133"/>
                  <a:pt x="600" y="133"/>
                  <a:pt x="600" y="133"/>
                </a:cubicBezTo>
                <a:cubicBezTo>
                  <a:pt x="600" y="133"/>
                  <a:pt x="600" y="133"/>
                  <a:pt x="600" y="133"/>
                </a:cubicBezTo>
                <a:cubicBezTo>
                  <a:pt x="599" y="133"/>
                  <a:pt x="598" y="134"/>
                  <a:pt x="597" y="133"/>
                </a:cubicBezTo>
                <a:cubicBezTo>
                  <a:pt x="597" y="133"/>
                  <a:pt x="596" y="133"/>
                  <a:pt x="596" y="132"/>
                </a:cubicBezTo>
                <a:cubicBezTo>
                  <a:pt x="596" y="132"/>
                  <a:pt x="596" y="132"/>
                  <a:pt x="596" y="131"/>
                </a:cubicBezTo>
                <a:cubicBezTo>
                  <a:pt x="596" y="131"/>
                  <a:pt x="595" y="132"/>
                  <a:pt x="595" y="132"/>
                </a:cubicBezTo>
                <a:cubicBezTo>
                  <a:pt x="595" y="132"/>
                  <a:pt x="595" y="131"/>
                  <a:pt x="595" y="131"/>
                </a:cubicBezTo>
                <a:cubicBezTo>
                  <a:pt x="594" y="131"/>
                  <a:pt x="594" y="131"/>
                  <a:pt x="593" y="131"/>
                </a:cubicBezTo>
                <a:cubicBezTo>
                  <a:pt x="591" y="130"/>
                  <a:pt x="591" y="128"/>
                  <a:pt x="592" y="126"/>
                </a:cubicBezTo>
                <a:cubicBezTo>
                  <a:pt x="592" y="126"/>
                  <a:pt x="592" y="125"/>
                  <a:pt x="592" y="125"/>
                </a:cubicBezTo>
                <a:cubicBezTo>
                  <a:pt x="592" y="124"/>
                  <a:pt x="591" y="124"/>
                  <a:pt x="591" y="123"/>
                </a:cubicBezTo>
                <a:cubicBezTo>
                  <a:pt x="591" y="122"/>
                  <a:pt x="591" y="122"/>
                  <a:pt x="591" y="121"/>
                </a:cubicBezTo>
                <a:cubicBezTo>
                  <a:pt x="591" y="120"/>
                  <a:pt x="590" y="120"/>
                  <a:pt x="590" y="120"/>
                </a:cubicBezTo>
                <a:cubicBezTo>
                  <a:pt x="590" y="119"/>
                  <a:pt x="591" y="118"/>
                  <a:pt x="592" y="118"/>
                </a:cubicBezTo>
                <a:cubicBezTo>
                  <a:pt x="592" y="117"/>
                  <a:pt x="592" y="117"/>
                  <a:pt x="592" y="117"/>
                </a:cubicBezTo>
                <a:cubicBezTo>
                  <a:pt x="592" y="116"/>
                  <a:pt x="593" y="117"/>
                  <a:pt x="593" y="117"/>
                </a:cubicBezTo>
                <a:cubicBezTo>
                  <a:pt x="595" y="116"/>
                  <a:pt x="594" y="115"/>
                  <a:pt x="595" y="114"/>
                </a:cubicBezTo>
                <a:cubicBezTo>
                  <a:pt x="595" y="114"/>
                  <a:pt x="595" y="114"/>
                  <a:pt x="595" y="114"/>
                </a:cubicBezTo>
                <a:cubicBezTo>
                  <a:pt x="595" y="114"/>
                  <a:pt x="596" y="114"/>
                  <a:pt x="596" y="114"/>
                </a:cubicBezTo>
                <a:cubicBezTo>
                  <a:pt x="596" y="114"/>
                  <a:pt x="596" y="114"/>
                  <a:pt x="596" y="114"/>
                </a:cubicBezTo>
                <a:cubicBezTo>
                  <a:pt x="597" y="113"/>
                  <a:pt x="602" y="108"/>
                  <a:pt x="603" y="108"/>
                </a:cubicBezTo>
                <a:cubicBezTo>
                  <a:pt x="603" y="108"/>
                  <a:pt x="604" y="108"/>
                  <a:pt x="604" y="108"/>
                </a:cubicBezTo>
                <a:cubicBezTo>
                  <a:pt x="604" y="108"/>
                  <a:pt x="604" y="107"/>
                  <a:pt x="604" y="107"/>
                </a:cubicBezTo>
                <a:cubicBezTo>
                  <a:pt x="604" y="107"/>
                  <a:pt x="604" y="107"/>
                  <a:pt x="604" y="107"/>
                </a:cubicBezTo>
                <a:cubicBezTo>
                  <a:pt x="604" y="106"/>
                  <a:pt x="604" y="105"/>
                  <a:pt x="604" y="105"/>
                </a:cubicBezTo>
                <a:cubicBezTo>
                  <a:pt x="604" y="105"/>
                  <a:pt x="604" y="104"/>
                  <a:pt x="603" y="104"/>
                </a:cubicBezTo>
                <a:cubicBezTo>
                  <a:pt x="602" y="104"/>
                  <a:pt x="601" y="104"/>
                  <a:pt x="600" y="103"/>
                </a:cubicBezTo>
                <a:cubicBezTo>
                  <a:pt x="600" y="103"/>
                  <a:pt x="597" y="103"/>
                  <a:pt x="597" y="103"/>
                </a:cubicBezTo>
                <a:cubicBezTo>
                  <a:pt x="596" y="103"/>
                  <a:pt x="596" y="102"/>
                  <a:pt x="595" y="102"/>
                </a:cubicBezTo>
                <a:cubicBezTo>
                  <a:pt x="594" y="103"/>
                  <a:pt x="594" y="104"/>
                  <a:pt x="593" y="105"/>
                </a:cubicBezTo>
                <a:cubicBezTo>
                  <a:pt x="592" y="105"/>
                  <a:pt x="592" y="105"/>
                  <a:pt x="591" y="106"/>
                </a:cubicBezTo>
                <a:cubicBezTo>
                  <a:pt x="591" y="106"/>
                  <a:pt x="592" y="107"/>
                  <a:pt x="591" y="107"/>
                </a:cubicBezTo>
                <a:cubicBezTo>
                  <a:pt x="591" y="108"/>
                  <a:pt x="590" y="108"/>
                  <a:pt x="590" y="109"/>
                </a:cubicBezTo>
                <a:cubicBezTo>
                  <a:pt x="590" y="109"/>
                  <a:pt x="590" y="109"/>
                  <a:pt x="590" y="109"/>
                </a:cubicBezTo>
                <a:cubicBezTo>
                  <a:pt x="590" y="109"/>
                  <a:pt x="591" y="110"/>
                  <a:pt x="591" y="110"/>
                </a:cubicBezTo>
                <a:cubicBezTo>
                  <a:pt x="591" y="110"/>
                  <a:pt x="591" y="110"/>
                  <a:pt x="591" y="110"/>
                </a:cubicBezTo>
                <a:cubicBezTo>
                  <a:pt x="590" y="111"/>
                  <a:pt x="590" y="112"/>
                  <a:pt x="589" y="113"/>
                </a:cubicBezTo>
                <a:cubicBezTo>
                  <a:pt x="588" y="114"/>
                  <a:pt x="587" y="115"/>
                  <a:pt x="586" y="115"/>
                </a:cubicBezTo>
                <a:cubicBezTo>
                  <a:pt x="586" y="115"/>
                  <a:pt x="585" y="115"/>
                  <a:pt x="585" y="115"/>
                </a:cubicBezTo>
                <a:cubicBezTo>
                  <a:pt x="584" y="115"/>
                  <a:pt x="584" y="116"/>
                  <a:pt x="584" y="116"/>
                </a:cubicBezTo>
                <a:cubicBezTo>
                  <a:pt x="583" y="117"/>
                  <a:pt x="582" y="117"/>
                  <a:pt x="581" y="119"/>
                </a:cubicBezTo>
                <a:cubicBezTo>
                  <a:pt x="581" y="119"/>
                  <a:pt x="580" y="119"/>
                  <a:pt x="580" y="119"/>
                </a:cubicBezTo>
                <a:cubicBezTo>
                  <a:pt x="580" y="119"/>
                  <a:pt x="580" y="119"/>
                  <a:pt x="580" y="120"/>
                </a:cubicBezTo>
                <a:cubicBezTo>
                  <a:pt x="580" y="120"/>
                  <a:pt x="579" y="120"/>
                  <a:pt x="579" y="121"/>
                </a:cubicBezTo>
                <a:cubicBezTo>
                  <a:pt x="579" y="121"/>
                  <a:pt x="578" y="120"/>
                  <a:pt x="578" y="120"/>
                </a:cubicBezTo>
                <a:cubicBezTo>
                  <a:pt x="578" y="122"/>
                  <a:pt x="579" y="122"/>
                  <a:pt x="578" y="124"/>
                </a:cubicBezTo>
                <a:cubicBezTo>
                  <a:pt x="578" y="124"/>
                  <a:pt x="578" y="124"/>
                  <a:pt x="577" y="124"/>
                </a:cubicBezTo>
                <a:cubicBezTo>
                  <a:pt x="577" y="126"/>
                  <a:pt x="578" y="129"/>
                  <a:pt x="578" y="129"/>
                </a:cubicBezTo>
                <a:cubicBezTo>
                  <a:pt x="578" y="129"/>
                  <a:pt x="578" y="129"/>
                  <a:pt x="578" y="129"/>
                </a:cubicBezTo>
                <a:cubicBezTo>
                  <a:pt x="579" y="129"/>
                  <a:pt x="579" y="129"/>
                  <a:pt x="579" y="130"/>
                </a:cubicBezTo>
                <a:cubicBezTo>
                  <a:pt x="580" y="130"/>
                  <a:pt x="580" y="130"/>
                  <a:pt x="580" y="130"/>
                </a:cubicBezTo>
                <a:cubicBezTo>
                  <a:pt x="581" y="131"/>
                  <a:pt x="581" y="132"/>
                  <a:pt x="583" y="132"/>
                </a:cubicBezTo>
                <a:cubicBezTo>
                  <a:pt x="583" y="133"/>
                  <a:pt x="584" y="133"/>
                  <a:pt x="584" y="134"/>
                </a:cubicBezTo>
                <a:cubicBezTo>
                  <a:pt x="583" y="134"/>
                  <a:pt x="583" y="134"/>
                  <a:pt x="583" y="134"/>
                </a:cubicBezTo>
                <a:cubicBezTo>
                  <a:pt x="583" y="134"/>
                  <a:pt x="580" y="136"/>
                  <a:pt x="580" y="135"/>
                </a:cubicBezTo>
                <a:cubicBezTo>
                  <a:pt x="579" y="135"/>
                  <a:pt x="576" y="134"/>
                  <a:pt x="575" y="135"/>
                </a:cubicBezTo>
                <a:cubicBezTo>
                  <a:pt x="575" y="135"/>
                  <a:pt x="575" y="135"/>
                  <a:pt x="575" y="135"/>
                </a:cubicBezTo>
                <a:cubicBezTo>
                  <a:pt x="575" y="135"/>
                  <a:pt x="575" y="135"/>
                  <a:pt x="575" y="135"/>
                </a:cubicBezTo>
                <a:cubicBezTo>
                  <a:pt x="577" y="135"/>
                  <a:pt x="577" y="136"/>
                  <a:pt x="579" y="136"/>
                </a:cubicBezTo>
                <a:cubicBezTo>
                  <a:pt x="580" y="136"/>
                  <a:pt x="581" y="135"/>
                  <a:pt x="582" y="136"/>
                </a:cubicBezTo>
                <a:cubicBezTo>
                  <a:pt x="582" y="136"/>
                  <a:pt x="582" y="135"/>
                  <a:pt x="582" y="135"/>
                </a:cubicBezTo>
                <a:cubicBezTo>
                  <a:pt x="582" y="135"/>
                  <a:pt x="582" y="135"/>
                  <a:pt x="582" y="135"/>
                </a:cubicBezTo>
                <a:cubicBezTo>
                  <a:pt x="582" y="135"/>
                  <a:pt x="582" y="135"/>
                  <a:pt x="582" y="135"/>
                </a:cubicBezTo>
                <a:cubicBezTo>
                  <a:pt x="582" y="136"/>
                  <a:pt x="582" y="136"/>
                  <a:pt x="582" y="136"/>
                </a:cubicBezTo>
                <a:cubicBezTo>
                  <a:pt x="582" y="136"/>
                  <a:pt x="582" y="136"/>
                  <a:pt x="581" y="136"/>
                </a:cubicBezTo>
                <a:cubicBezTo>
                  <a:pt x="581" y="136"/>
                  <a:pt x="581" y="136"/>
                  <a:pt x="581" y="137"/>
                </a:cubicBezTo>
                <a:cubicBezTo>
                  <a:pt x="581" y="137"/>
                  <a:pt x="580" y="137"/>
                  <a:pt x="580" y="138"/>
                </a:cubicBezTo>
                <a:cubicBezTo>
                  <a:pt x="580" y="138"/>
                  <a:pt x="580" y="138"/>
                  <a:pt x="579" y="138"/>
                </a:cubicBezTo>
                <a:cubicBezTo>
                  <a:pt x="579" y="138"/>
                  <a:pt x="579" y="138"/>
                  <a:pt x="579" y="138"/>
                </a:cubicBezTo>
                <a:cubicBezTo>
                  <a:pt x="579" y="137"/>
                  <a:pt x="579" y="137"/>
                  <a:pt x="579" y="137"/>
                </a:cubicBezTo>
                <a:cubicBezTo>
                  <a:pt x="578" y="137"/>
                  <a:pt x="579" y="139"/>
                  <a:pt x="577" y="139"/>
                </a:cubicBezTo>
                <a:cubicBezTo>
                  <a:pt x="577" y="139"/>
                  <a:pt x="577" y="139"/>
                  <a:pt x="577" y="139"/>
                </a:cubicBezTo>
                <a:cubicBezTo>
                  <a:pt x="577" y="139"/>
                  <a:pt x="576" y="139"/>
                  <a:pt x="575" y="139"/>
                </a:cubicBezTo>
                <a:cubicBezTo>
                  <a:pt x="575" y="140"/>
                  <a:pt x="577" y="142"/>
                  <a:pt x="576" y="143"/>
                </a:cubicBezTo>
                <a:cubicBezTo>
                  <a:pt x="576" y="143"/>
                  <a:pt x="576" y="143"/>
                  <a:pt x="575" y="143"/>
                </a:cubicBezTo>
                <a:cubicBezTo>
                  <a:pt x="575" y="143"/>
                  <a:pt x="575" y="143"/>
                  <a:pt x="575" y="143"/>
                </a:cubicBezTo>
                <a:cubicBezTo>
                  <a:pt x="575" y="143"/>
                  <a:pt x="576" y="144"/>
                  <a:pt x="576" y="144"/>
                </a:cubicBezTo>
                <a:cubicBezTo>
                  <a:pt x="576" y="144"/>
                  <a:pt x="576" y="144"/>
                  <a:pt x="576" y="145"/>
                </a:cubicBezTo>
                <a:cubicBezTo>
                  <a:pt x="576" y="145"/>
                  <a:pt x="575" y="146"/>
                  <a:pt x="575" y="146"/>
                </a:cubicBezTo>
                <a:cubicBezTo>
                  <a:pt x="575" y="147"/>
                  <a:pt x="575" y="147"/>
                  <a:pt x="575" y="148"/>
                </a:cubicBezTo>
                <a:cubicBezTo>
                  <a:pt x="574" y="149"/>
                  <a:pt x="574" y="150"/>
                  <a:pt x="573" y="151"/>
                </a:cubicBezTo>
                <a:cubicBezTo>
                  <a:pt x="573" y="151"/>
                  <a:pt x="573" y="151"/>
                  <a:pt x="573" y="151"/>
                </a:cubicBezTo>
                <a:cubicBezTo>
                  <a:pt x="573" y="151"/>
                  <a:pt x="572" y="151"/>
                  <a:pt x="572" y="151"/>
                </a:cubicBezTo>
                <a:cubicBezTo>
                  <a:pt x="571" y="151"/>
                  <a:pt x="571" y="151"/>
                  <a:pt x="569" y="151"/>
                </a:cubicBezTo>
                <a:cubicBezTo>
                  <a:pt x="569" y="151"/>
                  <a:pt x="569" y="151"/>
                  <a:pt x="569" y="151"/>
                </a:cubicBezTo>
                <a:cubicBezTo>
                  <a:pt x="569" y="151"/>
                  <a:pt x="569" y="151"/>
                  <a:pt x="569" y="151"/>
                </a:cubicBezTo>
                <a:cubicBezTo>
                  <a:pt x="568" y="152"/>
                  <a:pt x="568" y="152"/>
                  <a:pt x="568" y="153"/>
                </a:cubicBezTo>
                <a:cubicBezTo>
                  <a:pt x="568" y="153"/>
                  <a:pt x="568" y="153"/>
                  <a:pt x="568" y="154"/>
                </a:cubicBezTo>
                <a:cubicBezTo>
                  <a:pt x="568" y="154"/>
                  <a:pt x="568" y="154"/>
                  <a:pt x="568" y="154"/>
                </a:cubicBezTo>
                <a:cubicBezTo>
                  <a:pt x="566" y="154"/>
                  <a:pt x="565" y="155"/>
                  <a:pt x="563" y="154"/>
                </a:cubicBezTo>
                <a:cubicBezTo>
                  <a:pt x="563" y="154"/>
                  <a:pt x="564" y="153"/>
                  <a:pt x="564" y="153"/>
                </a:cubicBezTo>
                <a:cubicBezTo>
                  <a:pt x="563" y="152"/>
                  <a:pt x="563" y="151"/>
                  <a:pt x="562" y="150"/>
                </a:cubicBezTo>
                <a:cubicBezTo>
                  <a:pt x="562" y="150"/>
                  <a:pt x="563" y="150"/>
                  <a:pt x="563" y="150"/>
                </a:cubicBezTo>
                <a:cubicBezTo>
                  <a:pt x="563" y="150"/>
                  <a:pt x="563" y="150"/>
                  <a:pt x="563" y="149"/>
                </a:cubicBezTo>
                <a:cubicBezTo>
                  <a:pt x="563" y="149"/>
                  <a:pt x="563" y="149"/>
                  <a:pt x="563" y="149"/>
                </a:cubicBezTo>
                <a:cubicBezTo>
                  <a:pt x="563" y="149"/>
                  <a:pt x="563" y="149"/>
                  <a:pt x="564" y="149"/>
                </a:cubicBezTo>
                <a:cubicBezTo>
                  <a:pt x="562" y="148"/>
                  <a:pt x="561" y="147"/>
                  <a:pt x="561" y="145"/>
                </a:cubicBezTo>
                <a:cubicBezTo>
                  <a:pt x="561" y="145"/>
                  <a:pt x="560" y="145"/>
                  <a:pt x="560" y="145"/>
                </a:cubicBezTo>
                <a:cubicBezTo>
                  <a:pt x="560" y="144"/>
                  <a:pt x="560" y="144"/>
                  <a:pt x="559" y="143"/>
                </a:cubicBezTo>
                <a:cubicBezTo>
                  <a:pt x="560" y="142"/>
                  <a:pt x="560" y="142"/>
                  <a:pt x="560" y="141"/>
                </a:cubicBezTo>
                <a:cubicBezTo>
                  <a:pt x="559" y="141"/>
                  <a:pt x="559" y="141"/>
                  <a:pt x="559" y="141"/>
                </a:cubicBezTo>
                <a:cubicBezTo>
                  <a:pt x="559" y="141"/>
                  <a:pt x="559" y="141"/>
                  <a:pt x="559" y="141"/>
                </a:cubicBezTo>
                <a:cubicBezTo>
                  <a:pt x="559" y="141"/>
                  <a:pt x="558" y="141"/>
                  <a:pt x="558" y="141"/>
                </a:cubicBezTo>
                <a:cubicBezTo>
                  <a:pt x="558" y="140"/>
                  <a:pt x="558" y="138"/>
                  <a:pt x="558" y="138"/>
                </a:cubicBezTo>
                <a:cubicBezTo>
                  <a:pt x="558" y="137"/>
                  <a:pt x="558" y="137"/>
                  <a:pt x="558" y="137"/>
                </a:cubicBezTo>
                <a:cubicBezTo>
                  <a:pt x="558" y="137"/>
                  <a:pt x="558" y="136"/>
                  <a:pt x="558" y="136"/>
                </a:cubicBezTo>
                <a:cubicBezTo>
                  <a:pt x="557" y="137"/>
                  <a:pt x="557" y="136"/>
                  <a:pt x="556" y="135"/>
                </a:cubicBezTo>
                <a:cubicBezTo>
                  <a:pt x="556" y="135"/>
                  <a:pt x="556" y="135"/>
                  <a:pt x="556" y="134"/>
                </a:cubicBezTo>
                <a:cubicBezTo>
                  <a:pt x="556" y="135"/>
                  <a:pt x="556" y="135"/>
                  <a:pt x="556" y="135"/>
                </a:cubicBezTo>
                <a:cubicBezTo>
                  <a:pt x="556" y="136"/>
                  <a:pt x="555" y="137"/>
                  <a:pt x="555" y="137"/>
                </a:cubicBezTo>
                <a:cubicBezTo>
                  <a:pt x="554" y="138"/>
                  <a:pt x="553" y="137"/>
                  <a:pt x="553" y="137"/>
                </a:cubicBezTo>
                <a:cubicBezTo>
                  <a:pt x="552" y="138"/>
                  <a:pt x="552" y="138"/>
                  <a:pt x="552" y="138"/>
                </a:cubicBezTo>
                <a:cubicBezTo>
                  <a:pt x="551" y="140"/>
                  <a:pt x="549" y="140"/>
                  <a:pt x="548" y="142"/>
                </a:cubicBezTo>
                <a:cubicBezTo>
                  <a:pt x="547" y="142"/>
                  <a:pt x="545" y="142"/>
                  <a:pt x="544" y="142"/>
                </a:cubicBezTo>
                <a:cubicBezTo>
                  <a:pt x="544" y="142"/>
                  <a:pt x="544" y="142"/>
                  <a:pt x="544" y="141"/>
                </a:cubicBezTo>
                <a:cubicBezTo>
                  <a:pt x="543" y="142"/>
                  <a:pt x="543" y="142"/>
                  <a:pt x="543" y="142"/>
                </a:cubicBezTo>
                <a:cubicBezTo>
                  <a:pt x="543" y="142"/>
                  <a:pt x="543" y="142"/>
                  <a:pt x="543" y="142"/>
                </a:cubicBezTo>
                <a:cubicBezTo>
                  <a:pt x="543" y="141"/>
                  <a:pt x="543" y="141"/>
                  <a:pt x="543" y="141"/>
                </a:cubicBezTo>
                <a:cubicBezTo>
                  <a:pt x="542" y="141"/>
                  <a:pt x="541" y="140"/>
                  <a:pt x="540" y="140"/>
                </a:cubicBezTo>
                <a:cubicBezTo>
                  <a:pt x="540" y="139"/>
                  <a:pt x="539" y="139"/>
                  <a:pt x="539" y="139"/>
                </a:cubicBezTo>
                <a:cubicBezTo>
                  <a:pt x="539" y="138"/>
                  <a:pt x="540" y="138"/>
                  <a:pt x="539" y="137"/>
                </a:cubicBezTo>
                <a:cubicBezTo>
                  <a:pt x="540" y="137"/>
                  <a:pt x="540" y="137"/>
                  <a:pt x="540" y="137"/>
                </a:cubicBezTo>
                <a:cubicBezTo>
                  <a:pt x="540" y="138"/>
                  <a:pt x="540" y="138"/>
                  <a:pt x="540" y="138"/>
                </a:cubicBezTo>
                <a:cubicBezTo>
                  <a:pt x="540" y="138"/>
                  <a:pt x="540" y="138"/>
                  <a:pt x="540" y="138"/>
                </a:cubicBezTo>
                <a:cubicBezTo>
                  <a:pt x="541" y="137"/>
                  <a:pt x="541" y="138"/>
                  <a:pt x="541" y="138"/>
                </a:cubicBezTo>
                <a:cubicBezTo>
                  <a:pt x="541" y="138"/>
                  <a:pt x="541" y="138"/>
                  <a:pt x="541" y="138"/>
                </a:cubicBezTo>
                <a:cubicBezTo>
                  <a:pt x="541" y="138"/>
                  <a:pt x="541" y="137"/>
                  <a:pt x="542" y="137"/>
                </a:cubicBezTo>
                <a:cubicBezTo>
                  <a:pt x="542" y="137"/>
                  <a:pt x="542" y="137"/>
                  <a:pt x="542" y="137"/>
                </a:cubicBezTo>
                <a:cubicBezTo>
                  <a:pt x="541" y="137"/>
                  <a:pt x="541" y="138"/>
                  <a:pt x="541" y="137"/>
                </a:cubicBezTo>
                <a:cubicBezTo>
                  <a:pt x="540" y="137"/>
                  <a:pt x="540" y="137"/>
                  <a:pt x="541" y="137"/>
                </a:cubicBezTo>
                <a:cubicBezTo>
                  <a:pt x="541" y="136"/>
                  <a:pt x="541" y="136"/>
                  <a:pt x="542" y="136"/>
                </a:cubicBezTo>
                <a:cubicBezTo>
                  <a:pt x="542" y="136"/>
                  <a:pt x="542" y="136"/>
                  <a:pt x="542" y="136"/>
                </a:cubicBezTo>
                <a:cubicBezTo>
                  <a:pt x="541" y="136"/>
                  <a:pt x="541" y="136"/>
                  <a:pt x="541" y="136"/>
                </a:cubicBezTo>
                <a:cubicBezTo>
                  <a:pt x="541" y="135"/>
                  <a:pt x="541" y="135"/>
                  <a:pt x="542" y="135"/>
                </a:cubicBezTo>
                <a:cubicBezTo>
                  <a:pt x="541" y="135"/>
                  <a:pt x="541" y="135"/>
                  <a:pt x="541" y="136"/>
                </a:cubicBezTo>
                <a:cubicBezTo>
                  <a:pt x="541" y="136"/>
                  <a:pt x="541" y="136"/>
                  <a:pt x="541" y="136"/>
                </a:cubicBezTo>
                <a:cubicBezTo>
                  <a:pt x="540" y="135"/>
                  <a:pt x="540" y="135"/>
                  <a:pt x="540" y="135"/>
                </a:cubicBezTo>
                <a:cubicBezTo>
                  <a:pt x="540" y="135"/>
                  <a:pt x="540" y="135"/>
                  <a:pt x="540" y="136"/>
                </a:cubicBezTo>
                <a:cubicBezTo>
                  <a:pt x="540" y="136"/>
                  <a:pt x="540" y="136"/>
                  <a:pt x="539" y="136"/>
                </a:cubicBezTo>
                <a:cubicBezTo>
                  <a:pt x="539" y="136"/>
                  <a:pt x="539" y="136"/>
                  <a:pt x="539" y="136"/>
                </a:cubicBezTo>
                <a:cubicBezTo>
                  <a:pt x="539" y="136"/>
                  <a:pt x="539" y="136"/>
                  <a:pt x="539" y="136"/>
                </a:cubicBezTo>
                <a:cubicBezTo>
                  <a:pt x="539" y="136"/>
                  <a:pt x="539" y="136"/>
                  <a:pt x="538" y="136"/>
                </a:cubicBezTo>
                <a:cubicBezTo>
                  <a:pt x="538" y="135"/>
                  <a:pt x="538" y="135"/>
                  <a:pt x="538" y="135"/>
                </a:cubicBezTo>
                <a:cubicBezTo>
                  <a:pt x="538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40" y="134"/>
                  <a:pt x="540" y="134"/>
                  <a:pt x="540" y="134"/>
                </a:cubicBezTo>
                <a:cubicBezTo>
                  <a:pt x="540" y="134"/>
                  <a:pt x="540" y="134"/>
                  <a:pt x="540" y="134"/>
                </a:cubicBezTo>
                <a:cubicBezTo>
                  <a:pt x="541" y="134"/>
                  <a:pt x="541" y="134"/>
                  <a:pt x="542" y="133"/>
                </a:cubicBezTo>
                <a:cubicBezTo>
                  <a:pt x="541" y="133"/>
                  <a:pt x="541" y="134"/>
                  <a:pt x="540" y="134"/>
                </a:cubicBezTo>
                <a:cubicBezTo>
                  <a:pt x="540" y="133"/>
                  <a:pt x="540" y="133"/>
                  <a:pt x="540" y="133"/>
                </a:cubicBezTo>
                <a:cubicBezTo>
                  <a:pt x="540" y="133"/>
                  <a:pt x="540" y="133"/>
                  <a:pt x="540" y="133"/>
                </a:cubicBezTo>
                <a:cubicBezTo>
                  <a:pt x="540" y="133"/>
                  <a:pt x="541" y="132"/>
                  <a:pt x="541" y="132"/>
                </a:cubicBezTo>
                <a:cubicBezTo>
                  <a:pt x="539" y="132"/>
                  <a:pt x="539" y="132"/>
                  <a:pt x="538" y="131"/>
                </a:cubicBezTo>
                <a:cubicBezTo>
                  <a:pt x="539" y="131"/>
                  <a:pt x="539" y="130"/>
                  <a:pt x="540" y="130"/>
                </a:cubicBezTo>
                <a:cubicBezTo>
                  <a:pt x="540" y="130"/>
                  <a:pt x="539" y="130"/>
                  <a:pt x="539" y="129"/>
                </a:cubicBezTo>
                <a:cubicBezTo>
                  <a:pt x="539" y="130"/>
                  <a:pt x="538" y="130"/>
                  <a:pt x="538" y="129"/>
                </a:cubicBezTo>
                <a:cubicBezTo>
                  <a:pt x="538" y="129"/>
                  <a:pt x="538" y="129"/>
                  <a:pt x="538" y="129"/>
                </a:cubicBezTo>
                <a:cubicBezTo>
                  <a:pt x="538" y="128"/>
                  <a:pt x="538" y="128"/>
                  <a:pt x="539" y="127"/>
                </a:cubicBezTo>
                <a:cubicBezTo>
                  <a:pt x="539" y="127"/>
                  <a:pt x="539" y="127"/>
                  <a:pt x="539" y="127"/>
                </a:cubicBezTo>
                <a:cubicBezTo>
                  <a:pt x="538" y="127"/>
                  <a:pt x="538" y="127"/>
                  <a:pt x="538" y="126"/>
                </a:cubicBezTo>
                <a:cubicBezTo>
                  <a:pt x="538" y="125"/>
                  <a:pt x="538" y="125"/>
                  <a:pt x="538" y="124"/>
                </a:cubicBezTo>
                <a:cubicBezTo>
                  <a:pt x="539" y="124"/>
                  <a:pt x="540" y="124"/>
                  <a:pt x="541" y="124"/>
                </a:cubicBezTo>
                <a:cubicBezTo>
                  <a:pt x="541" y="123"/>
                  <a:pt x="541" y="123"/>
                  <a:pt x="541" y="123"/>
                </a:cubicBezTo>
                <a:cubicBezTo>
                  <a:pt x="540" y="123"/>
                  <a:pt x="540" y="123"/>
                  <a:pt x="539" y="122"/>
                </a:cubicBezTo>
                <a:cubicBezTo>
                  <a:pt x="539" y="122"/>
                  <a:pt x="539" y="122"/>
                  <a:pt x="539" y="122"/>
                </a:cubicBezTo>
                <a:cubicBezTo>
                  <a:pt x="541" y="122"/>
                  <a:pt x="541" y="121"/>
                  <a:pt x="542" y="121"/>
                </a:cubicBezTo>
                <a:cubicBezTo>
                  <a:pt x="543" y="121"/>
                  <a:pt x="543" y="120"/>
                  <a:pt x="543" y="120"/>
                </a:cubicBezTo>
                <a:cubicBezTo>
                  <a:pt x="544" y="120"/>
                  <a:pt x="545" y="120"/>
                  <a:pt x="546" y="119"/>
                </a:cubicBezTo>
                <a:cubicBezTo>
                  <a:pt x="545" y="119"/>
                  <a:pt x="545" y="119"/>
                  <a:pt x="544" y="118"/>
                </a:cubicBezTo>
                <a:cubicBezTo>
                  <a:pt x="544" y="118"/>
                  <a:pt x="545" y="118"/>
                  <a:pt x="545" y="118"/>
                </a:cubicBezTo>
                <a:cubicBezTo>
                  <a:pt x="546" y="118"/>
                  <a:pt x="548" y="118"/>
                  <a:pt x="548" y="118"/>
                </a:cubicBezTo>
                <a:cubicBezTo>
                  <a:pt x="548" y="117"/>
                  <a:pt x="550" y="115"/>
                  <a:pt x="551" y="115"/>
                </a:cubicBezTo>
                <a:cubicBezTo>
                  <a:pt x="551" y="116"/>
                  <a:pt x="551" y="116"/>
                  <a:pt x="552" y="116"/>
                </a:cubicBezTo>
                <a:cubicBezTo>
                  <a:pt x="552" y="116"/>
                  <a:pt x="552" y="116"/>
                  <a:pt x="552" y="116"/>
                </a:cubicBezTo>
                <a:cubicBezTo>
                  <a:pt x="552" y="115"/>
                  <a:pt x="553" y="115"/>
                  <a:pt x="554" y="114"/>
                </a:cubicBezTo>
                <a:cubicBezTo>
                  <a:pt x="554" y="114"/>
                  <a:pt x="554" y="113"/>
                  <a:pt x="554" y="113"/>
                </a:cubicBezTo>
                <a:cubicBezTo>
                  <a:pt x="554" y="112"/>
                  <a:pt x="556" y="110"/>
                  <a:pt x="557" y="110"/>
                </a:cubicBezTo>
                <a:cubicBezTo>
                  <a:pt x="558" y="110"/>
                  <a:pt x="558" y="110"/>
                  <a:pt x="559" y="110"/>
                </a:cubicBezTo>
                <a:cubicBezTo>
                  <a:pt x="559" y="110"/>
                  <a:pt x="559" y="110"/>
                  <a:pt x="559" y="110"/>
                </a:cubicBezTo>
                <a:cubicBezTo>
                  <a:pt x="559" y="109"/>
                  <a:pt x="559" y="109"/>
                  <a:pt x="559" y="109"/>
                </a:cubicBezTo>
                <a:cubicBezTo>
                  <a:pt x="560" y="108"/>
                  <a:pt x="560" y="107"/>
                  <a:pt x="561" y="106"/>
                </a:cubicBezTo>
                <a:cubicBezTo>
                  <a:pt x="562" y="106"/>
                  <a:pt x="562" y="106"/>
                  <a:pt x="562" y="106"/>
                </a:cubicBezTo>
                <a:cubicBezTo>
                  <a:pt x="562" y="106"/>
                  <a:pt x="562" y="105"/>
                  <a:pt x="562" y="105"/>
                </a:cubicBezTo>
                <a:cubicBezTo>
                  <a:pt x="562" y="105"/>
                  <a:pt x="562" y="105"/>
                  <a:pt x="562" y="105"/>
                </a:cubicBezTo>
                <a:cubicBezTo>
                  <a:pt x="562" y="103"/>
                  <a:pt x="562" y="102"/>
                  <a:pt x="564" y="102"/>
                </a:cubicBezTo>
                <a:cubicBezTo>
                  <a:pt x="564" y="102"/>
                  <a:pt x="564" y="101"/>
                  <a:pt x="564" y="101"/>
                </a:cubicBezTo>
                <a:cubicBezTo>
                  <a:pt x="565" y="101"/>
                  <a:pt x="565" y="101"/>
                  <a:pt x="566" y="101"/>
                </a:cubicBezTo>
                <a:cubicBezTo>
                  <a:pt x="566" y="101"/>
                  <a:pt x="566" y="101"/>
                  <a:pt x="566" y="101"/>
                </a:cubicBezTo>
                <a:cubicBezTo>
                  <a:pt x="565" y="100"/>
                  <a:pt x="565" y="100"/>
                  <a:pt x="564" y="99"/>
                </a:cubicBezTo>
                <a:cubicBezTo>
                  <a:pt x="565" y="99"/>
                  <a:pt x="565" y="98"/>
                  <a:pt x="565" y="98"/>
                </a:cubicBezTo>
                <a:cubicBezTo>
                  <a:pt x="566" y="98"/>
                  <a:pt x="566" y="98"/>
                  <a:pt x="567" y="98"/>
                </a:cubicBezTo>
                <a:cubicBezTo>
                  <a:pt x="567" y="98"/>
                  <a:pt x="567" y="98"/>
                  <a:pt x="567" y="98"/>
                </a:cubicBezTo>
                <a:cubicBezTo>
                  <a:pt x="567" y="97"/>
                  <a:pt x="567" y="97"/>
                  <a:pt x="566" y="97"/>
                </a:cubicBezTo>
                <a:cubicBezTo>
                  <a:pt x="566" y="97"/>
                  <a:pt x="567" y="97"/>
                  <a:pt x="567" y="97"/>
                </a:cubicBezTo>
                <a:cubicBezTo>
                  <a:pt x="567" y="96"/>
                  <a:pt x="569" y="96"/>
                  <a:pt x="570" y="95"/>
                </a:cubicBezTo>
                <a:cubicBezTo>
                  <a:pt x="569" y="95"/>
                  <a:pt x="569" y="95"/>
                  <a:pt x="569" y="94"/>
                </a:cubicBezTo>
                <a:cubicBezTo>
                  <a:pt x="570" y="94"/>
                  <a:pt x="570" y="94"/>
                  <a:pt x="570" y="93"/>
                </a:cubicBezTo>
                <a:cubicBezTo>
                  <a:pt x="571" y="93"/>
                  <a:pt x="571" y="93"/>
                  <a:pt x="572" y="94"/>
                </a:cubicBezTo>
                <a:cubicBezTo>
                  <a:pt x="572" y="93"/>
                  <a:pt x="572" y="93"/>
                  <a:pt x="573" y="93"/>
                </a:cubicBezTo>
                <a:cubicBezTo>
                  <a:pt x="573" y="93"/>
                  <a:pt x="573" y="93"/>
                  <a:pt x="573" y="92"/>
                </a:cubicBezTo>
                <a:cubicBezTo>
                  <a:pt x="573" y="92"/>
                  <a:pt x="572" y="92"/>
                  <a:pt x="572" y="92"/>
                </a:cubicBezTo>
                <a:cubicBezTo>
                  <a:pt x="573" y="91"/>
                  <a:pt x="573" y="90"/>
                  <a:pt x="574" y="90"/>
                </a:cubicBezTo>
                <a:cubicBezTo>
                  <a:pt x="574" y="90"/>
                  <a:pt x="574" y="90"/>
                  <a:pt x="574" y="90"/>
                </a:cubicBezTo>
                <a:cubicBezTo>
                  <a:pt x="574" y="91"/>
                  <a:pt x="574" y="91"/>
                  <a:pt x="575" y="91"/>
                </a:cubicBezTo>
                <a:cubicBezTo>
                  <a:pt x="575" y="91"/>
                  <a:pt x="575" y="91"/>
                  <a:pt x="575" y="91"/>
                </a:cubicBezTo>
                <a:cubicBezTo>
                  <a:pt x="575" y="91"/>
                  <a:pt x="576" y="91"/>
                  <a:pt x="576" y="90"/>
                </a:cubicBezTo>
                <a:cubicBezTo>
                  <a:pt x="576" y="90"/>
                  <a:pt x="576" y="89"/>
                  <a:pt x="575" y="89"/>
                </a:cubicBezTo>
                <a:cubicBezTo>
                  <a:pt x="576" y="89"/>
                  <a:pt x="577" y="89"/>
                  <a:pt x="577" y="88"/>
                </a:cubicBezTo>
                <a:cubicBezTo>
                  <a:pt x="577" y="88"/>
                  <a:pt x="577" y="88"/>
                  <a:pt x="577" y="88"/>
                </a:cubicBezTo>
                <a:cubicBezTo>
                  <a:pt x="577" y="88"/>
                  <a:pt x="577" y="88"/>
                  <a:pt x="577" y="88"/>
                </a:cubicBezTo>
                <a:cubicBezTo>
                  <a:pt x="577" y="87"/>
                  <a:pt x="577" y="87"/>
                  <a:pt x="577" y="87"/>
                </a:cubicBezTo>
                <a:cubicBezTo>
                  <a:pt x="578" y="86"/>
                  <a:pt x="578" y="86"/>
                  <a:pt x="579" y="85"/>
                </a:cubicBezTo>
                <a:cubicBezTo>
                  <a:pt x="580" y="84"/>
                  <a:pt x="581" y="86"/>
                  <a:pt x="581" y="83"/>
                </a:cubicBezTo>
                <a:cubicBezTo>
                  <a:pt x="582" y="83"/>
                  <a:pt x="582" y="83"/>
                  <a:pt x="582" y="84"/>
                </a:cubicBezTo>
                <a:cubicBezTo>
                  <a:pt x="584" y="83"/>
                  <a:pt x="584" y="84"/>
                  <a:pt x="585" y="84"/>
                </a:cubicBezTo>
                <a:cubicBezTo>
                  <a:pt x="586" y="83"/>
                  <a:pt x="587" y="81"/>
                  <a:pt x="588" y="80"/>
                </a:cubicBezTo>
                <a:cubicBezTo>
                  <a:pt x="588" y="81"/>
                  <a:pt x="588" y="81"/>
                  <a:pt x="588" y="81"/>
                </a:cubicBezTo>
                <a:cubicBezTo>
                  <a:pt x="588" y="81"/>
                  <a:pt x="588" y="81"/>
                  <a:pt x="588" y="81"/>
                </a:cubicBezTo>
                <a:cubicBezTo>
                  <a:pt x="588" y="82"/>
                  <a:pt x="588" y="82"/>
                  <a:pt x="587" y="83"/>
                </a:cubicBezTo>
                <a:cubicBezTo>
                  <a:pt x="588" y="82"/>
                  <a:pt x="589" y="82"/>
                  <a:pt x="589" y="81"/>
                </a:cubicBezTo>
                <a:cubicBezTo>
                  <a:pt x="590" y="80"/>
                  <a:pt x="591" y="80"/>
                  <a:pt x="591" y="79"/>
                </a:cubicBezTo>
                <a:cubicBezTo>
                  <a:pt x="591" y="79"/>
                  <a:pt x="592" y="79"/>
                  <a:pt x="592" y="79"/>
                </a:cubicBezTo>
                <a:cubicBezTo>
                  <a:pt x="592" y="80"/>
                  <a:pt x="593" y="80"/>
                  <a:pt x="593" y="80"/>
                </a:cubicBezTo>
                <a:cubicBezTo>
                  <a:pt x="594" y="76"/>
                  <a:pt x="595" y="78"/>
                  <a:pt x="597" y="79"/>
                </a:cubicBezTo>
                <a:cubicBezTo>
                  <a:pt x="598" y="78"/>
                  <a:pt x="598" y="77"/>
                  <a:pt x="599" y="76"/>
                </a:cubicBezTo>
                <a:cubicBezTo>
                  <a:pt x="600" y="76"/>
                  <a:pt x="600" y="76"/>
                  <a:pt x="601" y="76"/>
                </a:cubicBezTo>
                <a:cubicBezTo>
                  <a:pt x="602" y="75"/>
                  <a:pt x="603" y="74"/>
                  <a:pt x="606" y="74"/>
                </a:cubicBezTo>
                <a:cubicBezTo>
                  <a:pt x="605" y="75"/>
                  <a:pt x="603" y="76"/>
                  <a:pt x="603" y="78"/>
                </a:cubicBezTo>
                <a:cubicBezTo>
                  <a:pt x="604" y="78"/>
                  <a:pt x="604" y="78"/>
                  <a:pt x="604" y="79"/>
                </a:cubicBezTo>
                <a:cubicBezTo>
                  <a:pt x="605" y="77"/>
                  <a:pt x="607" y="75"/>
                  <a:pt x="608" y="74"/>
                </a:cubicBezTo>
                <a:cubicBezTo>
                  <a:pt x="608" y="75"/>
                  <a:pt x="608" y="76"/>
                  <a:pt x="608" y="77"/>
                </a:cubicBezTo>
                <a:cubicBezTo>
                  <a:pt x="610" y="76"/>
                  <a:pt x="611" y="75"/>
                  <a:pt x="611" y="73"/>
                </a:cubicBezTo>
                <a:cubicBezTo>
                  <a:pt x="612" y="73"/>
                  <a:pt x="613" y="73"/>
                  <a:pt x="614" y="74"/>
                </a:cubicBezTo>
                <a:cubicBezTo>
                  <a:pt x="613" y="75"/>
                  <a:pt x="613" y="75"/>
                  <a:pt x="612" y="77"/>
                </a:cubicBezTo>
                <a:cubicBezTo>
                  <a:pt x="613" y="77"/>
                  <a:pt x="613" y="77"/>
                  <a:pt x="614" y="77"/>
                </a:cubicBezTo>
                <a:cubicBezTo>
                  <a:pt x="614" y="76"/>
                  <a:pt x="615" y="75"/>
                  <a:pt x="616" y="74"/>
                </a:cubicBezTo>
                <a:cubicBezTo>
                  <a:pt x="617" y="74"/>
                  <a:pt x="618" y="75"/>
                  <a:pt x="619" y="76"/>
                </a:cubicBezTo>
                <a:cubicBezTo>
                  <a:pt x="619" y="76"/>
                  <a:pt x="620" y="76"/>
                  <a:pt x="621" y="76"/>
                </a:cubicBezTo>
                <a:cubicBezTo>
                  <a:pt x="621" y="76"/>
                  <a:pt x="622" y="76"/>
                  <a:pt x="622" y="77"/>
                </a:cubicBezTo>
                <a:cubicBezTo>
                  <a:pt x="622" y="77"/>
                  <a:pt x="622" y="77"/>
                  <a:pt x="622" y="77"/>
                </a:cubicBezTo>
                <a:cubicBezTo>
                  <a:pt x="621" y="79"/>
                  <a:pt x="618" y="78"/>
                  <a:pt x="615" y="78"/>
                </a:cubicBezTo>
                <a:cubicBezTo>
                  <a:pt x="616" y="79"/>
                  <a:pt x="618" y="80"/>
                  <a:pt x="618" y="81"/>
                </a:cubicBezTo>
                <a:cubicBezTo>
                  <a:pt x="620" y="81"/>
                  <a:pt x="621" y="80"/>
                  <a:pt x="623" y="81"/>
                </a:cubicBezTo>
                <a:cubicBezTo>
                  <a:pt x="623" y="81"/>
                  <a:pt x="624" y="81"/>
                  <a:pt x="624" y="81"/>
                </a:cubicBezTo>
                <a:cubicBezTo>
                  <a:pt x="625" y="80"/>
                  <a:pt x="626" y="80"/>
                  <a:pt x="626" y="79"/>
                </a:cubicBezTo>
                <a:cubicBezTo>
                  <a:pt x="626" y="82"/>
                  <a:pt x="628" y="82"/>
                  <a:pt x="630" y="83"/>
                </a:cubicBezTo>
                <a:cubicBezTo>
                  <a:pt x="630" y="83"/>
                  <a:pt x="630" y="84"/>
                  <a:pt x="630" y="84"/>
                </a:cubicBezTo>
                <a:cubicBezTo>
                  <a:pt x="631" y="84"/>
                  <a:pt x="631" y="84"/>
                  <a:pt x="631" y="83"/>
                </a:cubicBezTo>
                <a:cubicBezTo>
                  <a:pt x="633" y="84"/>
                  <a:pt x="635" y="84"/>
                  <a:pt x="637" y="84"/>
                </a:cubicBezTo>
                <a:cubicBezTo>
                  <a:pt x="639" y="84"/>
                  <a:pt x="640" y="85"/>
                  <a:pt x="641" y="85"/>
                </a:cubicBezTo>
                <a:cubicBezTo>
                  <a:pt x="642" y="85"/>
                  <a:pt x="642" y="86"/>
                  <a:pt x="643" y="86"/>
                </a:cubicBezTo>
                <a:cubicBezTo>
                  <a:pt x="645" y="87"/>
                  <a:pt x="646" y="88"/>
                  <a:pt x="647" y="89"/>
                </a:cubicBezTo>
                <a:cubicBezTo>
                  <a:pt x="649" y="90"/>
                  <a:pt x="650" y="90"/>
                  <a:pt x="651" y="90"/>
                </a:cubicBezTo>
                <a:cubicBezTo>
                  <a:pt x="653" y="91"/>
                  <a:pt x="654" y="92"/>
                  <a:pt x="655" y="93"/>
                </a:cubicBezTo>
                <a:cubicBezTo>
                  <a:pt x="655" y="94"/>
                  <a:pt x="655" y="95"/>
                  <a:pt x="656" y="95"/>
                </a:cubicBezTo>
                <a:cubicBezTo>
                  <a:pt x="656" y="97"/>
                  <a:pt x="655" y="98"/>
                  <a:pt x="653" y="99"/>
                </a:cubicBezTo>
                <a:cubicBezTo>
                  <a:pt x="648" y="104"/>
                  <a:pt x="639" y="99"/>
                  <a:pt x="633" y="98"/>
                </a:cubicBezTo>
                <a:cubicBezTo>
                  <a:pt x="632" y="98"/>
                  <a:pt x="631" y="98"/>
                  <a:pt x="631" y="97"/>
                </a:cubicBezTo>
                <a:cubicBezTo>
                  <a:pt x="630" y="97"/>
                  <a:pt x="629" y="95"/>
                  <a:pt x="627" y="96"/>
                </a:cubicBezTo>
                <a:cubicBezTo>
                  <a:pt x="628" y="97"/>
                  <a:pt x="629" y="99"/>
                  <a:pt x="631" y="100"/>
                </a:cubicBezTo>
                <a:cubicBezTo>
                  <a:pt x="632" y="100"/>
                  <a:pt x="634" y="100"/>
                  <a:pt x="634" y="101"/>
                </a:cubicBezTo>
                <a:cubicBezTo>
                  <a:pt x="635" y="102"/>
                  <a:pt x="635" y="104"/>
                  <a:pt x="633" y="104"/>
                </a:cubicBezTo>
                <a:cubicBezTo>
                  <a:pt x="634" y="105"/>
                  <a:pt x="635" y="110"/>
                  <a:pt x="636" y="110"/>
                </a:cubicBezTo>
                <a:cubicBezTo>
                  <a:pt x="637" y="111"/>
                  <a:pt x="638" y="111"/>
                  <a:pt x="639" y="111"/>
                </a:cubicBezTo>
                <a:cubicBezTo>
                  <a:pt x="639" y="111"/>
                  <a:pt x="640" y="112"/>
                  <a:pt x="640" y="112"/>
                </a:cubicBezTo>
                <a:cubicBezTo>
                  <a:pt x="640" y="113"/>
                  <a:pt x="641" y="112"/>
                  <a:pt x="642" y="113"/>
                </a:cubicBezTo>
                <a:cubicBezTo>
                  <a:pt x="644" y="113"/>
                  <a:pt x="647" y="113"/>
                  <a:pt x="645" y="110"/>
                </a:cubicBezTo>
                <a:cubicBezTo>
                  <a:pt x="645" y="110"/>
                  <a:pt x="644" y="110"/>
                  <a:pt x="643" y="110"/>
                </a:cubicBezTo>
                <a:cubicBezTo>
                  <a:pt x="642" y="110"/>
                  <a:pt x="641" y="108"/>
                  <a:pt x="641" y="108"/>
                </a:cubicBezTo>
                <a:cubicBezTo>
                  <a:pt x="641" y="107"/>
                  <a:pt x="641" y="106"/>
                  <a:pt x="643" y="106"/>
                </a:cubicBezTo>
                <a:cubicBezTo>
                  <a:pt x="644" y="107"/>
                  <a:pt x="647" y="108"/>
                  <a:pt x="649" y="109"/>
                </a:cubicBezTo>
                <a:cubicBezTo>
                  <a:pt x="650" y="109"/>
                  <a:pt x="651" y="109"/>
                  <a:pt x="652" y="109"/>
                </a:cubicBezTo>
                <a:cubicBezTo>
                  <a:pt x="652" y="109"/>
                  <a:pt x="653" y="109"/>
                  <a:pt x="653" y="109"/>
                </a:cubicBezTo>
                <a:cubicBezTo>
                  <a:pt x="654" y="107"/>
                  <a:pt x="652" y="106"/>
                  <a:pt x="651" y="104"/>
                </a:cubicBezTo>
                <a:cubicBezTo>
                  <a:pt x="653" y="102"/>
                  <a:pt x="657" y="102"/>
                  <a:pt x="659" y="99"/>
                </a:cubicBezTo>
                <a:cubicBezTo>
                  <a:pt x="661" y="99"/>
                  <a:pt x="663" y="101"/>
                  <a:pt x="665" y="101"/>
                </a:cubicBezTo>
                <a:cubicBezTo>
                  <a:pt x="665" y="101"/>
                  <a:pt x="665" y="101"/>
                  <a:pt x="665" y="101"/>
                </a:cubicBezTo>
                <a:cubicBezTo>
                  <a:pt x="665" y="101"/>
                  <a:pt x="665" y="100"/>
                  <a:pt x="665" y="100"/>
                </a:cubicBezTo>
                <a:cubicBezTo>
                  <a:pt x="666" y="98"/>
                  <a:pt x="667" y="98"/>
                  <a:pt x="666" y="95"/>
                </a:cubicBezTo>
                <a:cubicBezTo>
                  <a:pt x="665" y="95"/>
                  <a:pt x="664" y="95"/>
                  <a:pt x="664" y="94"/>
                </a:cubicBezTo>
                <a:cubicBezTo>
                  <a:pt x="664" y="94"/>
                  <a:pt x="664" y="94"/>
                  <a:pt x="664" y="94"/>
                </a:cubicBezTo>
                <a:cubicBezTo>
                  <a:pt x="665" y="93"/>
                  <a:pt x="665" y="92"/>
                  <a:pt x="666" y="91"/>
                </a:cubicBezTo>
                <a:cubicBezTo>
                  <a:pt x="666" y="89"/>
                  <a:pt x="664" y="89"/>
                  <a:pt x="665" y="88"/>
                </a:cubicBezTo>
                <a:cubicBezTo>
                  <a:pt x="665" y="87"/>
                  <a:pt x="666" y="88"/>
                  <a:pt x="667" y="88"/>
                </a:cubicBezTo>
                <a:cubicBezTo>
                  <a:pt x="668" y="88"/>
                  <a:pt x="669" y="88"/>
                  <a:pt x="670" y="88"/>
                </a:cubicBezTo>
                <a:cubicBezTo>
                  <a:pt x="672" y="88"/>
                  <a:pt x="673" y="91"/>
                  <a:pt x="674" y="92"/>
                </a:cubicBezTo>
                <a:cubicBezTo>
                  <a:pt x="671" y="92"/>
                  <a:pt x="668" y="92"/>
                  <a:pt x="668" y="94"/>
                </a:cubicBezTo>
                <a:cubicBezTo>
                  <a:pt x="670" y="96"/>
                  <a:pt x="671" y="98"/>
                  <a:pt x="675" y="97"/>
                </a:cubicBezTo>
                <a:cubicBezTo>
                  <a:pt x="676" y="97"/>
                  <a:pt x="676" y="97"/>
                  <a:pt x="677" y="97"/>
                </a:cubicBezTo>
                <a:cubicBezTo>
                  <a:pt x="678" y="96"/>
                  <a:pt x="677" y="93"/>
                  <a:pt x="678" y="93"/>
                </a:cubicBezTo>
                <a:cubicBezTo>
                  <a:pt x="679" y="93"/>
                  <a:pt x="680" y="92"/>
                  <a:pt x="680" y="92"/>
                </a:cubicBezTo>
                <a:cubicBezTo>
                  <a:pt x="682" y="91"/>
                  <a:pt x="685" y="90"/>
                  <a:pt x="688" y="89"/>
                </a:cubicBezTo>
                <a:cubicBezTo>
                  <a:pt x="689" y="89"/>
                  <a:pt x="691" y="88"/>
                  <a:pt x="692" y="87"/>
                </a:cubicBezTo>
                <a:cubicBezTo>
                  <a:pt x="692" y="88"/>
                  <a:pt x="692" y="88"/>
                  <a:pt x="692" y="88"/>
                </a:cubicBezTo>
                <a:cubicBezTo>
                  <a:pt x="692" y="88"/>
                  <a:pt x="693" y="88"/>
                  <a:pt x="693" y="89"/>
                </a:cubicBezTo>
                <a:cubicBezTo>
                  <a:pt x="695" y="88"/>
                  <a:pt x="693" y="86"/>
                  <a:pt x="697" y="86"/>
                </a:cubicBezTo>
                <a:cubicBezTo>
                  <a:pt x="697" y="87"/>
                  <a:pt x="697" y="87"/>
                  <a:pt x="697" y="88"/>
                </a:cubicBezTo>
                <a:cubicBezTo>
                  <a:pt x="697" y="88"/>
                  <a:pt x="696" y="89"/>
                  <a:pt x="696" y="89"/>
                </a:cubicBezTo>
                <a:cubicBezTo>
                  <a:pt x="695" y="89"/>
                  <a:pt x="695" y="89"/>
                  <a:pt x="695" y="90"/>
                </a:cubicBezTo>
                <a:cubicBezTo>
                  <a:pt x="697" y="90"/>
                  <a:pt x="698" y="89"/>
                  <a:pt x="700" y="89"/>
                </a:cubicBezTo>
                <a:cubicBezTo>
                  <a:pt x="700" y="90"/>
                  <a:pt x="700" y="90"/>
                  <a:pt x="700" y="90"/>
                </a:cubicBezTo>
                <a:cubicBezTo>
                  <a:pt x="701" y="89"/>
                  <a:pt x="701" y="88"/>
                  <a:pt x="702" y="88"/>
                </a:cubicBezTo>
                <a:cubicBezTo>
                  <a:pt x="703" y="87"/>
                  <a:pt x="705" y="87"/>
                  <a:pt x="706" y="87"/>
                </a:cubicBezTo>
                <a:cubicBezTo>
                  <a:pt x="707" y="87"/>
                  <a:pt x="708" y="88"/>
                  <a:pt x="709" y="88"/>
                </a:cubicBezTo>
                <a:cubicBezTo>
                  <a:pt x="709" y="87"/>
                  <a:pt x="710" y="87"/>
                  <a:pt x="710" y="87"/>
                </a:cubicBezTo>
                <a:cubicBezTo>
                  <a:pt x="712" y="85"/>
                  <a:pt x="713" y="85"/>
                  <a:pt x="715" y="86"/>
                </a:cubicBezTo>
                <a:cubicBezTo>
                  <a:pt x="715" y="87"/>
                  <a:pt x="714" y="87"/>
                  <a:pt x="714" y="88"/>
                </a:cubicBezTo>
                <a:cubicBezTo>
                  <a:pt x="714" y="88"/>
                  <a:pt x="716" y="89"/>
                  <a:pt x="717" y="89"/>
                </a:cubicBezTo>
                <a:cubicBezTo>
                  <a:pt x="717" y="88"/>
                  <a:pt x="717" y="87"/>
                  <a:pt x="717" y="87"/>
                </a:cubicBezTo>
                <a:cubicBezTo>
                  <a:pt x="719" y="87"/>
                  <a:pt x="720" y="87"/>
                  <a:pt x="720" y="85"/>
                </a:cubicBezTo>
                <a:cubicBezTo>
                  <a:pt x="720" y="84"/>
                  <a:pt x="719" y="83"/>
                  <a:pt x="718" y="82"/>
                </a:cubicBezTo>
                <a:cubicBezTo>
                  <a:pt x="718" y="82"/>
                  <a:pt x="718" y="82"/>
                  <a:pt x="718" y="82"/>
                </a:cubicBezTo>
                <a:cubicBezTo>
                  <a:pt x="719" y="81"/>
                  <a:pt x="720" y="81"/>
                  <a:pt x="720" y="80"/>
                </a:cubicBezTo>
                <a:cubicBezTo>
                  <a:pt x="722" y="80"/>
                  <a:pt x="726" y="81"/>
                  <a:pt x="728" y="81"/>
                </a:cubicBezTo>
                <a:cubicBezTo>
                  <a:pt x="734" y="83"/>
                  <a:pt x="740" y="85"/>
                  <a:pt x="744" y="89"/>
                </a:cubicBezTo>
                <a:cubicBezTo>
                  <a:pt x="744" y="89"/>
                  <a:pt x="745" y="89"/>
                  <a:pt x="745" y="89"/>
                </a:cubicBezTo>
                <a:cubicBezTo>
                  <a:pt x="746" y="89"/>
                  <a:pt x="747" y="87"/>
                  <a:pt x="747" y="86"/>
                </a:cubicBezTo>
                <a:cubicBezTo>
                  <a:pt x="745" y="86"/>
                  <a:pt x="744" y="85"/>
                  <a:pt x="744" y="84"/>
                </a:cubicBezTo>
                <a:cubicBezTo>
                  <a:pt x="743" y="83"/>
                  <a:pt x="744" y="83"/>
                  <a:pt x="743" y="82"/>
                </a:cubicBezTo>
                <a:cubicBezTo>
                  <a:pt x="742" y="81"/>
                  <a:pt x="740" y="82"/>
                  <a:pt x="739" y="80"/>
                </a:cubicBezTo>
                <a:cubicBezTo>
                  <a:pt x="740" y="78"/>
                  <a:pt x="742" y="79"/>
                  <a:pt x="741" y="75"/>
                </a:cubicBezTo>
                <a:cubicBezTo>
                  <a:pt x="740" y="75"/>
                  <a:pt x="740" y="75"/>
                  <a:pt x="739" y="75"/>
                </a:cubicBezTo>
                <a:cubicBezTo>
                  <a:pt x="738" y="71"/>
                  <a:pt x="743" y="71"/>
                  <a:pt x="744" y="69"/>
                </a:cubicBezTo>
                <a:cubicBezTo>
                  <a:pt x="745" y="68"/>
                  <a:pt x="745" y="67"/>
                  <a:pt x="746" y="66"/>
                </a:cubicBezTo>
                <a:cubicBezTo>
                  <a:pt x="746" y="65"/>
                  <a:pt x="746" y="64"/>
                  <a:pt x="747" y="63"/>
                </a:cubicBezTo>
                <a:cubicBezTo>
                  <a:pt x="747" y="63"/>
                  <a:pt x="747" y="62"/>
                  <a:pt x="748" y="62"/>
                </a:cubicBezTo>
                <a:cubicBezTo>
                  <a:pt x="749" y="62"/>
                  <a:pt x="750" y="63"/>
                  <a:pt x="751" y="62"/>
                </a:cubicBezTo>
                <a:cubicBezTo>
                  <a:pt x="753" y="62"/>
                  <a:pt x="754" y="62"/>
                  <a:pt x="756" y="62"/>
                </a:cubicBezTo>
                <a:cubicBezTo>
                  <a:pt x="757" y="62"/>
                  <a:pt x="758" y="61"/>
                  <a:pt x="759" y="62"/>
                </a:cubicBezTo>
                <a:cubicBezTo>
                  <a:pt x="761" y="65"/>
                  <a:pt x="756" y="69"/>
                  <a:pt x="756" y="70"/>
                </a:cubicBezTo>
                <a:cubicBezTo>
                  <a:pt x="757" y="71"/>
                  <a:pt x="759" y="74"/>
                  <a:pt x="759" y="76"/>
                </a:cubicBezTo>
                <a:cubicBezTo>
                  <a:pt x="758" y="77"/>
                  <a:pt x="758" y="77"/>
                  <a:pt x="758" y="78"/>
                </a:cubicBezTo>
                <a:cubicBezTo>
                  <a:pt x="758" y="79"/>
                  <a:pt x="758" y="79"/>
                  <a:pt x="758" y="80"/>
                </a:cubicBezTo>
                <a:cubicBezTo>
                  <a:pt x="758" y="82"/>
                  <a:pt x="758" y="83"/>
                  <a:pt x="758" y="84"/>
                </a:cubicBezTo>
                <a:cubicBezTo>
                  <a:pt x="759" y="87"/>
                  <a:pt x="760" y="86"/>
                  <a:pt x="761" y="88"/>
                </a:cubicBezTo>
                <a:cubicBezTo>
                  <a:pt x="761" y="89"/>
                  <a:pt x="760" y="89"/>
                  <a:pt x="760" y="89"/>
                </a:cubicBezTo>
                <a:cubicBezTo>
                  <a:pt x="760" y="90"/>
                  <a:pt x="760" y="91"/>
                  <a:pt x="760" y="91"/>
                </a:cubicBezTo>
                <a:cubicBezTo>
                  <a:pt x="759" y="92"/>
                  <a:pt x="758" y="94"/>
                  <a:pt x="757" y="95"/>
                </a:cubicBezTo>
                <a:cubicBezTo>
                  <a:pt x="756" y="95"/>
                  <a:pt x="755" y="95"/>
                  <a:pt x="754" y="96"/>
                </a:cubicBezTo>
                <a:cubicBezTo>
                  <a:pt x="755" y="97"/>
                  <a:pt x="755" y="97"/>
                  <a:pt x="755" y="97"/>
                </a:cubicBezTo>
                <a:cubicBezTo>
                  <a:pt x="754" y="98"/>
                  <a:pt x="753" y="98"/>
                  <a:pt x="752" y="98"/>
                </a:cubicBezTo>
                <a:cubicBezTo>
                  <a:pt x="752" y="98"/>
                  <a:pt x="752" y="98"/>
                  <a:pt x="751" y="98"/>
                </a:cubicBezTo>
                <a:cubicBezTo>
                  <a:pt x="750" y="97"/>
                  <a:pt x="748" y="97"/>
                  <a:pt x="747" y="98"/>
                </a:cubicBezTo>
                <a:cubicBezTo>
                  <a:pt x="748" y="99"/>
                  <a:pt x="750" y="100"/>
                  <a:pt x="752" y="100"/>
                </a:cubicBezTo>
                <a:cubicBezTo>
                  <a:pt x="753" y="100"/>
                  <a:pt x="754" y="100"/>
                  <a:pt x="754" y="100"/>
                </a:cubicBezTo>
                <a:cubicBezTo>
                  <a:pt x="755" y="100"/>
                  <a:pt x="756" y="101"/>
                  <a:pt x="757" y="100"/>
                </a:cubicBezTo>
                <a:cubicBezTo>
                  <a:pt x="758" y="98"/>
                  <a:pt x="760" y="98"/>
                  <a:pt x="762" y="97"/>
                </a:cubicBezTo>
                <a:cubicBezTo>
                  <a:pt x="762" y="96"/>
                  <a:pt x="762" y="95"/>
                  <a:pt x="763" y="94"/>
                </a:cubicBezTo>
                <a:cubicBezTo>
                  <a:pt x="763" y="94"/>
                  <a:pt x="764" y="94"/>
                  <a:pt x="764" y="94"/>
                </a:cubicBezTo>
                <a:cubicBezTo>
                  <a:pt x="764" y="93"/>
                  <a:pt x="765" y="93"/>
                  <a:pt x="765" y="92"/>
                </a:cubicBezTo>
                <a:cubicBezTo>
                  <a:pt x="765" y="90"/>
                  <a:pt x="765" y="89"/>
                  <a:pt x="764" y="88"/>
                </a:cubicBezTo>
                <a:cubicBezTo>
                  <a:pt x="765" y="85"/>
                  <a:pt x="771" y="85"/>
                  <a:pt x="773" y="88"/>
                </a:cubicBezTo>
                <a:cubicBezTo>
                  <a:pt x="773" y="89"/>
                  <a:pt x="772" y="92"/>
                  <a:pt x="773" y="92"/>
                </a:cubicBezTo>
                <a:cubicBezTo>
                  <a:pt x="773" y="94"/>
                  <a:pt x="776" y="94"/>
                  <a:pt x="777" y="93"/>
                </a:cubicBezTo>
                <a:cubicBezTo>
                  <a:pt x="777" y="93"/>
                  <a:pt x="778" y="93"/>
                  <a:pt x="778" y="92"/>
                </a:cubicBezTo>
                <a:cubicBezTo>
                  <a:pt x="777" y="92"/>
                  <a:pt x="775" y="92"/>
                  <a:pt x="774" y="91"/>
                </a:cubicBezTo>
                <a:cubicBezTo>
                  <a:pt x="774" y="91"/>
                  <a:pt x="774" y="91"/>
                  <a:pt x="774" y="91"/>
                </a:cubicBezTo>
                <a:cubicBezTo>
                  <a:pt x="774" y="91"/>
                  <a:pt x="774" y="91"/>
                  <a:pt x="774" y="90"/>
                </a:cubicBezTo>
                <a:cubicBezTo>
                  <a:pt x="775" y="90"/>
                  <a:pt x="776" y="90"/>
                  <a:pt x="776" y="89"/>
                </a:cubicBezTo>
                <a:cubicBezTo>
                  <a:pt x="776" y="89"/>
                  <a:pt x="775" y="88"/>
                  <a:pt x="775" y="88"/>
                </a:cubicBezTo>
                <a:cubicBezTo>
                  <a:pt x="775" y="87"/>
                  <a:pt x="775" y="85"/>
                  <a:pt x="774" y="85"/>
                </a:cubicBezTo>
                <a:cubicBezTo>
                  <a:pt x="773" y="85"/>
                  <a:pt x="773" y="85"/>
                  <a:pt x="773" y="85"/>
                </a:cubicBezTo>
                <a:cubicBezTo>
                  <a:pt x="771" y="84"/>
                  <a:pt x="769" y="83"/>
                  <a:pt x="768" y="83"/>
                </a:cubicBezTo>
                <a:cubicBezTo>
                  <a:pt x="767" y="84"/>
                  <a:pt x="767" y="84"/>
                  <a:pt x="766" y="84"/>
                </a:cubicBezTo>
                <a:cubicBezTo>
                  <a:pt x="765" y="84"/>
                  <a:pt x="764" y="84"/>
                  <a:pt x="762" y="84"/>
                </a:cubicBezTo>
                <a:cubicBezTo>
                  <a:pt x="762" y="82"/>
                  <a:pt x="762" y="81"/>
                  <a:pt x="762" y="80"/>
                </a:cubicBezTo>
                <a:cubicBezTo>
                  <a:pt x="762" y="78"/>
                  <a:pt x="764" y="77"/>
                  <a:pt x="764" y="75"/>
                </a:cubicBezTo>
                <a:cubicBezTo>
                  <a:pt x="763" y="74"/>
                  <a:pt x="761" y="72"/>
                  <a:pt x="760" y="70"/>
                </a:cubicBezTo>
                <a:cubicBezTo>
                  <a:pt x="761" y="68"/>
                  <a:pt x="763" y="69"/>
                  <a:pt x="765" y="68"/>
                </a:cubicBezTo>
                <a:cubicBezTo>
                  <a:pt x="766" y="67"/>
                  <a:pt x="766" y="65"/>
                  <a:pt x="766" y="63"/>
                </a:cubicBezTo>
                <a:cubicBezTo>
                  <a:pt x="767" y="63"/>
                  <a:pt x="767" y="63"/>
                  <a:pt x="768" y="63"/>
                </a:cubicBezTo>
                <a:cubicBezTo>
                  <a:pt x="768" y="64"/>
                  <a:pt x="768" y="65"/>
                  <a:pt x="768" y="66"/>
                </a:cubicBezTo>
                <a:cubicBezTo>
                  <a:pt x="768" y="67"/>
                  <a:pt x="766" y="69"/>
                  <a:pt x="767" y="70"/>
                </a:cubicBezTo>
                <a:cubicBezTo>
                  <a:pt x="768" y="72"/>
                  <a:pt x="771" y="72"/>
                  <a:pt x="774" y="73"/>
                </a:cubicBezTo>
                <a:cubicBezTo>
                  <a:pt x="774" y="73"/>
                  <a:pt x="775" y="73"/>
                  <a:pt x="775" y="73"/>
                </a:cubicBezTo>
                <a:cubicBezTo>
                  <a:pt x="775" y="73"/>
                  <a:pt x="776" y="74"/>
                  <a:pt x="776" y="74"/>
                </a:cubicBezTo>
                <a:cubicBezTo>
                  <a:pt x="777" y="74"/>
                  <a:pt x="777" y="74"/>
                  <a:pt x="778" y="74"/>
                </a:cubicBezTo>
                <a:cubicBezTo>
                  <a:pt x="778" y="74"/>
                  <a:pt x="778" y="74"/>
                  <a:pt x="778" y="74"/>
                </a:cubicBezTo>
                <a:cubicBezTo>
                  <a:pt x="777" y="73"/>
                  <a:pt x="777" y="72"/>
                  <a:pt x="776" y="71"/>
                </a:cubicBezTo>
                <a:cubicBezTo>
                  <a:pt x="773" y="71"/>
                  <a:pt x="772" y="70"/>
                  <a:pt x="770" y="69"/>
                </a:cubicBezTo>
                <a:cubicBezTo>
                  <a:pt x="771" y="68"/>
                  <a:pt x="771" y="68"/>
                  <a:pt x="771" y="68"/>
                </a:cubicBezTo>
                <a:cubicBezTo>
                  <a:pt x="772" y="68"/>
                  <a:pt x="772" y="68"/>
                  <a:pt x="773" y="68"/>
                </a:cubicBezTo>
                <a:cubicBezTo>
                  <a:pt x="774" y="68"/>
                  <a:pt x="774" y="68"/>
                  <a:pt x="776" y="68"/>
                </a:cubicBezTo>
                <a:cubicBezTo>
                  <a:pt x="776" y="67"/>
                  <a:pt x="776" y="67"/>
                  <a:pt x="776" y="66"/>
                </a:cubicBezTo>
                <a:cubicBezTo>
                  <a:pt x="781" y="63"/>
                  <a:pt x="784" y="69"/>
                  <a:pt x="788" y="69"/>
                </a:cubicBezTo>
                <a:cubicBezTo>
                  <a:pt x="789" y="70"/>
                  <a:pt x="791" y="69"/>
                  <a:pt x="792" y="69"/>
                </a:cubicBezTo>
                <a:cubicBezTo>
                  <a:pt x="792" y="69"/>
                  <a:pt x="792" y="70"/>
                  <a:pt x="792" y="70"/>
                </a:cubicBezTo>
                <a:cubicBezTo>
                  <a:pt x="791" y="71"/>
                  <a:pt x="790" y="71"/>
                  <a:pt x="790" y="72"/>
                </a:cubicBezTo>
                <a:cubicBezTo>
                  <a:pt x="789" y="73"/>
                  <a:pt x="789" y="75"/>
                  <a:pt x="789" y="76"/>
                </a:cubicBezTo>
                <a:cubicBezTo>
                  <a:pt x="789" y="77"/>
                  <a:pt x="789" y="77"/>
                  <a:pt x="790" y="77"/>
                </a:cubicBezTo>
                <a:cubicBezTo>
                  <a:pt x="790" y="76"/>
                  <a:pt x="790" y="75"/>
                  <a:pt x="791" y="74"/>
                </a:cubicBezTo>
                <a:cubicBezTo>
                  <a:pt x="791" y="74"/>
                  <a:pt x="791" y="74"/>
                  <a:pt x="792" y="74"/>
                </a:cubicBezTo>
                <a:cubicBezTo>
                  <a:pt x="792" y="75"/>
                  <a:pt x="793" y="76"/>
                  <a:pt x="792" y="77"/>
                </a:cubicBezTo>
                <a:cubicBezTo>
                  <a:pt x="792" y="77"/>
                  <a:pt x="792" y="77"/>
                  <a:pt x="792" y="77"/>
                </a:cubicBezTo>
                <a:cubicBezTo>
                  <a:pt x="793" y="77"/>
                  <a:pt x="794" y="77"/>
                  <a:pt x="794" y="76"/>
                </a:cubicBezTo>
                <a:cubicBezTo>
                  <a:pt x="794" y="74"/>
                  <a:pt x="793" y="73"/>
                  <a:pt x="793" y="72"/>
                </a:cubicBezTo>
                <a:cubicBezTo>
                  <a:pt x="793" y="71"/>
                  <a:pt x="794" y="70"/>
                  <a:pt x="794" y="69"/>
                </a:cubicBezTo>
                <a:cubicBezTo>
                  <a:pt x="794" y="69"/>
                  <a:pt x="793" y="68"/>
                  <a:pt x="793" y="68"/>
                </a:cubicBezTo>
                <a:cubicBezTo>
                  <a:pt x="792" y="67"/>
                  <a:pt x="790" y="67"/>
                  <a:pt x="790" y="66"/>
                </a:cubicBezTo>
                <a:cubicBezTo>
                  <a:pt x="789" y="65"/>
                  <a:pt x="785" y="64"/>
                  <a:pt x="785" y="64"/>
                </a:cubicBezTo>
                <a:cubicBezTo>
                  <a:pt x="785" y="63"/>
                  <a:pt x="785" y="62"/>
                  <a:pt x="785" y="61"/>
                </a:cubicBezTo>
                <a:cubicBezTo>
                  <a:pt x="785" y="60"/>
                  <a:pt x="783" y="59"/>
                  <a:pt x="784" y="58"/>
                </a:cubicBezTo>
                <a:cubicBezTo>
                  <a:pt x="785" y="57"/>
                  <a:pt x="793" y="57"/>
                  <a:pt x="794" y="57"/>
                </a:cubicBezTo>
                <a:cubicBezTo>
                  <a:pt x="795" y="57"/>
                  <a:pt x="797" y="56"/>
                  <a:pt x="797" y="56"/>
                </a:cubicBezTo>
                <a:cubicBezTo>
                  <a:pt x="798" y="57"/>
                  <a:pt x="798" y="57"/>
                  <a:pt x="799" y="57"/>
                </a:cubicBezTo>
                <a:cubicBezTo>
                  <a:pt x="800" y="56"/>
                  <a:pt x="802" y="55"/>
                  <a:pt x="804" y="56"/>
                </a:cubicBezTo>
                <a:cubicBezTo>
                  <a:pt x="804" y="56"/>
                  <a:pt x="804" y="56"/>
                  <a:pt x="804" y="56"/>
                </a:cubicBezTo>
                <a:cubicBezTo>
                  <a:pt x="803" y="56"/>
                  <a:pt x="803" y="57"/>
                  <a:pt x="802" y="58"/>
                </a:cubicBezTo>
                <a:cubicBezTo>
                  <a:pt x="805" y="58"/>
                  <a:pt x="807" y="57"/>
                  <a:pt x="807" y="55"/>
                </a:cubicBezTo>
                <a:cubicBezTo>
                  <a:pt x="807" y="55"/>
                  <a:pt x="807" y="54"/>
                  <a:pt x="807" y="54"/>
                </a:cubicBezTo>
                <a:cubicBezTo>
                  <a:pt x="807" y="53"/>
                  <a:pt x="806" y="53"/>
                  <a:pt x="805" y="53"/>
                </a:cubicBezTo>
                <a:cubicBezTo>
                  <a:pt x="805" y="52"/>
                  <a:pt x="805" y="52"/>
                  <a:pt x="805" y="52"/>
                </a:cubicBezTo>
                <a:cubicBezTo>
                  <a:pt x="805" y="51"/>
                  <a:pt x="805" y="50"/>
                  <a:pt x="805" y="49"/>
                </a:cubicBezTo>
                <a:cubicBezTo>
                  <a:pt x="808" y="48"/>
                  <a:pt x="810" y="46"/>
                  <a:pt x="813" y="45"/>
                </a:cubicBezTo>
                <a:cubicBezTo>
                  <a:pt x="814" y="45"/>
                  <a:pt x="815" y="44"/>
                  <a:pt x="816" y="44"/>
                </a:cubicBezTo>
                <a:cubicBezTo>
                  <a:pt x="820" y="44"/>
                  <a:pt x="823" y="43"/>
                  <a:pt x="826" y="42"/>
                </a:cubicBezTo>
                <a:cubicBezTo>
                  <a:pt x="829" y="41"/>
                  <a:pt x="829" y="40"/>
                  <a:pt x="833" y="40"/>
                </a:cubicBezTo>
                <a:cubicBezTo>
                  <a:pt x="833" y="40"/>
                  <a:pt x="834" y="40"/>
                  <a:pt x="835" y="41"/>
                </a:cubicBezTo>
                <a:cubicBezTo>
                  <a:pt x="835" y="41"/>
                  <a:pt x="835" y="41"/>
                  <a:pt x="835" y="41"/>
                </a:cubicBezTo>
                <a:cubicBezTo>
                  <a:pt x="835" y="41"/>
                  <a:pt x="835" y="42"/>
                  <a:pt x="834" y="42"/>
                </a:cubicBezTo>
                <a:cubicBezTo>
                  <a:pt x="835" y="42"/>
                  <a:pt x="836" y="42"/>
                  <a:pt x="837" y="42"/>
                </a:cubicBezTo>
                <a:cubicBezTo>
                  <a:pt x="839" y="42"/>
                  <a:pt x="841" y="41"/>
                  <a:pt x="842" y="41"/>
                </a:cubicBezTo>
                <a:cubicBezTo>
                  <a:pt x="844" y="41"/>
                  <a:pt x="845" y="42"/>
                  <a:pt x="846" y="42"/>
                </a:cubicBezTo>
                <a:cubicBezTo>
                  <a:pt x="846" y="41"/>
                  <a:pt x="847" y="41"/>
                  <a:pt x="847" y="41"/>
                </a:cubicBezTo>
                <a:cubicBezTo>
                  <a:pt x="847" y="40"/>
                  <a:pt x="847" y="39"/>
                  <a:pt x="848" y="38"/>
                </a:cubicBezTo>
                <a:cubicBezTo>
                  <a:pt x="848" y="38"/>
                  <a:pt x="850" y="38"/>
                  <a:pt x="850" y="38"/>
                </a:cubicBezTo>
                <a:cubicBezTo>
                  <a:pt x="851" y="38"/>
                  <a:pt x="852" y="38"/>
                  <a:pt x="852" y="37"/>
                </a:cubicBezTo>
                <a:cubicBezTo>
                  <a:pt x="852" y="37"/>
                  <a:pt x="852" y="37"/>
                  <a:pt x="852" y="37"/>
                </a:cubicBezTo>
                <a:cubicBezTo>
                  <a:pt x="851" y="36"/>
                  <a:pt x="851" y="36"/>
                  <a:pt x="851" y="34"/>
                </a:cubicBezTo>
                <a:cubicBezTo>
                  <a:pt x="852" y="34"/>
                  <a:pt x="852" y="34"/>
                  <a:pt x="853" y="33"/>
                </a:cubicBezTo>
                <a:cubicBezTo>
                  <a:pt x="856" y="32"/>
                  <a:pt x="862" y="29"/>
                  <a:pt x="865" y="32"/>
                </a:cubicBezTo>
                <a:cubicBezTo>
                  <a:pt x="865" y="32"/>
                  <a:pt x="865" y="32"/>
                  <a:pt x="865" y="32"/>
                </a:cubicBezTo>
                <a:cubicBezTo>
                  <a:pt x="864" y="33"/>
                  <a:pt x="863" y="34"/>
                  <a:pt x="862" y="35"/>
                </a:cubicBezTo>
                <a:cubicBezTo>
                  <a:pt x="862" y="35"/>
                  <a:pt x="862" y="35"/>
                  <a:pt x="862" y="35"/>
                </a:cubicBezTo>
                <a:cubicBezTo>
                  <a:pt x="864" y="35"/>
                  <a:pt x="864" y="35"/>
                  <a:pt x="866" y="35"/>
                </a:cubicBezTo>
                <a:cubicBezTo>
                  <a:pt x="868" y="35"/>
                  <a:pt x="869" y="35"/>
                  <a:pt x="871" y="35"/>
                </a:cubicBezTo>
                <a:cubicBezTo>
                  <a:pt x="871" y="35"/>
                  <a:pt x="871" y="35"/>
                  <a:pt x="871" y="35"/>
                </a:cubicBezTo>
                <a:cubicBezTo>
                  <a:pt x="871" y="35"/>
                  <a:pt x="871" y="35"/>
                  <a:pt x="871" y="35"/>
                </a:cubicBezTo>
                <a:cubicBezTo>
                  <a:pt x="870" y="36"/>
                  <a:pt x="869" y="37"/>
                  <a:pt x="868" y="38"/>
                </a:cubicBezTo>
                <a:cubicBezTo>
                  <a:pt x="869" y="38"/>
                  <a:pt x="873" y="39"/>
                  <a:pt x="873" y="39"/>
                </a:cubicBezTo>
                <a:cubicBezTo>
                  <a:pt x="873" y="38"/>
                  <a:pt x="874" y="38"/>
                  <a:pt x="874" y="38"/>
                </a:cubicBezTo>
                <a:cubicBezTo>
                  <a:pt x="874" y="37"/>
                  <a:pt x="874" y="37"/>
                  <a:pt x="875" y="37"/>
                </a:cubicBezTo>
                <a:cubicBezTo>
                  <a:pt x="880" y="37"/>
                  <a:pt x="888" y="37"/>
                  <a:pt x="889" y="41"/>
                </a:cubicBezTo>
                <a:cubicBezTo>
                  <a:pt x="890" y="41"/>
                  <a:pt x="891" y="41"/>
                  <a:pt x="892" y="41"/>
                </a:cubicBezTo>
                <a:cubicBezTo>
                  <a:pt x="892" y="41"/>
                  <a:pt x="892" y="42"/>
                  <a:pt x="892" y="42"/>
                </a:cubicBezTo>
                <a:cubicBezTo>
                  <a:pt x="892" y="43"/>
                  <a:pt x="891" y="44"/>
                  <a:pt x="890" y="45"/>
                </a:cubicBezTo>
                <a:cubicBezTo>
                  <a:pt x="890" y="45"/>
                  <a:pt x="890" y="45"/>
                  <a:pt x="890" y="45"/>
                </a:cubicBezTo>
                <a:cubicBezTo>
                  <a:pt x="891" y="45"/>
                  <a:pt x="892" y="46"/>
                  <a:pt x="892" y="46"/>
                </a:cubicBezTo>
                <a:cubicBezTo>
                  <a:pt x="892" y="46"/>
                  <a:pt x="892" y="46"/>
                  <a:pt x="892" y="46"/>
                </a:cubicBezTo>
                <a:cubicBezTo>
                  <a:pt x="891" y="47"/>
                  <a:pt x="890" y="48"/>
                  <a:pt x="889" y="49"/>
                </a:cubicBezTo>
                <a:cubicBezTo>
                  <a:pt x="888" y="49"/>
                  <a:pt x="886" y="49"/>
                  <a:pt x="885" y="50"/>
                </a:cubicBezTo>
                <a:cubicBezTo>
                  <a:pt x="882" y="52"/>
                  <a:pt x="878" y="54"/>
                  <a:pt x="875" y="56"/>
                </a:cubicBezTo>
                <a:cubicBezTo>
                  <a:pt x="874" y="57"/>
                  <a:pt x="872" y="57"/>
                  <a:pt x="871" y="58"/>
                </a:cubicBezTo>
                <a:cubicBezTo>
                  <a:pt x="869" y="59"/>
                  <a:pt x="866" y="60"/>
                  <a:pt x="865" y="62"/>
                </a:cubicBezTo>
                <a:cubicBezTo>
                  <a:pt x="867" y="62"/>
                  <a:pt x="867" y="61"/>
                  <a:pt x="869" y="60"/>
                </a:cubicBezTo>
                <a:cubicBezTo>
                  <a:pt x="870" y="60"/>
                  <a:pt x="871" y="60"/>
                  <a:pt x="873" y="60"/>
                </a:cubicBezTo>
                <a:cubicBezTo>
                  <a:pt x="875" y="60"/>
                  <a:pt x="880" y="58"/>
                  <a:pt x="882" y="57"/>
                </a:cubicBezTo>
                <a:cubicBezTo>
                  <a:pt x="882" y="57"/>
                  <a:pt x="881" y="56"/>
                  <a:pt x="881" y="56"/>
                </a:cubicBezTo>
                <a:cubicBezTo>
                  <a:pt x="881" y="56"/>
                  <a:pt x="881" y="56"/>
                  <a:pt x="881" y="56"/>
                </a:cubicBezTo>
                <a:cubicBezTo>
                  <a:pt x="881" y="55"/>
                  <a:pt x="881" y="55"/>
                  <a:pt x="882" y="54"/>
                </a:cubicBezTo>
                <a:cubicBezTo>
                  <a:pt x="883" y="55"/>
                  <a:pt x="884" y="56"/>
                  <a:pt x="886" y="57"/>
                </a:cubicBezTo>
                <a:cubicBezTo>
                  <a:pt x="888" y="57"/>
                  <a:pt x="889" y="56"/>
                  <a:pt x="891" y="56"/>
                </a:cubicBezTo>
                <a:cubicBezTo>
                  <a:pt x="891" y="57"/>
                  <a:pt x="891" y="58"/>
                  <a:pt x="891" y="58"/>
                </a:cubicBezTo>
                <a:cubicBezTo>
                  <a:pt x="891" y="59"/>
                  <a:pt x="891" y="59"/>
                  <a:pt x="892" y="60"/>
                </a:cubicBezTo>
                <a:cubicBezTo>
                  <a:pt x="892" y="59"/>
                  <a:pt x="892" y="59"/>
                  <a:pt x="892" y="59"/>
                </a:cubicBezTo>
                <a:cubicBezTo>
                  <a:pt x="893" y="59"/>
                  <a:pt x="893" y="58"/>
                  <a:pt x="894" y="57"/>
                </a:cubicBezTo>
                <a:cubicBezTo>
                  <a:pt x="895" y="57"/>
                  <a:pt x="897" y="57"/>
                  <a:pt x="899" y="57"/>
                </a:cubicBezTo>
                <a:cubicBezTo>
                  <a:pt x="902" y="57"/>
                  <a:pt x="905" y="57"/>
                  <a:pt x="908" y="58"/>
                </a:cubicBezTo>
                <a:cubicBezTo>
                  <a:pt x="908" y="59"/>
                  <a:pt x="907" y="59"/>
                  <a:pt x="908" y="61"/>
                </a:cubicBezTo>
                <a:cubicBezTo>
                  <a:pt x="910" y="61"/>
                  <a:pt x="912" y="61"/>
                  <a:pt x="914" y="62"/>
                </a:cubicBezTo>
                <a:cubicBezTo>
                  <a:pt x="916" y="62"/>
                  <a:pt x="918" y="61"/>
                  <a:pt x="920" y="61"/>
                </a:cubicBezTo>
                <a:cubicBezTo>
                  <a:pt x="921" y="61"/>
                  <a:pt x="922" y="62"/>
                  <a:pt x="922" y="62"/>
                </a:cubicBezTo>
                <a:cubicBezTo>
                  <a:pt x="923" y="61"/>
                  <a:pt x="924" y="60"/>
                  <a:pt x="924" y="60"/>
                </a:cubicBezTo>
                <a:cubicBezTo>
                  <a:pt x="924" y="59"/>
                  <a:pt x="924" y="58"/>
                  <a:pt x="924" y="58"/>
                </a:cubicBezTo>
                <a:cubicBezTo>
                  <a:pt x="925" y="57"/>
                  <a:pt x="926" y="57"/>
                  <a:pt x="926" y="56"/>
                </a:cubicBezTo>
                <a:cubicBezTo>
                  <a:pt x="928" y="56"/>
                  <a:pt x="930" y="58"/>
                  <a:pt x="931" y="58"/>
                </a:cubicBezTo>
                <a:cubicBezTo>
                  <a:pt x="933" y="58"/>
                  <a:pt x="936" y="58"/>
                  <a:pt x="938" y="58"/>
                </a:cubicBezTo>
                <a:cubicBezTo>
                  <a:pt x="939" y="59"/>
                  <a:pt x="940" y="59"/>
                  <a:pt x="940" y="60"/>
                </a:cubicBezTo>
                <a:cubicBezTo>
                  <a:pt x="940" y="60"/>
                  <a:pt x="940" y="61"/>
                  <a:pt x="941" y="61"/>
                </a:cubicBezTo>
                <a:cubicBezTo>
                  <a:pt x="939" y="61"/>
                  <a:pt x="933" y="64"/>
                  <a:pt x="933" y="65"/>
                </a:cubicBezTo>
                <a:cubicBezTo>
                  <a:pt x="933" y="65"/>
                  <a:pt x="933" y="65"/>
                  <a:pt x="933" y="65"/>
                </a:cubicBezTo>
                <a:cubicBezTo>
                  <a:pt x="933" y="65"/>
                  <a:pt x="933" y="65"/>
                  <a:pt x="933" y="65"/>
                </a:cubicBezTo>
                <a:cubicBezTo>
                  <a:pt x="937" y="66"/>
                  <a:pt x="937" y="67"/>
                  <a:pt x="939" y="68"/>
                </a:cubicBezTo>
                <a:cubicBezTo>
                  <a:pt x="940" y="68"/>
                  <a:pt x="940" y="68"/>
                  <a:pt x="941" y="69"/>
                </a:cubicBezTo>
                <a:cubicBezTo>
                  <a:pt x="942" y="70"/>
                  <a:pt x="942" y="71"/>
                  <a:pt x="944" y="72"/>
                </a:cubicBezTo>
                <a:cubicBezTo>
                  <a:pt x="945" y="73"/>
                  <a:pt x="947" y="75"/>
                  <a:pt x="949" y="75"/>
                </a:cubicBezTo>
                <a:cubicBezTo>
                  <a:pt x="951" y="73"/>
                  <a:pt x="951" y="70"/>
                  <a:pt x="954" y="68"/>
                </a:cubicBezTo>
                <a:cubicBezTo>
                  <a:pt x="954" y="68"/>
                  <a:pt x="954" y="68"/>
                  <a:pt x="954" y="68"/>
                </a:cubicBezTo>
                <a:cubicBezTo>
                  <a:pt x="954" y="70"/>
                  <a:pt x="955" y="70"/>
                  <a:pt x="956" y="70"/>
                </a:cubicBezTo>
                <a:cubicBezTo>
                  <a:pt x="957" y="71"/>
                  <a:pt x="958" y="72"/>
                  <a:pt x="959" y="71"/>
                </a:cubicBezTo>
                <a:cubicBezTo>
                  <a:pt x="961" y="71"/>
                  <a:pt x="963" y="69"/>
                  <a:pt x="965" y="70"/>
                </a:cubicBezTo>
                <a:cubicBezTo>
                  <a:pt x="966" y="70"/>
                  <a:pt x="970" y="72"/>
                  <a:pt x="970" y="72"/>
                </a:cubicBezTo>
                <a:cubicBezTo>
                  <a:pt x="972" y="72"/>
                  <a:pt x="971" y="71"/>
                  <a:pt x="972" y="70"/>
                </a:cubicBezTo>
                <a:cubicBezTo>
                  <a:pt x="973" y="70"/>
                  <a:pt x="973" y="69"/>
                  <a:pt x="974" y="69"/>
                </a:cubicBezTo>
                <a:cubicBezTo>
                  <a:pt x="974" y="70"/>
                  <a:pt x="975" y="71"/>
                  <a:pt x="977" y="70"/>
                </a:cubicBezTo>
                <a:cubicBezTo>
                  <a:pt x="977" y="69"/>
                  <a:pt x="977" y="67"/>
                  <a:pt x="977" y="66"/>
                </a:cubicBezTo>
                <a:cubicBezTo>
                  <a:pt x="977" y="66"/>
                  <a:pt x="975" y="66"/>
                  <a:pt x="974" y="66"/>
                </a:cubicBezTo>
                <a:cubicBezTo>
                  <a:pt x="975" y="66"/>
                  <a:pt x="975" y="66"/>
                  <a:pt x="975" y="66"/>
                </a:cubicBezTo>
                <a:cubicBezTo>
                  <a:pt x="975" y="65"/>
                  <a:pt x="975" y="65"/>
                  <a:pt x="975" y="65"/>
                </a:cubicBezTo>
                <a:cubicBezTo>
                  <a:pt x="976" y="64"/>
                  <a:pt x="977" y="65"/>
                  <a:pt x="979" y="64"/>
                </a:cubicBezTo>
                <a:cubicBezTo>
                  <a:pt x="980" y="64"/>
                  <a:pt x="981" y="63"/>
                  <a:pt x="982" y="62"/>
                </a:cubicBezTo>
                <a:cubicBezTo>
                  <a:pt x="985" y="62"/>
                  <a:pt x="990" y="63"/>
                  <a:pt x="993" y="64"/>
                </a:cubicBezTo>
                <a:cubicBezTo>
                  <a:pt x="994" y="64"/>
                  <a:pt x="995" y="64"/>
                  <a:pt x="996" y="64"/>
                </a:cubicBezTo>
                <a:cubicBezTo>
                  <a:pt x="996" y="64"/>
                  <a:pt x="996" y="64"/>
                  <a:pt x="996" y="64"/>
                </a:cubicBezTo>
                <a:cubicBezTo>
                  <a:pt x="995" y="65"/>
                  <a:pt x="995" y="66"/>
                  <a:pt x="994" y="66"/>
                </a:cubicBezTo>
                <a:cubicBezTo>
                  <a:pt x="995" y="66"/>
                  <a:pt x="996" y="66"/>
                  <a:pt x="997" y="66"/>
                </a:cubicBezTo>
                <a:cubicBezTo>
                  <a:pt x="997" y="66"/>
                  <a:pt x="997" y="66"/>
                  <a:pt x="997" y="66"/>
                </a:cubicBezTo>
                <a:cubicBezTo>
                  <a:pt x="997" y="66"/>
                  <a:pt x="997" y="67"/>
                  <a:pt x="997" y="67"/>
                </a:cubicBezTo>
                <a:cubicBezTo>
                  <a:pt x="997" y="67"/>
                  <a:pt x="997" y="67"/>
                  <a:pt x="996" y="67"/>
                </a:cubicBezTo>
                <a:cubicBezTo>
                  <a:pt x="995" y="68"/>
                  <a:pt x="994" y="68"/>
                  <a:pt x="994" y="69"/>
                </a:cubicBezTo>
                <a:cubicBezTo>
                  <a:pt x="997" y="70"/>
                  <a:pt x="999" y="67"/>
                  <a:pt x="1000" y="66"/>
                </a:cubicBezTo>
                <a:cubicBezTo>
                  <a:pt x="1004" y="66"/>
                  <a:pt x="1007" y="66"/>
                  <a:pt x="1010" y="68"/>
                </a:cubicBezTo>
                <a:cubicBezTo>
                  <a:pt x="1010" y="68"/>
                  <a:pt x="1010" y="68"/>
                  <a:pt x="1010" y="68"/>
                </a:cubicBezTo>
                <a:cubicBezTo>
                  <a:pt x="1008" y="68"/>
                  <a:pt x="1007" y="69"/>
                  <a:pt x="1006" y="69"/>
                </a:cubicBezTo>
                <a:cubicBezTo>
                  <a:pt x="1006" y="69"/>
                  <a:pt x="1006" y="69"/>
                  <a:pt x="1006" y="69"/>
                </a:cubicBezTo>
                <a:cubicBezTo>
                  <a:pt x="1007" y="70"/>
                  <a:pt x="1008" y="70"/>
                  <a:pt x="1009" y="70"/>
                </a:cubicBezTo>
                <a:cubicBezTo>
                  <a:pt x="1011" y="71"/>
                  <a:pt x="1013" y="71"/>
                  <a:pt x="1014" y="71"/>
                </a:cubicBezTo>
                <a:cubicBezTo>
                  <a:pt x="1015" y="72"/>
                  <a:pt x="1016" y="75"/>
                  <a:pt x="1017" y="75"/>
                </a:cubicBezTo>
                <a:cubicBezTo>
                  <a:pt x="1019" y="75"/>
                  <a:pt x="1021" y="75"/>
                  <a:pt x="1022" y="74"/>
                </a:cubicBezTo>
                <a:cubicBezTo>
                  <a:pt x="1024" y="74"/>
                  <a:pt x="1025" y="74"/>
                  <a:pt x="1027" y="73"/>
                </a:cubicBezTo>
                <a:cubicBezTo>
                  <a:pt x="1029" y="73"/>
                  <a:pt x="1036" y="73"/>
                  <a:pt x="1038" y="74"/>
                </a:cubicBezTo>
                <a:cubicBezTo>
                  <a:pt x="1039" y="75"/>
                  <a:pt x="1041" y="76"/>
                  <a:pt x="1042" y="77"/>
                </a:cubicBezTo>
                <a:cubicBezTo>
                  <a:pt x="1042" y="78"/>
                  <a:pt x="1042" y="80"/>
                  <a:pt x="1041" y="80"/>
                </a:cubicBezTo>
                <a:cubicBezTo>
                  <a:pt x="1042" y="81"/>
                  <a:pt x="1044" y="81"/>
                  <a:pt x="1045" y="81"/>
                </a:cubicBezTo>
                <a:cubicBezTo>
                  <a:pt x="1045" y="83"/>
                  <a:pt x="1045" y="84"/>
                  <a:pt x="1046" y="84"/>
                </a:cubicBezTo>
                <a:cubicBezTo>
                  <a:pt x="1047" y="83"/>
                  <a:pt x="1048" y="82"/>
                  <a:pt x="1049" y="82"/>
                </a:cubicBezTo>
                <a:cubicBezTo>
                  <a:pt x="1051" y="82"/>
                  <a:pt x="1052" y="82"/>
                  <a:pt x="1053" y="81"/>
                </a:cubicBezTo>
                <a:cubicBezTo>
                  <a:pt x="1054" y="81"/>
                  <a:pt x="1054" y="81"/>
                  <a:pt x="1055" y="81"/>
                </a:cubicBezTo>
                <a:cubicBezTo>
                  <a:pt x="1057" y="80"/>
                  <a:pt x="1057" y="82"/>
                  <a:pt x="1058" y="82"/>
                </a:cubicBezTo>
                <a:cubicBezTo>
                  <a:pt x="1059" y="82"/>
                  <a:pt x="1060" y="82"/>
                  <a:pt x="1061" y="82"/>
                </a:cubicBezTo>
                <a:cubicBezTo>
                  <a:pt x="1064" y="83"/>
                  <a:pt x="1065" y="82"/>
                  <a:pt x="1067" y="81"/>
                </a:cubicBezTo>
                <a:cubicBezTo>
                  <a:pt x="1068" y="82"/>
                  <a:pt x="1069" y="83"/>
                  <a:pt x="1070" y="83"/>
                </a:cubicBezTo>
                <a:cubicBezTo>
                  <a:pt x="1071" y="84"/>
                  <a:pt x="1072" y="84"/>
                  <a:pt x="1073" y="86"/>
                </a:cubicBezTo>
                <a:cubicBezTo>
                  <a:pt x="1074" y="86"/>
                  <a:pt x="1078" y="86"/>
                  <a:pt x="1078" y="85"/>
                </a:cubicBezTo>
                <a:cubicBezTo>
                  <a:pt x="1079" y="84"/>
                  <a:pt x="1078" y="82"/>
                  <a:pt x="1077" y="81"/>
                </a:cubicBezTo>
                <a:cubicBezTo>
                  <a:pt x="1077" y="81"/>
                  <a:pt x="1076" y="81"/>
                  <a:pt x="1076" y="81"/>
                </a:cubicBezTo>
                <a:cubicBezTo>
                  <a:pt x="1076" y="80"/>
                  <a:pt x="1077" y="79"/>
                  <a:pt x="1077" y="79"/>
                </a:cubicBezTo>
                <a:cubicBezTo>
                  <a:pt x="1080" y="79"/>
                  <a:pt x="1083" y="79"/>
                  <a:pt x="1085" y="80"/>
                </a:cubicBezTo>
                <a:cubicBezTo>
                  <a:pt x="1085" y="80"/>
                  <a:pt x="1085" y="80"/>
                  <a:pt x="1085" y="81"/>
                </a:cubicBezTo>
                <a:cubicBezTo>
                  <a:pt x="1088" y="80"/>
                  <a:pt x="1092" y="80"/>
                  <a:pt x="1094" y="80"/>
                </a:cubicBezTo>
                <a:cubicBezTo>
                  <a:pt x="1095" y="80"/>
                  <a:pt x="1096" y="81"/>
                  <a:pt x="1097" y="81"/>
                </a:cubicBezTo>
                <a:cubicBezTo>
                  <a:pt x="1099" y="81"/>
                  <a:pt x="1100" y="82"/>
                  <a:pt x="1101" y="82"/>
                </a:cubicBezTo>
                <a:cubicBezTo>
                  <a:pt x="1103" y="83"/>
                  <a:pt x="1106" y="84"/>
                  <a:pt x="1108" y="85"/>
                </a:cubicBezTo>
                <a:cubicBezTo>
                  <a:pt x="1108" y="90"/>
                  <a:pt x="1108" y="96"/>
                  <a:pt x="1108" y="101"/>
                </a:cubicBezTo>
                <a:cubicBezTo>
                  <a:pt x="1108" y="102"/>
                  <a:pt x="1108" y="106"/>
                  <a:pt x="1108" y="107"/>
                </a:cubicBezTo>
                <a:cubicBezTo>
                  <a:pt x="1107" y="107"/>
                  <a:pt x="1106" y="107"/>
                  <a:pt x="1105" y="108"/>
                </a:cubicBezTo>
                <a:close/>
                <a:moveTo>
                  <a:pt x="608" y="212"/>
                </a:moveTo>
                <a:cubicBezTo>
                  <a:pt x="608" y="212"/>
                  <a:pt x="608" y="212"/>
                  <a:pt x="608" y="212"/>
                </a:cubicBezTo>
                <a:cubicBezTo>
                  <a:pt x="608" y="212"/>
                  <a:pt x="608" y="212"/>
                  <a:pt x="608" y="212"/>
                </a:cubicBezTo>
                <a:cubicBezTo>
                  <a:pt x="608" y="212"/>
                  <a:pt x="608" y="212"/>
                  <a:pt x="608" y="212"/>
                </a:cubicBezTo>
                <a:cubicBezTo>
                  <a:pt x="609" y="212"/>
                  <a:pt x="609" y="212"/>
                  <a:pt x="609" y="212"/>
                </a:cubicBezTo>
                <a:cubicBezTo>
                  <a:pt x="609" y="212"/>
                  <a:pt x="609" y="212"/>
                  <a:pt x="608" y="212"/>
                </a:cubicBezTo>
                <a:close/>
                <a:moveTo>
                  <a:pt x="698" y="212"/>
                </a:moveTo>
                <a:cubicBezTo>
                  <a:pt x="698" y="212"/>
                  <a:pt x="698" y="210"/>
                  <a:pt x="698" y="210"/>
                </a:cubicBezTo>
                <a:cubicBezTo>
                  <a:pt x="697" y="210"/>
                  <a:pt x="696" y="210"/>
                  <a:pt x="695" y="210"/>
                </a:cubicBezTo>
                <a:cubicBezTo>
                  <a:pt x="694" y="211"/>
                  <a:pt x="695" y="213"/>
                  <a:pt x="694" y="213"/>
                </a:cubicBezTo>
                <a:cubicBezTo>
                  <a:pt x="694" y="213"/>
                  <a:pt x="694" y="213"/>
                  <a:pt x="694" y="213"/>
                </a:cubicBezTo>
                <a:cubicBezTo>
                  <a:pt x="694" y="213"/>
                  <a:pt x="694" y="212"/>
                  <a:pt x="694" y="212"/>
                </a:cubicBezTo>
                <a:cubicBezTo>
                  <a:pt x="694" y="212"/>
                  <a:pt x="694" y="212"/>
                  <a:pt x="694" y="211"/>
                </a:cubicBezTo>
                <a:cubicBezTo>
                  <a:pt x="693" y="211"/>
                  <a:pt x="693" y="211"/>
                  <a:pt x="693" y="211"/>
                </a:cubicBezTo>
                <a:cubicBezTo>
                  <a:pt x="693" y="211"/>
                  <a:pt x="693" y="210"/>
                  <a:pt x="693" y="210"/>
                </a:cubicBezTo>
                <a:cubicBezTo>
                  <a:pt x="693" y="209"/>
                  <a:pt x="694" y="208"/>
                  <a:pt x="694" y="208"/>
                </a:cubicBezTo>
                <a:cubicBezTo>
                  <a:pt x="693" y="207"/>
                  <a:pt x="692" y="207"/>
                  <a:pt x="691" y="207"/>
                </a:cubicBezTo>
                <a:cubicBezTo>
                  <a:pt x="691" y="206"/>
                  <a:pt x="691" y="206"/>
                  <a:pt x="690" y="206"/>
                </a:cubicBezTo>
                <a:cubicBezTo>
                  <a:pt x="690" y="206"/>
                  <a:pt x="690" y="206"/>
                  <a:pt x="689" y="206"/>
                </a:cubicBezTo>
                <a:cubicBezTo>
                  <a:pt x="689" y="204"/>
                  <a:pt x="688" y="203"/>
                  <a:pt x="688" y="201"/>
                </a:cubicBezTo>
                <a:cubicBezTo>
                  <a:pt x="687" y="201"/>
                  <a:pt x="686" y="201"/>
                  <a:pt x="686" y="201"/>
                </a:cubicBezTo>
                <a:cubicBezTo>
                  <a:pt x="686" y="201"/>
                  <a:pt x="686" y="200"/>
                  <a:pt x="686" y="200"/>
                </a:cubicBezTo>
                <a:cubicBezTo>
                  <a:pt x="686" y="200"/>
                  <a:pt x="686" y="200"/>
                  <a:pt x="686" y="200"/>
                </a:cubicBezTo>
                <a:cubicBezTo>
                  <a:pt x="687" y="200"/>
                  <a:pt x="689" y="200"/>
                  <a:pt x="690" y="200"/>
                </a:cubicBezTo>
                <a:cubicBezTo>
                  <a:pt x="690" y="200"/>
                  <a:pt x="690" y="200"/>
                  <a:pt x="690" y="200"/>
                </a:cubicBezTo>
                <a:cubicBezTo>
                  <a:pt x="689" y="200"/>
                  <a:pt x="689" y="199"/>
                  <a:pt x="688" y="199"/>
                </a:cubicBezTo>
                <a:cubicBezTo>
                  <a:pt x="689" y="198"/>
                  <a:pt x="689" y="198"/>
                  <a:pt x="689" y="198"/>
                </a:cubicBezTo>
                <a:cubicBezTo>
                  <a:pt x="689" y="198"/>
                  <a:pt x="689" y="197"/>
                  <a:pt x="690" y="197"/>
                </a:cubicBezTo>
                <a:cubicBezTo>
                  <a:pt x="690" y="197"/>
                  <a:pt x="690" y="197"/>
                  <a:pt x="691" y="196"/>
                </a:cubicBezTo>
                <a:cubicBezTo>
                  <a:pt x="692" y="197"/>
                  <a:pt x="694" y="197"/>
                  <a:pt x="695" y="197"/>
                </a:cubicBezTo>
                <a:cubicBezTo>
                  <a:pt x="695" y="197"/>
                  <a:pt x="695" y="197"/>
                  <a:pt x="695" y="197"/>
                </a:cubicBezTo>
                <a:cubicBezTo>
                  <a:pt x="695" y="197"/>
                  <a:pt x="694" y="196"/>
                  <a:pt x="694" y="196"/>
                </a:cubicBezTo>
                <a:cubicBezTo>
                  <a:pt x="695" y="194"/>
                  <a:pt x="695" y="194"/>
                  <a:pt x="695" y="192"/>
                </a:cubicBezTo>
                <a:cubicBezTo>
                  <a:pt x="695" y="192"/>
                  <a:pt x="695" y="192"/>
                  <a:pt x="695" y="191"/>
                </a:cubicBezTo>
                <a:cubicBezTo>
                  <a:pt x="695" y="191"/>
                  <a:pt x="695" y="191"/>
                  <a:pt x="695" y="191"/>
                </a:cubicBezTo>
                <a:cubicBezTo>
                  <a:pt x="694" y="190"/>
                  <a:pt x="694" y="190"/>
                  <a:pt x="693" y="190"/>
                </a:cubicBezTo>
                <a:cubicBezTo>
                  <a:pt x="693" y="190"/>
                  <a:pt x="692" y="191"/>
                  <a:pt x="692" y="191"/>
                </a:cubicBezTo>
                <a:cubicBezTo>
                  <a:pt x="691" y="191"/>
                  <a:pt x="690" y="190"/>
                  <a:pt x="689" y="190"/>
                </a:cubicBezTo>
                <a:cubicBezTo>
                  <a:pt x="687" y="190"/>
                  <a:pt x="686" y="191"/>
                  <a:pt x="685" y="192"/>
                </a:cubicBezTo>
                <a:cubicBezTo>
                  <a:pt x="684" y="192"/>
                  <a:pt x="684" y="192"/>
                  <a:pt x="683" y="192"/>
                </a:cubicBezTo>
                <a:cubicBezTo>
                  <a:pt x="682" y="192"/>
                  <a:pt x="682" y="193"/>
                  <a:pt x="681" y="194"/>
                </a:cubicBezTo>
                <a:cubicBezTo>
                  <a:pt x="681" y="194"/>
                  <a:pt x="681" y="194"/>
                  <a:pt x="681" y="195"/>
                </a:cubicBezTo>
                <a:cubicBezTo>
                  <a:pt x="680" y="194"/>
                  <a:pt x="680" y="194"/>
                  <a:pt x="680" y="194"/>
                </a:cubicBezTo>
                <a:cubicBezTo>
                  <a:pt x="679" y="195"/>
                  <a:pt x="678" y="196"/>
                  <a:pt x="677" y="195"/>
                </a:cubicBezTo>
                <a:cubicBezTo>
                  <a:pt x="677" y="195"/>
                  <a:pt x="677" y="195"/>
                  <a:pt x="677" y="195"/>
                </a:cubicBezTo>
                <a:cubicBezTo>
                  <a:pt x="677" y="196"/>
                  <a:pt x="676" y="197"/>
                  <a:pt x="676" y="198"/>
                </a:cubicBezTo>
                <a:cubicBezTo>
                  <a:pt x="675" y="199"/>
                  <a:pt x="674" y="199"/>
                  <a:pt x="674" y="200"/>
                </a:cubicBezTo>
                <a:cubicBezTo>
                  <a:pt x="674" y="200"/>
                  <a:pt x="674" y="200"/>
                  <a:pt x="674" y="200"/>
                </a:cubicBezTo>
                <a:cubicBezTo>
                  <a:pt x="674" y="201"/>
                  <a:pt x="675" y="201"/>
                  <a:pt x="675" y="201"/>
                </a:cubicBezTo>
                <a:cubicBezTo>
                  <a:pt x="676" y="201"/>
                  <a:pt x="677" y="203"/>
                  <a:pt x="677" y="204"/>
                </a:cubicBezTo>
                <a:cubicBezTo>
                  <a:pt x="677" y="204"/>
                  <a:pt x="677" y="204"/>
                  <a:pt x="677" y="204"/>
                </a:cubicBezTo>
                <a:cubicBezTo>
                  <a:pt x="677" y="204"/>
                  <a:pt x="677" y="203"/>
                  <a:pt x="677" y="203"/>
                </a:cubicBezTo>
                <a:cubicBezTo>
                  <a:pt x="677" y="203"/>
                  <a:pt x="677" y="203"/>
                  <a:pt x="677" y="203"/>
                </a:cubicBezTo>
                <a:cubicBezTo>
                  <a:pt x="677" y="203"/>
                  <a:pt x="677" y="203"/>
                  <a:pt x="677" y="203"/>
                </a:cubicBezTo>
                <a:cubicBezTo>
                  <a:pt x="677" y="204"/>
                  <a:pt x="676" y="205"/>
                  <a:pt x="677" y="206"/>
                </a:cubicBezTo>
                <a:cubicBezTo>
                  <a:pt x="678" y="207"/>
                  <a:pt x="677" y="207"/>
                  <a:pt x="678" y="208"/>
                </a:cubicBezTo>
                <a:cubicBezTo>
                  <a:pt x="678" y="208"/>
                  <a:pt x="678" y="208"/>
                  <a:pt x="678" y="208"/>
                </a:cubicBezTo>
                <a:cubicBezTo>
                  <a:pt x="679" y="208"/>
                  <a:pt x="679" y="209"/>
                  <a:pt x="680" y="210"/>
                </a:cubicBezTo>
                <a:cubicBezTo>
                  <a:pt x="680" y="210"/>
                  <a:pt x="680" y="210"/>
                  <a:pt x="680" y="210"/>
                </a:cubicBezTo>
                <a:cubicBezTo>
                  <a:pt x="681" y="211"/>
                  <a:pt x="682" y="212"/>
                  <a:pt x="682" y="212"/>
                </a:cubicBezTo>
                <a:cubicBezTo>
                  <a:pt x="682" y="213"/>
                  <a:pt x="682" y="213"/>
                  <a:pt x="682" y="214"/>
                </a:cubicBezTo>
                <a:cubicBezTo>
                  <a:pt x="683" y="214"/>
                  <a:pt x="683" y="215"/>
                  <a:pt x="683" y="215"/>
                </a:cubicBezTo>
                <a:cubicBezTo>
                  <a:pt x="684" y="216"/>
                  <a:pt x="686" y="215"/>
                  <a:pt x="686" y="217"/>
                </a:cubicBezTo>
                <a:cubicBezTo>
                  <a:pt x="686" y="217"/>
                  <a:pt x="686" y="217"/>
                  <a:pt x="686" y="217"/>
                </a:cubicBezTo>
                <a:cubicBezTo>
                  <a:pt x="686" y="217"/>
                  <a:pt x="686" y="217"/>
                  <a:pt x="686" y="217"/>
                </a:cubicBezTo>
                <a:cubicBezTo>
                  <a:pt x="683" y="216"/>
                  <a:pt x="683" y="219"/>
                  <a:pt x="683" y="221"/>
                </a:cubicBezTo>
                <a:cubicBezTo>
                  <a:pt x="683" y="221"/>
                  <a:pt x="683" y="221"/>
                  <a:pt x="683" y="221"/>
                </a:cubicBezTo>
                <a:cubicBezTo>
                  <a:pt x="683" y="221"/>
                  <a:pt x="682" y="221"/>
                  <a:pt x="682" y="222"/>
                </a:cubicBezTo>
                <a:cubicBezTo>
                  <a:pt x="682" y="222"/>
                  <a:pt x="682" y="222"/>
                  <a:pt x="682" y="222"/>
                </a:cubicBezTo>
                <a:cubicBezTo>
                  <a:pt x="682" y="221"/>
                  <a:pt x="682" y="221"/>
                  <a:pt x="682" y="221"/>
                </a:cubicBezTo>
                <a:cubicBezTo>
                  <a:pt x="682" y="221"/>
                  <a:pt x="682" y="221"/>
                  <a:pt x="682" y="221"/>
                </a:cubicBezTo>
                <a:cubicBezTo>
                  <a:pt x="682" y="223"/>
                  <a:pt x="680" y="225"/>
                  <a:pt x="681" y="227"/>
                </a:cubicBezTo>
                <a:cubicBezTo>
                  <a:pt x="682" y="228"/>
                  <a:pt x="684" y="228"/>
                  <a:pt x="685" y="228"/>
                </a:cubicBezTo>
                <a:cubicBezTo>
                  <a:pt x="686" y="232"/>
                  <a:pt x="691" y="231"/>
                  <a:pt x="694" y="231"/>
                </a:cubicBezTo>
                <a:cubicBezTo>
                  <a:pt x="695" y="230"/>
                  <a:pt x="697" y="231"/>
                  <a:pt x="698" y="230"/>
                </a:cubicBezTo>
                <a:cubicBezTo>
                  <a:pt x="699" y="229"/>
                  <a:pt x="698" y="227"/>
                  <a:pt x="697" y="226"/>
                </a:cubicBezTo>
                <a:cubicBezTo>
                  <a:pt x="697" y="225"/>
                  <a:pt x="698" y="225"/>
                  <a:pt x="698" y="224"/>
                </a:cubicBezTo>
                <a:cubicBezTo>
                  <a:pt x="698" y="223"/>
                  <a:pt x="698" y="223"/>
                  <a:pt x="698" y="222"/>
                </a:cubicBezTo>
                <a:cubicBezTo>
                  <a:pt x="698" y="221"/>
                  <a:pt x="697" y="221"/>
                  <a:pt x="697" y="221"/>
                </a:cubicBezTo>
                <a:cubicBezTo>
                  <a:pt x="696" y="220"/>
                  <a:pt x="696" y="220"/>
                  <a:pt x="695" y="221"/>
                </a:cubicBezTo>
                <a:cubicBezTo>
                  <a:pt x="695" y="220"/>
                  <a:pt x="695" y="220"/>
                  <a:pt x="695" y="220"/>
                </a:cubicBezTo>
                <a:cubicBezTo>
                  <a:pt x="695" y="220"/>
                  <a:pt x="696" y="220"/>
                  <a:pt x="696" y="220"/>
                </a:cubicBezTo>
                <a:cubicBezTo>
                  <a:pt x="696" y="220"/>
                  <a:pt x="697" y="220"/>
                  <a:pt x="697" y="220"/>
                </a:cubicBezTo>
                <a:cubicBezTo>
                  <a:pt x="697" y="220"/>
                  <a:pt x="697" y="220"/>
                  <a:pt x="697" y="220"/>
                </a:cubicBezTo>
                <a:cubicBezTo>
                  <a:pt x="697" y="219"/>
                  <a:pt x="696" y="219"/>
                  <a:pt x="696" y="219"/>
                </a:cubicBezTo>
                <a:cubicBezTo>
                  <a:pt x="696" y="219"/>
                  <a:pt x="696" y="219"/>
                  <a:pt x="696" y="219"/>
                </a:cubicBezTo>
                <a:cubicBezTo>
                  <a:pt x="696" y="218"/>
                  <a:pt x="697" y="218"/>
                  <a:pt x="697" y="218"/>
                </a:cubicBezTo>
                <a:cubicBezTo>
                  <a:pt x="696" y="218"/>
                  <a:pt x="695" y="218"/>
                  <a:pt x="694" y="218"/>
                </a:cubicBezTo>
                <a:cubicBezTo>
                  <a:pt x="694" y="217"/>
                  <a:pt x="694" y="215"/>
                  <a:pt x="695" y="214"/>
                </a:cubicBezTo>
                <a:cubicBezTo>
                  <a:pt x="695" y="214"/>
                  <a:pt x="695" y="215"/>
                  <a:pt x="695" y="215"/>
                </a:cubicBezTo>
                <a:cubicBezTo>
                  <a:pt x="696" y="215"/>
                  <a:pt x="696" y="215"/>
                  <a:pt x="697" y="215"/>
                </a:cubicBezTo>
                <a:cubicBezTo>
                  <a:pt x="697" y="215"/>
                  <a:pt x="697" y="215"/>
                  <a:pt x="697" y="214"/>
                </a:cubicBezTo>
                <a:cubicBezTo>
                  <a:pt x="697" y="214"/>
                  <a:pt x="697" y="215"/>
                  <a:pt x="697" y="215"/>
                </a:cubicBezTo>
                <a:cubicBezTo>
                  <a:pt x="697" y="215"/>
                  <a:pt x="697" y="215"/>
                  <a:pt x="697" y="215"/>
                </a:cubicBezTo>
                <a:cubicBezTo>
                  <a:pt x="697" y="215"/>
                  <a:pt x="697" y="215"/>
                  <a:pt x="697" y="215"/>
                </a:cubicBezTo>
                <a:cubicBezTo>
                  <a:pt x="698" y="215"/>
                  <a:pt x="698" y="215"/>
                  <a:pt x="698" y="215"/>
                </a:cubicBezTo>
                <a:cubicBezTo>
                  <a:pt x="699" y="215"/>
                  <a:pt x="699" y="215"/>
                  <a:pt x="699" y="215"/>
                </a:cubicBezTo>
                <a:cubicBezTo>
                  <a:pt x="699" y="215"/>
                  <a:pt x="699" y="215"/>
                  <a:pt x="699" y="214"/>
                </a:cubicBezTo>
                <a:cubicBezTo>
                  <a:pt x="699" y="214"/>
                  <a:pt x="699" y="215"/>
                  <a:pt x="700" y="215"/>
                </a:cubicBezTo>
                <a:cubicBezTo>
                  <a:pt x="700" y="215"/>
                  <a:pt x="700" y="215"/>
                  <a:pt x="701" y="214"/>
                </a:cubicBezTo>
                <a:cubicBezTo>
                  <a:pt x="700" y="213"/>
                  <a:pt x="699" y="213"/>
                  <a:pt x="698" y="212"/>
                </a:cubicBezTo>
                <a:close/>
                <a:moveTo>
                  <a:pt x="739" y="41"/>
                </a:moveTo>
                <a:cubicBezTo>
                  <a:pt x="735" y="42"/>
                  <a:pt x="730" y="44"/>
                  <a:pt x="725" y="45"/>
                </a:cubicBezTo>
                <a:cubicBezTo>
                  <a:pt x="723" y="46"/>
                  <a:pt x="719" y="46"/>
                  <a:pt x="718" y="48"/>
                </a:cubicBezTo>
                <a:cubicBezTo>
                  <a:pt x="719" y="48"/>
                  <a:pt x="719" y="48"/>
                  <a:pt x="719" y="48"/>
                </a:cubicBezTo>
                <a:cubicBezTo>
                  <a:pt x="719" y="49"/>
                  <a:pt x="719" y="49"/>
                  <a:pt x="719" y="49"/>
                </a:cubicBezTo>
                <a:cubicBezTo>
                  <a:pt x="718" y="50"/>
                  <a:pt x="718" y="50"/>
                  <a:pt x="717" y="50"/>
                </a:cubicBezTo>
                <a:cubicBezTo>
                  <a:pt x="716" y="51"/>
                  <a:pt x="715" y="50"/>
                  <a:pt x="713" y="50"/>
                </a:cubicBezTo>
                <a:cubicBezTo>
                  <a:pt x="713" y="50"/>
                  <a:pt x="713" y="50"/>
                  <a:pt x="713" y="50"/>
                </a:cubicBezTo>
                <a:cubicBezTo>
                  <a:pt x="713" y="51"/>
                  <a:pt x="713" y="51"/>
                  <a:pt x="713" y="51"/>
                </a:cubicBezTo>
                <a:cubicBezTo>
                  <a:pt x="713" y="52"/>
                  <a:pt x="713" y="52"/>
                  <a:pt x="714" y="52"/>
                </a:cubicBezTo>
                <a:cubicBezTo>
                  <a:pt x="714" y="52"/>
                  <a:pt x="714" y="52"/>
                  <a:pt x="714" y="52"/>
                </a:cubicBezTo>
                <a:cubicBezTo>
                  <a:pt x="713" y="53"/>
                  <a:pt x="712" y="53"/>
                  <a:pt x="711" y="54"/>
                </a:cubicBezTo>
                <a:cubicBezTo>
                  <a:pt x="711" y="54"/>
                  <a:pt x="710" y="53"/>
                  <a:pt x="710" y="53"/>
                </a:cubicBezTo>
                <a:cubicBezTo>
                  <a:pt x="709" y="54"/>
                  <a:pt x="709" y="54"/>
                  <a:pt x="709" y="54"/>
                </a:cubicBezTo>
                <a:cubicBezTo>
                  <a:pt x="709" y="54"/>
                  <a:pt x="709" y="54"/>
                  <a:pt x="709" y="54"/>
                </a:cubicBezTo>
                <a:cubicBezTo>
                  <a:pt x="709" y="55"/>
                  <a:pt x="710" y="55"/>
                  <a:pt x="710" y="55"/>
                </a:cubicBezTo>
                <a:cubicBezTo>
                  <a:pt x="710" y="55"/>
                  <a:pt x="710" y="56"/>
                  <a:pt x="710" y="56"/>
                </a:cubicBezTo>
                <a:cubicBezTo>
                  <a:pt x="709" y="57"/>
                  <a:pt x="709" y="58"/>
                  <a:pt x="707" y="59"/>
                </a:cubicBezTo>
                <a:cubicBezTo>
                  <a:pt x="706" y="58"/>
                  <a:pt x="705" y="57"/>
                  <a:pt x="704" y="57"/>
                </a:cubicBezTo>
                <a:cubicBezTo>
                  <a:pt x="700" y="57"/>
                  <a:pt x="700" y="59"/>
                  <a:pt x="698" y="56"/>
                </a:cubicBezTo>
                <a:cubicBezTo>
                  <a:pt x="698" y="56"/>
                  <a:pt x="698" y="56"/>
                  <a:pt x="698" y="56"/>
                </a:cubicBezTo>
                <a:cubicBezTo>
                  <a:pt x="700" y="55"/>
                  <a:pt x="700" y="54"/>
                  <a:pt x="704" y="54"/>
                </a:cubicBezTo>
                <a:cubicBezTo>
                  <a:pt x="704" y="53"/>
                  <a:pt x="704" y="53"/>
                  <a:pt x="704" y="53"/>
                </a:cubicBezTo>
                <a:cubicBezTo>
                  <a:pt x="704" y="52"/>
                  <a:pt x="703" y="52"/>
                  <a:pt x="703" y="52"/>
                </a:cubicBezTo>
                <a:cubicBezTo>
                  <a:pt x="703" y="52"/>
                  <a:pt x="703" y="52"/>
                  <a:pt x="703" y="52"/>
                </a:cubicBezTo>
                <a:cubicBezTo>
                  <a:pt x="704" y="50"/>
                  <a:pt x="705" y="51"/>
                  <a:pt x="706" y="50"/>
                </a:cubicBezTo>
                <a:cubicBezTo>
                  <a:pt x="706" y="50"/>
                  <a:pt x="706" y="49"/>
                  <a:pt x="705" y="49"/>
                </a:cubicBezTo>
                <a:cubicBezTo>
                  <a:pt x="705" y="49"/>
                  <a:pt x="705" y="49"/>
                  <a:pt x="706" y="48"/>
                </a:cubicBezTo>
                <a:cubicBezTo>
                  <a:pt x="706" y="48"/>
                  <a:pt x="707" y="46"/>
                  <a:pt x="708" y="46"/>
                </a:cubicBezTo>
                <a:cubicBezTo>
                  <a:pt x="708" y="46"/>
                  <a:pt x="709" y="46"/>
                  <a:pt x="710" y="46"/>
                </a:cubicBezTo>
                <a:cubicBezTo>
                  <a:pt x="711" y="45"/>
                  <a:pt x="712" y="43"/>
                  <a:pt x="714" y="43"/>
                </a:cubicBezTo>
                <a:cubicBezTo>
                  <a:pt x="718" y="41"/>
                  <a:pt x="720" y="43"/>
                  <a:pt x="721" y="40"/>
                </a:cubicBezTo>
                <a:cubicBezTo>
                  <a:pt x="722" y="40"/>
                  <a:pt x="723" y="39"/>
                  <a:pt x="723" y="39"/>
                </a:cubicBezTo>
                <a:cubicBezTo>
                  <a:pt x="724" y="40"/>
                  <a:pt x="725" y="40"/>
                  <a:pt x="726" y="40"/>
                </a:cubicBezTo>
                <a:cubicBezTo>
                  <a:pt x="727" y="40"/>
                  <a:pt x="728" y="40"/>
                  <a:pt x="729" y="39"/>
                </a:cubicBezTo>
                <a:cubicBezTo>
                  <a:pt x="730" y="39"/>
                  <a:pt x="730" y="39"/>
                  <a:pt x="731" y="39"/>
                </a:cubicBezTo>
                <a:cubicBezTo>
                  <a:pt x="733" y="39"/>
                  <a:pt x="734" y="38"/>
                  <a:pt x="736" y="38"/>
                </a:cubicBezTo>
                <a:cubicBezTo>
                  <a:pt x="738" y="35"/>
                  <a:pt x="739" y="36"/>
                  <a:pt x="742" y="35"/>
                </a:cubicBezTo>
                <a:cubicBezTo>
                  <a:pt x="743" y="35"/>
                  <a:pt x="744" y="35"/>
                  <a:pt x="744" y="35"/>
                </a:cubicBezTo>
                <a:cubicBezTo>
                  <a:pt x="745" y="35"/>
                  <a:pt x="747" y="36"/>
                  <a:pt x="746" y="37"/>
                </a:cubicBezTo>
                <a:cubicBezTo>
                  <a:pt x="745" y="40"/>
                  <a:pt x="742" y="40"/>
                  <a:pt x="739" y="41"/>
                </a:cubicBezTo>
                <a:close/>
                <a:moveTo>
                  <a:pt x="704" y="59"/>
                </a:moveTo>
                <a:cubicBezTo>
                  <a:pt x="704" y="59"/>
                  <a:pt x="705" y="59"/>
                  <a:pt x="706" y="60"/>
                </a:cubicBezTo>
                <a:cubicBezTo>
                  <a:pt x="705" y="63"/>
                  <a:pt x="702" y="61"/>
                  <a:pt x="703" y="66"/>
                </a:cubicBezTo>
                <a:cubicBezTo>
                  <a:pt x="703" y="69"/>
                  <a:pt x="704" y="71"/>
                  <a:pt x="705" y="72"/>
                </a:cubicBezTo>
                <a:cubicBezTo>
                  <a:pt x="706" y="73"/>
                  <a:pt x="708" y="73"/>
                  <a:pt x="708" y="75"/>
                </a:cubicBezTo>
                <a:cubicBezTo>
                  <a:pt x="707" y="75"/>
                  <a:pt x="705" y="75"/>
                  <a:pt x="703" y="75"/>
                </a:cubicBezTo>
                <a:cubicBezTo>
                  <a:pt x="702" y="75"/>
                  <a:pt x="702" y="76"/>
                  <a:pt x="701" y="76"/>
                </a:cubicBezTo>
                <a:cubicBezTo>
                  <a:pt x="700" y="75"/>
                  <a:pt x="700" y="75"/>
                  <a:pt x="700" y="74"/>
                </a:cubicBezTo>
                <a:cubicBezTo>
                  <a:pt x="699" y="74"/>
                  <a:pt x="698" y="75"/>
                  <a:pt x="697" y="74"/>
                </a:cubicBezTo>
                <a:cubicBezTo>
                  <a:pt x="697" y="73"/>
                  <a:pt x="698" y="73"/>
                  <a:pt x="699" y="72"/>
                </a:cubicBezTo>
                <a:cubicBezTo>
                  <a:pt x="699" y="72"/>
                  <a:pt x="699" y="72"/>
                  <a:pt x="699" y="72"/>
                </a:cubicBezTo>
                <a:cubicBezTo>
                  <a:pt x="697" y="71"/>
                  <a:pt x="696" y="70"/>
                  <a:pt x="693" y="69"/>
                </a:cubicBezTo>
                <a:cubicBezTo>
                  <a:pt x="692" y="69"/>
                  <a:pt x="692" y="71"/>
                  <a:pt x="690" y="70"/>
                </a:cubicBezTo>
                <a:cubicBezTo>
                  <a:pt x="690" y="70"/>
                  <a:pt x="690" y="69"/>
                  <a:pt x="690" y="69"/>
                </a:cubicBezTo>
                <a:cubicBezTo>
                  <a:pt x="689" y="68"/>
                  <a:pt x="690" y="67"/>
                  <a:pt x="690" y="66"/>
                </a:cubicBezTo>
                <a:cubicBezTo>
                  <a:pt x="691" y="66"/>
                  <a:pt x="691" y="67"/>
                  <a:pt x="692" y="67"/>
                </a:cubicBezTo>
                <a:cubicBezTo>
                  <a:pt x="693" y="66"/>
                  <a:pt x="695" y="64"/>
                  <a:pt x="695" y="63"/>
                </a:cubicBezTo>
                <a:cubicBezTo>
                  <a:pt x="694" y="63"/>
                  <a:pt x="694" y="63"/>
                  <a:pt x="693" y="62"/>
                </a:cubicBezTo>
                <a:cubicBezTo>
                  <a:pt x="693" y="62"/>
                  <a:pt x="693" y="62"/>
                  <a:pt x="693" y="62"/>
                </a:cubicBezTo>
                <a:cubicBezTo>
                  <a:pt x="694" y="62"/>
                  <a:pt x="695" y="60"/>
                  <a:pt x="696" y="60"/>
                </a:cubicBezTo>
                <a:cubicBezTo>
                  <a:pt x="697" y="60"/>
                  <a:pt x="698" y="60"/>
                  <a:pt x="698" y="60"/>
                </a:cubicBezTo>
                <a:cubicBezTo>
                  <a:pt x="700" y="60"/>
                  <a:pt x="702" y="59"/>
                  <a:pt x="704" y="59"/>
                </a:cubicBezTo>
                <a:close/>
                <a:moveTo>
                  <a:pt x="607" y="17"/>
                </a:moveTo>
                <a:cubicBezTo>
                  <a:pt x="606" y="17"/>
                  <a:pt x="605" y="18"/>
                  <a:pt x="604" y="18"/>
                </a:cubicBezTo>
                <a:cubicBezTo>
                  <a:pt x="603" y="18"/>
                  <a:pt x="602" y="18"/>
                  <a:pt x="601" y="19"/>
                </a:cubicBezTo>
                <a:cubicBezTo>
                  <a:pt x="601" y="19"/>
                  <a:pt x="600" y="19"/>
                  <a:pt x="599" y="20"/>
                </a:cubicBezTo>
                <a:cubicBezTo>
                  <a:pt x="596" y="20"/>
                  <a:pt x="593" y="20"/>
                  <a:pt x="590" y="19"/>
                </a:cubicBezTo>
                <a:cubicBezTo>
                  <a:pt x="590" y="19"/>
                  <a:pt x="590" y="19"/>
                  <a:pt x="590" y="18"/>
                </a:cubicBezTo>
                <a:cubicBezTo>
                  <a:pt x="592" y="18"/>
                  <a:pt x="592" y="17"/>
                  <a:pt x="593" y="15"/>
                </a:cubicBezTo>
                <a:cubicBezTo>
                  <a:pt x="593" y="15"/>
                  <a:pt x="593" y="15"/>
                  <a:pt x="593" y="15"/>
                </a:cubicBezTo>
                <a:cubicBezTo>
                  <a:pt x="589" y="15"/>
                  <a:pt x="584" y="16"/>
                  <a:pt x="581" y="14"/>
                </a:cubicBezTo>
                <a:cubicBezTo>
                  <a:pt x="581" y="14"/>
                  <a:pt x="581" y="14"/>
                  <a:pt x="582" y="14"/>
                </a:cubicBezTo>
                <a:cubicBezTo>
                  <a:pt x="582" y="13"/>
                  <a:pt x="583" y="13"/>
                  <a:pt x="584" y="12"/>
                </a:cubicBezTo>
                <a:cubicBezTo>
                  <a:pt x="585" y="11"/>
                  <a:pt x="586" y="10"/>
                  <a:pt x="586" y="9"/>
                </a:cubicBezTo>
                <a:cubicBezTo>
                  <a:pt x="587" y="10"/>
                  <a:pt x="588" y="10"/>
                  <a:pt x="588" y="11"/>
                </a:cubicBezTo>
                <a:cubicBezTo>
                  <a:pt x="590" y="12"/>
                  <a:pt x="592" y="10"/>
                  <a:pt x="594" y="13"/>
                </a:cubicBezTo>
                <a:cubicBezTo>
                  <a:pt x="594" y="13"/>
                  <a:pt x="594" y="12"/>
                  <a:pt x="594" y="12"/>
                </a:cubicBezTo>
                <a:cubicBezTo>
                  <a:pt x="596" y="12"/>
                  <a:pt x="596" y="10"/>
                  <a:pt x="597" y="9"/>
                </a:cubicBezTo>
                <a:cubicBezTo>
                  <a:pt x="597" y="10"/>
                  <a:pt x="597" y="12"/>
                  <a:pt x="597" y="13"/>
                </a:cubicBezTo>
                <a:cubicBezTo>
                  <a:pt x="597" y="13"/>
                  <a:pt x="598" y="13"/>
                  <a:pt x="598" y="13"/>
                </a:cubicBezTo>
                <a:cubicBezTo>
                  <a:pt x="599" y="12"/>
                  <a:pt x="600" y="10"/>
                  <a:pt x="601" y="10"/>
                </a:cubicBezTo>
                <a:cubicBezTo>
                  <a:pt x="602" y="10"/>
                  <a:pt x="602" y="11"/>
                  <a:pt x="602" y="11"/>
                </a:cubicBezTo>
                <a:cubicBezTo>
                  <a:pt x="603" y="11"/>
                  <a:pt x="603" y="12"/>
                  <a:pt x="603" y="12"/>
                </a:cubicBezTo>
                <a:cubicBezTo>
                  <a:pt x="605" y="12"/>
                  <a:pt x="606" y="12"/>
                  <a:pt x="607" y="12"/>
                </a:cubicBezTo>
                <a:cubicBezTo>
                  <a:pt x="608" y="12"/>
                  <a:pt x="609" y="12"/>
                  <a:pt x="609" y="13"/>
                </a:cubicBezTo>
                <a:cubicBezTo>
                  <a:pt x="610" y="13"/>
                  <a:pt x="610" y="14"/>
                  <a:pt x="610" y="14"/>
                </a:cubicBezTo>
                <a:cubicBezTo>
                  <a:pt x="610" y="14"/>
                  <a:pt x="610" y="14"/>
                  <a:pt x="610" y="14"/>
                </a:cubicBezTo>
                <a:cubicBezTo>
                  <a:pt x="609" y="15"/>
                  <a:pt x="608" y="16"/>
                  <a:pt x="607" y="17"/>
                </a:cubicBezTo>
                <a:close/>
                <a:moveTo>
                  <a:pt x="580" y="18"/>
                </a:moveTo>
                <a:cubicBezTo>
                  <a:pt x="581" y="18"/>
                  <a:pt x="581" y="17"/>
                  <a:pt x="582" y="17"/>
                </a:cubicBezTo>
                <a:cubicBezTo>
                  <a:pt x="583" y="18"/>
                  <a:pt x="583" y="19"/>
                  <a:pt x="584" y="19"/>
                </a:cubicBezTo>
                <a:cubicBezTo>
                  <a:pt x="585" y="20"/>
                  <a:pt x="586" y="20"/>
                  <a:pt x="587" y="20"/>
                </a:cubicBezTo>
                <a:cubicBezTo>
                  <a:pt x="588" y="20"/>
                  <a:pt x="589" y="21"/>
                  <a:pt x="590" y="22"/>
                </a:cubicBezTo>
                <a:cubicBezTo>
                  <a:pt x="589" y="23"/>
                  <a:pt x="589" y="23"/>
                  <a:pt x="588" y="23"/>
                </a:cubicBezTo>
                <a:cubicBezTo>
                  <a:pt x="587" y="23"/>
                  <a:pt x="586" y="24"/>
                  <a:pt x="585" y="24"/>
                </a:cubicBezTo>
                <a:cubicBezTo>
                  <a:pt x="583" y="25"/>
                  <a:pt x="584" y="27"/>
                  <a:pt x="583" y="29"/>
                </a:cubicBezTo>
                <a:cubicBezTo>
                  <a:pt x="582" y="30"/>
                  <a:pt x="582" y="30"/>
                  <a:pt x="582" y="31"/>
                </a:cubicBezTo>
                <a:cubicBezTo>
                  <a:pt x="581" y="31"/>
                  <a:pt x="580" y="31"/>
                  <a:pt x="580" y="32"/>
                </a:cubicBezTo>
                <a:cubicBezTo>
                  <a:pt x="579" y="33"/>
                  <a:pt x="578" y="34"/>
                  <a:pt x="578" y="36"/>
                </a:cubicBezTo>
                <a:cubicBezTo>
                  <a:pt x="578" y="37"/>
                  <a:pt x="577" y="37"/>
                  <a:pt x="577" y="37"/>
                </a:cubicBezTo>
                <a:cubicBezTo>
                  <a:pt x="575" y="37"/>
                  <a:pt x="570" y="33"/>
                  <a:pt x="569" y="33"/>
                </a:cubicBezTo>
                <a:cubicBezTo>
                  <a:pt x="569" y="32"/>
                  <a:pt x="569" y="32"/>
                  <a:pt x="569" y="32"/>
                </a:cubicBezTo>
                <a:cubicBezTo>
                  <a:pt x="569" y="32"/>
                  <a:pt x="569" y="32"/>
                  <a:pt x="570" y="31"/>
                </a:cubicBezTo>
                <a:cubicBezTo>
                  <a:pt x="572" y="31"/>
                  <a:pt x="575" y="31"/>
                  <a:pt x="576" y="30"/>
                </a:cubicBezTo>
                <a:cubicBezTo>
                  <a:pt x="576" y="29"/>
                  <a:pt x="575" y="29"/>
                  <a:pt x="575" y="29"/>
                </a:cubicBezTo>
                <a:cubicBezTo>
                  <a:pt x="573" y="29"/>
                  <a:pt x="570" y="30"/>
                  <a:pt x="568" y="30"/>
                </a:cubicBezTo>
                <a:cubicBezTo>
                  <a:pt x="567" y="29"/>
                  <a:pt x="567" y="29"/>
                  <a:pt x="567" y="28"/>
                </a:cubicBezTo>
                <a:cubicBezTo>
                  <a:pt x="567" y="28"/>
                  <a:pt x="567" y="28"/>
                  <a:pt x="567" y="28"/>
                </a:cubicBezTo>
                <a:cubicBezTo>
                  <a:pt x="570" y="27"/>
                  <a:pt x="574" y="27"/>
                  <a:pt x="576" y="25"/>
                </a:cubicBezTo>
                <a:cubicBezTo>
                  <a:pt x="576" y="25"/>
                  <a:pt x="576" y="25"/>
                  <a:pt x="576" y="25"/>
                </a:cubicBezTo>
                <a:cubicBezTo>
                  <a:pt x="574" y="24"/>
                  <a:pt x="572" y="24"/>
                  <a:pt x="571" y="23"/>
                </a:cubicBezTo>
                <a:cubicBezTo>
                  <a:pt x="569" y="23"/>
                  <a:pt x="569" y="25"/>
                  <a:pt x="567" y="26"/>
                </a:cubicBezTo>
                <a:cubicBezTo>
                  <a:pt x="565" y="27"/>
                  <a:pt x="561" y="23"/>
                  <a:pt x="560" y="22"/>
                </a:cubicBezTo>
                <a:cubicBezTo>
                  <a:pt x="561" y="21"/>
                  <a:pt x="562" y="21"/>
                  <a:pt x="562" y="20"/>
                </a:cubicBezTo>
                <a:cubicBezTo>
                  <a:pt x="562" y="20"/>
                  <a:pt x="562" y="19"/>
                  <a:pt x="561" y="19"/>
                </a:cubicBezTo>
                <a:cubicBezTo>
                  <a:pt x="561" y="19"/>
                  <a:pt x="560" y="19"/>
                  <a:pt x="559" y="20"/>
                </a:cubicBezTo>
                <a:cubicBezTo>
                  <a:pt x="558" y="19"/>
                  <a:pt x="557" y="18"/>
                  <a:pt x="557" y="17"/>
                </a:cubicBezTo>
                <a:cubicBezTo>
                  <a:pt x="558" y="16"/>
                  <a:pt x="559" y="15"/>
                  <a:pt x="561" y="15"/>
                </a:cubicBezTo>
                <a:cubicBezTo>
                  <a:pt x="561" y="15"/>
                  <a:pt x="562" y="15"/>
                  <a:pt x="562" y="15"/>
                </a:cubicBezTo>
                <a:cubicBezTo>
                  <a:pt x="563" y="15"/>
                  <a:pt x="564" y="15"/>
                  <a:pt x="565" y="15"/>
                </a:cubicBezTo>
                <a:cubicBezTo>
                  <a:pt x="565" y="16"/>
                  <a:pt x="565" y="17"/>
                  <a:pt x="565" y="18"/>
                </a:cubicBezTo>
                <a:cubicBezTo>
                  <a:pt x="566" y="18"/>
                  <a:pt x="567" y="18"/>
                  <a:pt x="568" y="18"/>
                </a:cubicBezTo>
                <a:cubicBezTo>
                  <a:pt x="568" y="18"/>
                  <a:pt x="568" y="18"/>
                  <a:pt x="568" y="18"/>
                </a:cubicBezTo>
                <a:cubicBezTo>
                  <a:pt x="568" y="17"/>
                  <a:pt x="568" y="16"/>
                  <a:pt x="568" y="16"/>
                </a:cubicBezTo>
                <a:cubicBezTo>
                  <a:pt x="569" y="15"/>
                  <a:pt x="570" y="15"/>
                  <a:pt x="570" y="16"/>
                </a:cubicBezTo>
                <a:cubicBezTo>
                  <a:pt x="571" y="17"/>
                  <a:pt x="573" y="20"/>
                  <a:pt x="574" y="20"/>
                </a:cubicBezTo>
                <a:cubicBezTo>
                  <a:pt x="574" y="20"/>
                  <a:pt x="575" y="19"/>
                  <a:pt x="575" y="19"/>
                </a:cubicBezTo>
                <a:cubicBezTo>
                  <a:pt x="575" y="18"/>
                  <a:pt x="573" y="16"/>
                  <a:pt x="574" y="15"/>
                </a:cubicBezTo>
                <a:cubicBezTo>
                  <a:pt x="574" y="14"/>
                  <a:pt x="574" y="14"/>
                  <a:pt x="575" y="13"/>
                </a:cubicBezTo>
                <a:cubicBezTo>
                  <a:pt x="576" y="13"/>
                  <a:pt x="576" y="14"/>
                  <a:pt x="577" y="14"/>
                </a:cubicBezTo>
                <a:cubicBezTo>
                  <a:pt x="578" y="14"/>
                  <a:pt x="578" y="14"/>
                  <a:pt x="579" y="14"/>
                </a:cubicBezTo>
                <a:cubicBezTo>
                  <a:pt x="579" y="15"/>
                  <a:pt x="579" y="15"/>
                  <a:pt x="580" y="15"/>
                </a:cubicBezTo>
                <a:cubicBezTo>
                  <a:pt x="580" y="16"/>
                  <a:pt x="579" y="17"/>
                  <a:pt x="580" y="18"/>
                </a:cubicBezTo>
                <a:cubicBezTo>
                  <a:pt x="580" y="18"/>
                  <a:pt x="580" y="18"/>
                  <a:pt x="580" y="18"/>
                </a:cubicBezTo>
                <a:close/>
                <a:moveTo>
                  <a:pt x="523" y="172"/>
                </a:moveTo>
                <a:cubicBezTo>
                  <a:pt x="523" y="172"/>
                  <a:pt x="523" y="172"/>
                  <a:pt x="523" y="172"/>
                </a:cubicBezTo>
                <a:cubicBezTo>
                  <a:pt x="523" y="172"/>
                  <a:pt x="526" y="172"/>
                  <a:pt x="526" y="172"/>
                </a:cubicBezTo>
                <a:cubicBezTo>
                  <a:pt x="526" y="172"/>
                  <a:pt x="526" y="172"/>
                  <a:pt x="526" y="172"/>
                </a:cubicBezTo>
                <a:cubicBezTo>
                  <a:pt x="526" y="172"/>
                  <a:pt x="526" y="173"/>
                  <a:pt x="526" y="173"/>
                </a:cubicBezTo>
                <a:cubicBezTo>
                  <a:pt x="525" y="173"/>
                  <a:pt x="525" y="173"/>
                  <a:pt x="525" y="174"/>
                </a:cubicBezTo>
                <a:cubicBezTo>
                  <a:pt x="523" y="174"/>
                  <a:pt x="523" y="175"/>
                  <a:pt x="522" y="175"/>
                </a:cubicBezTo>
                <a:cubicBezTo>
                  <a:pt x="522" y="175"/>
                  <a:pt x="521" y="175"/>
                  <a:pt x="520" y="174"/>
                </a:cubicBezTo>
                <a:cubicBezTo>
                  <a:pt x="520" y="175"/>
                  <a:pt x="519" y="175"/>
                  <a:pt x="519" y="175"/>
                </a:cubicBezTo>
                <a:cubicBezTo>
                  <a:pt x="518" y="175"/>
                  <a:pt x="518" y="174"/>
                  <a:pt x="518" y="174"/>
                </a:cubicBezTo>
                <a:cubicBezTo>
                  <a:pt x="517" y="175"/>
                  <a:pt x="516" y="175"/>
                  <a:pt x="515" y="175"/>
                </a:cubicBezTo>
                <a:cubicBezTo>
                  <a:pt x="515" y="175"/>
                  <a:pt x="515" y="175"/>
                  <a:pt x="515" y="175"/>
                </a:cubicBezTo>
                <a:cubicBezTo>
                  <a:pt x="513" y="175"/>
                  <a:pt x="512" y="175"/>
                  <a:pt x="510" y="175"/>
                </a:cubicBezTo>
                <a:cubicBezTo>
                  <a:pt x="510" y="177"/>
                  <a:pt x="509" y="177"/>
                  <a:pt x="508" y="176"/>
                </a:cubicBezTo>
                <a:cubicBezTo>
                  <a:pt x="508" y="176"/>
                  <a:pt x="507" y="177"/>
                  <a:pt x="507" y="176"/>
                </a:cubicBezTo>
                <a:cubicBezTo>
                  <a:pt x="506" y="177"/>
                  <a:pt x="505" y="177"/>
                  <a:pt x="504" y="178"/>
                </a:cubicBezTo>
                <a:cubicBezTo>
                  <a:pt x="504" y="178"/>
                  <a:pt x="504" y="178"/>
                  <a:pt x="504" y="178"/>
                </a:cubicBezTo>
                <a:cubicBezTo>
                  <a:pt x="503" y="177"/>
                  <a:pt x="503" y="177"/>
                  <a:pt x="503" y="177"/>
                </a:cubicBezTo>
                <a:cubicBezTo>
                  <a:pt x="503" y="177"/>
                  <a:pt x="503" y="177"/>
                  <a:pt x="503" y="177"/>
                </a:cubicBezTo>
                <a:cubicBezTo>
                  <a:pt x="504" y="177"/>
                  <a:pt x="507" y="175"/>
                  <a:pt x="507" y="174"/>
                </a:cubicBezTo>
                <a:cubicBezTo>
                  <a:pt x="508" y="174"/>
                  <a:pt x="507" y="173"/>
                  <a:pt x="508" y="173"/>
                </a:cubicBezTo>
                <a:cubicBezTo>
                  <a:pt x="509" y="172"/>
                  <a:pt x="510" y="173"/>
                  <a:pt x="512" y="173"/>
                </a:cubicBezTo>
                <a:cubicBezTo>
                  <a:pt x="512" y="172"/>
                  <a:pt x="512" y="171"/>
                  <a:pt x="513" y="171"/>
                </a:cubicBezTo>
                <a:cubicBezTo>
                  <a:pt x="512" y="171"/>
                  <a:pt x="511" y="172"/>
                  <a:pt x="510" y="172"/>
                </a:cubicBezTo>
                <a:cubicBezTo>
                  <a:pt x="510" y="172"/>
                  <a:pt x="510" y="172"/>
                  <a:pt x="510" y="172"/>
                </a:cubicBezTo>
                <a:cubicBezTo>
                  <a:pt x="510" y="172"/>
                  <a:pt x="510" y="172"/>
                  <a:pt x="510" y="172"/>
                </a:cubicBezTo>
                <a:cubicBezTo>
                  <a:pt x="510" y="171"/>
                  <a:pt x="509" y="171"/>
                  <a:pt x="508" y="171"/>
                </a:cubicBezTo>
                <a:cubicBezTo>
                  <a:pt x="507" y="171"/>
                  <a:pt x="506" y="171"/>
                  <a:pt x="505" y="171"/>
                </a:cubicBezTo>
                <a:cubicBezTo>
                  <a:pt x="505" y="170"/>
                  <a:pt x="505" y="170"/>
                  <a:pt x="504" y="170"/>
                </a:cubicBezTo>
                <a:cubicBezTo>
                  <a:pt x="505" y="170"/>
                  <a:pt x="505" y="170"/>
                  <a:pt x="505" y="170"/>
                </a:cubicBezTo>
                <a:cubicBezTo>
                  <a:pt x="505" y="169"/>
                  <a:pt x="507" y="169"/>
                  <a:pt x="508" y="168"/>
                </a:cubicBezTo>
                <a:cubicBezTo>
                  <a:pt x="508" y="167"/>
                  <a:pt x="508" y="166"/>
                  <a:pt x="508" y="166"/>
                </a:cubicBezTo>
                <a:cubicBezTo>
                  <a:pt x="508" y="166"/>
                  <a:pt x="508" y="166"/>
                  <a:pt x="508" y="166"/>
                </a:cubicBezTo>
                <a:cubicBezTo>
                  <a:pt x="508" y="166"/>
                  <a:pt x="507" y="166"/>
                  <a:pt x="507" y="166"/>
                </a:cubicBezTo>
                <a:cubicBezTo>
                  <a:pt x="507" y="166"/>
                  <a:pt x="507" y="166"/>
                  <a:pt x="507" y="166"/>
                </a:cubicBezTo>
                <a:cubicBezTo>
                  <a:pt x="507" y="164"/>
                  <a:pt x="510" y="164"/>
                  <a:pt x="512" y="164"/>
                </a:cubicBezTo>
                <a:cubicBezTo>
                  <a:pt x="512" y="164"/>
                  <a:pt x="512" y="164"/>
                  <a:pt x="512" y="164"/>
                </a:cubicBezTo>
                <a:cubicBezTo>
                  <a:pt x="511" y="162"/>
                  <a:pt x="512" y="161"/>
                  <a:pt x="512" y="160"/>
                </a:cubicBezTo>
                <a:cubicBezTo>
                  <a:pt x="512" y="160"/>
                  <a:pt x="512" y="160"/>
                  <a:pt x="512" y="160"/>
                </a:cubicBezTo>
                <a:cubicBezTo>
                  <a:pt x="512" y="160"/>
                  <a:pt x="511" y="160"/>
                  <a:pt x="511" y="160"/>
                </a:cubicBezTo>
                <a:cubicBezTo>
                  <a:pt x="511" y="159"/>
                  <a:pt x="510" y="159"/>
                  <a:pt x="510" y="159"/>
                </a:cubicBezTo>
                <a:cubicBezTo>
                  <a:pt x="510" y="158"/>
                  <a:pt x="511" y="157"/>
                  <a:pt x="511" y="157"/>
                </a:cubicBezTo>
                <a:cubicBezTo>
                  <a:pt x="509" y="156"/>
                  <a:pt x="510" y="157"/>
                  <a:pt x="508" y="157"/>
                </a:cubicBezTo>
                <a:cubicBezTo>
                  <a:pt x="508" y="157"/>
                  <a:pt x="507" y="157"/>
                  <a:pt x="507" y="157"/>
                </a:cubicBezTo>
                <a:cubicBezTo>
                  <a:pt x="507" y="157"/>
                  <a:pt x="507" y="157"/>
                  <a:pt x="507" y="157"/>
                </a:cubicBezTo>
                <a:cubicBezTo>
                  <a:pt x="506" y="157"/>
                  <a:pt x="505" y="157"/>
                  <a:pt x="505" y="157"/>
                </a:cubicBezTo>
                <a:cubicBezTo>
                  <a:pt x="505" y="156"/>
                  <a:pt x="507" y="154"/>
                  <a:pt x="506" y="154"/>
                </a:cubicBezTo>
                <a:cubicBezTo>
                  <a:pt x="506" y="154"/>
                  <a:pt x="506" y="153"/>
                  <a:pt x="506" y="152"/>
                </a:cubicBezTo>
                <a:cubicBezTo>
                  <a:pt x="506" y="152"/>
                  <a:pt x="506" y="152"/>
                  <a:pt x="507" y="152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5" y="151"/>
                  <a:pt x="504" y="152"/>
                  <a:pt x="503" y="153"/>
                </a:cubicBezTo>
                <a:cubicBezTo>
                  <a:pt x="503" y="152"/>
                  <a:pt x="503" y="152"/>
                  <a:pt x="503" y="152"/>
                </a:cubicBezTo>
                <a:cubicBezTo>
                  <a:pt x="503" y="151"/>
                  <a:pt x="504" y="150"/>
                  <a:pt x="504" y="149"/>
                </a:cubicBezTo>
                <a:cubicBezTo>
                  <a:pt x="504" y="149"/>
                  <a:pt x="504" y="149"/>
                  <a:pt x="504" y="148"/>
                </a:cubicBezTo>
                <a:cubicBezTo>
                  <a:pt x="504" y="148"/>
                  <a:pt x="503" y="148"/>
                  <a:pt x="503" y="149"/>
                </a:cubicBezTo>
                <a:cubicBezTo>
                  <a:pt x="503" y="149"/>
                  <a:pt x="503" y="149"/>
                  <a:pt x="503" y="149"/>
                </a:cubicBezTo>
                <a:cubicBezTo>
                  <a:pt x="502" y="149"/>
                  <a:pt x="502" y="149"/>
                  <a:pt x="502" y="149"/>
                </a:cubicBezTo>
                <a:cubicBezTo>
                  <a:pt x="502" y="149"/>
                  <a:pt x="503" y="147"/>
                  <a:pt x="503" y="147"/>
                </a:cubicBezTo>
                <a:cubicBezTo>
                  <a:pt x="503" y="146"/>
                  <a:pt x="503" y="146"/>
                  <a:pt x="503" y="145"/>
                </a:cubicBezTo>
                <a:cubicBezTo>
                  <a:pt x="503" y="145"/>
                  <a:pt x="504" y="145"/>
                  <a:pt x="504" y="145"/>
                </a:cubicBezTo>
                <a:cubicBezTo>
                  <a:pt x="503" y="145"/>
                  <a:pt x="503" y="144"/>
                  <a:pt x="503" y="144"/>
                </a:cubicBezTo>
                <a:cubicBezTo>
                  <a:pt x="503" y="144"/>
                  <a:pt x="503" y="143"/>
                  <a:pt x="504" y="143"/>
                </a:cubicBezTo>
                <a:cubicBezTo>
                  <a:pt x="504" y="143"/>
                  <a:pt x="504" y="143"/>
                  <a:pt x="505" y="143"/>
                </a:cubicBezTo>
                <a:cubicBezTo>
                  <a:pt x="505" y="143"/>
                  <a:pt x="504" y="142"/>
                  <a:pt x="504" y="142"/>
                </a:cubicBezTo>
                <a:cubicBezTo>
                  <a:pt x="505" y="141"/>
                  <a:pt x="505" y="141"/>
                  <a:pt x="506" y="141"/>
                </a:cubicBezTo>
                <a:cubicBezTo>
                  <a:pt x="505" y="141"/>
                  <a:pt x="505" y="140"/>
                  <a:pt x="505" y="140"/>
                </a:cubicBezTo>
                <a:cubicBezTo>
                  <a:pt x="505" y="140"/>
                  <a:pt x="505" y="140"/>
                  <a:pt x="506" y="139"/>
                </a:cubicBezTo>
                <a:cubicBezTo>
                  <a:pt x="506" y="140"/>
                  <a:pt x="506" y="140"/>
                  <a:pt x="507" y="140"/>
                </a:cubicBezTo>
                <a:cubicBezTo>
                  <a:pt x="508" y="140"/>
                  <a:pt x="510" y="139"/>
                  <a:pt x="511" y="140"/>
                </a:cubicBezTo>
                <a:cubicBezTo>
                  <a:pt x="512" y="140"/>
                  <a:pt x="512" y="140"/>
                  <a:pt x="511" y="140"/>
                </a:cubicBezTo>
                <a:cubicBezTo>
                  <a:pt x="511" y="142"/>
                  <a:pt x="508" y="142"/>
                  <a:pt x="508" y="144"/>
                </a:cubicBezTo>
                <a:cubicBezTo>
                  <a:pt x="508" y="144"/>
                  <a:pt x="508" y="144"/>
                  <a:pt x="508" y="144"/>
                </a:cubicBezTo>
                <a:cubicBezTo>
                  <a:pt x="510" y="144"/>
                  <a:pt x="514" y="144"/>
                  <a:pt x="515" y="144"/>
                </a:cubicBezTo>
                <a:cubicBezTo>
                  <a:pt x="515" y="145"/>
                  <a:pt x="515" y="145"/>
                  <a:pt x="515" y="145"/>
                </a:cubicBezTo>
                <a:cubicBezTo>
                  <a:pt x="515" y="147"/>
                  <a:pt x="514" y="150"/>
                  <a:pt x="511" y="150"/>
                </a:cubicBezTo>
                <a:cubicBezTo>
                  <a:pt x="511" y="150"/>
                  <a:pt x="511" y="150"/>
                  <a:pt x="511" y="150"/>
                </a:cubicBezTo>
                <a:cubicBezTo>
                  <a:pt x="512" y="150"/>
                  <a:pt x="512" y="150"/>
                  <a:pt x="513" y="151"/>
                </a:cubicBezTo>
                <a:cubicBezTo>
                  <a:pt x="513" y="151"/>
                  <a:pt x="513" y="151"/>
                  <a:pt x="512" y="151"/>
                </a:cubicBezTo>
                <a:cubicBezTo>
                  <a:pt x="512" y="151"/>
                  <a:pt x="510" y="151"/>
                  <a:pt x="509" y="151"/>
                </a:cubicBezTo>
                <a:cubicBezTo>
                  <a:pt x="509" y="151"/>
                  <a:pt x="509" y="152"/>
                  <a:pt x="509" y="152"/>
                </a:cubicBezTo>
                <a:cubicBezTo>
                  <a:pt x="511" y="152"/>
                  <a:pt x="511" y="152"/>
                  <a:pt x="512" y="152"/>
                </a:cubicBezTo>
                <a:cubicBezTo>
                  <a:pt x="513" y="151"/>
                  <a:pt x="516" y="153"/>
                  <a:pt x="516" y="154"/>
                </a:cubicBezTo>
                <a:cubicBezTo>
                  <a:pt x="516" y="155"/>
                  <a:pt x="516" y="156"/>
                  <a:pt x="517" y="157"/>
                </a:cubicBezTo>
                <a:cubicBezTo>
                  <a:pt x="518" y="158"/>
                  <a:pt x="518" y="158"/>
                  <a:pt x="519" y="158"/>
                </a:cubicBezTo>
                <a:cubicBezTo>
                  <a:pt x="519" y="159"/>
                  <a:pt x="520" y="159"/>
                  <a:pt x="520" y="160"/>
                </a:cubicBezTo>
                <a:cubicBezTo>
                  <a:pt x="521" y="161"/>
                  <a:pt x="521" y="162"/>
                  <a:pt x="521" y="162"/>
                </a:cubicBezTo>
                <a:cubicBezTo>
                  <a:pt x="522" y="164"/>
                  <a:pt x="523" y="164"/>
                  <a:pt x="522" y="166"/>
                </a:cubicBezTo>
                <a:cubicBezTo>
                  <a:pt x="522" y="166"/>
                  <a:pt x="522" y="166"/>
                  <a:pt x="523" y="166"/>
                </a:cubicBezTo>
                <a:cubicBezTo>
                  <a:pt x="524" y="165"/>
                  <a:pt x="526" y="166"/>
                  <a:pt x="527" y="166"/>
                </a:cubicBezTo>
                <a:cubicBezTo>
                  <a:pt x="527" y="167"/>
                  <a:pt x="527" y="168"/>
                  <a:pt x="527" y="168"/>
                </a:cubicBezTo>
                <a:cubicBezTo>
                  <a:pt x="527" y="169"/>
                  <a:pt x="524" y="171"/>
                  <a:pt x="523" y="172"/>
                </a:cubicBezTo>
                <a:close/>
                <a:moveTo>
                  <a:pt x="503" y="153"/>
                </a:moveTo>
                <a:cubicBezTo>
                  <a:pt x="503" y="153"/>
                  <a:pt x="503" y="153"/>
                  <a:pt x="504" y="153"/>
                </a:cubicBezTo>
                <a:cubicBezTo>
                  <a:pt x="504" y="153"/>
                  <a:pt x="504" y="154"/>
                  <a:pt x="504" y="154"/>
                </a:cubicBezTo>
                <a:cubicBezTo>
                  <a:pt x="504" y="154"/>
                  <a:pt x="503" y="154"/>
                  <a:pt x="503" y="154"/>
                </a:cubicBezTo>
                <a:cubicBezTo>
                  <a:pt x="503" y="154"/>
                  <a:pt x="503" y="154"/>
                  <a:pt x="503" y="154"/>
                </a:cubicBezTo>
                <a:cubicBezTo>
                  <a:pt x="503" y="154"/>
                  <a:pt x="503" y="154"/>
                  <a:pt x="503" y="153"/>
                </a:cubicBezTo>
                <a:close/>
                <a:moveTo>
                  <a:pt x="503" y="159"/>
                </a:moveTo>
                <a:cubicBezTo>
                  <a:pt x="502" y="160"/>
                  <a:pt x="502" y="160"/>
                  <a:pt x="501" y="161"/>
                </a:cubicBezTo>
                <a:cubicBezTo>
                  <a:pt x="501" y="162"/>
                  <a:pt x="502" y="164"/>
                  <a:pt x="502" y="166"/>
                </a:cubicBezTo>
                <a:cubicBezTo>
                  <a:pt x="502" y="167"/>
                  <a:pt x="501" y="167"/>
                  <a:pt x="501" y="168"/>
                </a:cubicBezTo>
                <a:cubicBezTo>
                  <a:pt x="500" y="168"/>
                  <a:pt x="500" y="168"/>
                  <a:pt x="499" y="168"/>
                </a:cubicBezTo>
                <a:cubicBezTo>
                  <a:pt x="499" y="169"/>
                  <a:pt x="499" y="169"/>
                  <a:pt x="499" y="169"/>
                </a:cubicBezTo>
                <a:cubicBezTo>
                  <a:pt x="498" y="169"/>
                  <a:pt x="497" y="169"/>
                  <a:pt x="496" y="169"/>
                </a:cubicBezTo>
                <a:cubicBezTo>
                  <a:pt x="496" y="170"/>
                  <a:pt x="495" y="170"/>
                  <a:pt x="494" y="171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492" y="171"/>
                  <a:pt x="491" y="172"/>
                  <a:pt x="490" y="172"/>
                </a:cubicBezTo>
                <a:cubicBezTo>
                  <a:pt x="490" y="171"/>
                  <a:pt x="490" y="171"/>
                  <a:pt x="489" y="170"/>
                </a:cubicBezTo>
                <a:cubicBezTo>
                  <a:pt x="489" y="170"/>
                  <a:pt x="489" y="170"/>
                  <a:pt x="488" y="170"/>
                </a:cubicBezTo>
                <a:cubicBezTo>
                  <a:pt x="488" y="170"/>
                  <a:pt x="488" y="170"/>
                  <a:pt x="488" y="169"/>
                </a:cubicBezTo>
                <a:cubicBezTo>
                  <a:pt x="488" y="169"/>
                  <a:pt x="489" y="169"/>
                  <a:pt x="489" y="169"/>
                </a:cubicBezTo>
                <a:cubicBezTo>
                  <a:pt x="489" y="169"/>
                  <a:pt x="489" y="169"/>
                  <a:pt x="489" y="169"/>
                </a:cubicBezTo>
                <a:cubicBezTo>
                  <a:pt x="488" y="169"/>
                  <a:pt x="488" y="169"/>
                  <a:pt x="487" y="169"/>
                </a:cubicBezTo>
                <a:cubicBezTo>
                  <a:pt x="487" y="169"/>
                  <a:pt x="487" y="168"/>
                  <a:pt x="487" y="168"/>
                </a:cubicBezTo>
                <a:cubicBezTo>
                  <a:pt x="488" y="168"/>
                  <a:pt x="489" y="168"/>
                  <a:pt x="489" y="168"/>
                </a:cubicBezTo>
                <a:cubicBezTo>
                  <a:pt x="490" y="168"/>
                  <a:pt x="490" y="167"/>
                  <a:pt x="490" y="167"/>
                </a:cubicBezTo>
                <a:cubicBezTo>
                  <a:pt x="491" y="167"/>
                  <a:pt x="492" y="167"/>
                  <a:pt x="492" y="166"/>
                </a:cubicBezTo>
                <a:cubicBezTo>
                  <a:pt x="491" y="166"/>
                  <a:pt x="491" y="166"/>
                  <a:pt x="490" y="166"/>
                </a:cubicBezTo>
                <a:cubicBezTo>
                  <a:pt x="490" y="166"/>
                  <a:pt x="490" y="166"/>
                  <a:pt x="490" y="166"/>
                </a:cubicBezTo>
                <a:cubicBezTo>
                  <a:pt x="490" y="166"/>
                  <a:pt x="491" y="166"/>
                  <a:pt x="491" y="166"/>
                </a:cubicBezTo>
                <a:cubicBezTo>
                  <a:pt x="491" y="165"/>
                  <a:pt x="491" y="165"/>
                  <a:pt x="491" y="165"/>
                </a:cubicBezTo>
                <a:cubicBezTo>
                  <a:pt x="491" y="164"/>
                  <a:pt x="492" y="165"/>
                  <a:pt x="492" y="164"/>
                </a:cubicBezTo>
                <a:cubicBezTo>
                  <a:pt x="492" y="164"/>
                  <a:pt x="492" y="164"/>
                  <a:pt x="492" y="164"/>
                </a:cubicBezTo>
                <a:cubicBezTo>
                  <a:pt x="492" y="164"/>
                  <a:pt x="489" y="163"/>
                  <a:pt x="488" y="163"/>
                </a:cubicBezTo>
                <a:cubicBezTo>
                  <a:pt x="489" y="163"/>
                  <a:pt x="489" y="163"/>
                  <a:pt x="489" y="163"/>
                </a:cubicBezTo>
                <a:cubicBezTo>
                  <a:pt x="489" y="162"/>
                  <a:pt x="489" y="162"/>
                  <a:pt x="489" y="162"/>
                </a:cubicBezTo>
                <a:cubicBezTo>
                  <a:pt x="489" y="162"/>
                  <a:pt x="489" y="162"/>
                  <a:pt x="490" y="162"/>
                </a:cubicBezTo>
                <a:cubicBezTo>
                  <a:pt x="489" y="161"/>
                  <a:pt x="490" y="161"/>
                  <a:pt x="490" y="161"/>
                </a:cubicBezTo>
                <a:cubicBezTo>
                  <a:pt x="490" y="161"/>
                  <a:pt x="490" y="161"/>
                  <a:pt x="490" y="161"/>
                </a:cubicBezTo>
                <a:cubicBezTo>
                  <a:pt x="489" y="161"/>
                  <a:pt x="489" y="161"/>
                  <a:pt x="488" y="161"/>
                </a:cubicBezTo>
                <a:cubicBezTo>
                  <a:pt x="488" y="161"/>
                  <a:pt x="488" y="161"/>
                  <a:pt x="488" y="160"/>
                </a:cubicBezTo>
                <a:cubicBezTo>
                  <a:pt x="489" y="160"/>
                  <a:pt x="489" y="159"/>
                  <a:pt x="489" y="159"/>
                </a:cubicBezTo>
                <a:cubicBezTo>
                  <a:pt x="490" y="159"/>
                  <a:pt x="492" y="159"/>
                  <a:pt x="494" y="159"/>
                </a:cubicBezTo>
                <a:cubicBezTo>
                  <a:pt x="493" y="159"/>
                  <a:pt x="493" y="159"/>
                  <a:pt x="493" y="159"/>
                </a:cubicBezTo>
                <a:cubicBezTo>
                  <a:pt x="494" y="159"/>
                  <a:pt x="495" y="158"/>
                  <a:pt x="495" y="158"/>
                </a:cubicBezTo>
                <a:cubicBezTo>
                  <a:pt x="494" y="158"/>
                  <a:pt x="493" y="158"/>
                  <a:pt x="493" y="158"/>
                </a:cubicBezTo>
                <a:cubicBezTo>
                  <a:pt x="493" y="157"/>
                  <a:pt x="493" y="157"/>
                  <a:pt x="493" y="157"/>
                </a:cubicBezTo>
                <a:cubicBezTo>
                  <a:pt x="493" y="157"/>
                  <a:pt x="494" y="157"/>
                  <a:pt x="494" y="157"/>
                </a:cubicBezTo>
                <a:cubicBezTo>
                  <a:pt x="494" y="156"/>
                  <a:pt x="495" y="155"/>
                  <a:pt x="496" y="155"/>
                </a:cubicBezTo>
                <a:cubicBezTo>
                  <a:pt x="497" y="155"/>
                  <a:pt x="497" y="156"/>
                  <a:pt x="498" y="156"/>
                </a:cubicBezTo>
                <a:cubicBezTo>
                  <a:pt x="499" y="155"/>
                  <a:pt x="501" y="155"/>
                  <a:pt x="502" y="155"/>
                </a:cubicBezTo>
                <a:cubicBezTo>
                  <a:pt x="502" y="157"/>
                  <a:pt x="503" y="158"/>
                  <a:pt x="503" y="159"/>
                </a:cubicBezTo>
                <a:close/>
                <a:moveTo>
                  <a:pt x="553" y="217"/>
                </a:moveTo>
                <a:cubicBezTo>
                  <a:pt x="553" y="217"/>
                  <a:pt x="553" y="217"/>
                  <a:pt x="553" y="218"/>
                </a:cubicBezTo>
                <a:cubicBezTo>
                  <a:pt x="553" y="218"/>
                  <a:pt x="553" y="219"/>
                  <a:pt x="553" y="219"/>
                </a:cubicBezTo>
                <a:cubicBezTo>
                  <a:pt x="553" y="220"/>
                  <a:pt x="553" y="221"/>
                  <a:pt x="553" y="221"/>
                </a:cubicBezTo>
                <a:cubicBezTo>
                  <a:pt x="552" y="221"/>
                  <a:pt x="552" y="221"/>
                  <a:pt x="551" y="221"/>
                </a:cubicBezTo>
                <a:cubicBezTo>
                  <a:pt x="551" y="222"/>
                  <a:pt x="551" y="222"/>
                  <a:pt x="550" y="222"/>
                </a:cubicBezTo>
                <a:cubicBezTo>
                  <a:pt x="548" y="222"/>
                  <a:pt x="550" y="219"/>
                  <a:pt x="549" y="217"/>
                </a:cubicBezTo>
                <a:cubicBezTo>
                  <a:pt x="549" y="216"/>
                  <a:pt x="548" y="216"/>
                  <a:pt x="548" y="215"/>
                </a:cubicBezTo>
                <a:cubicBezTo>
                  <a:pt x="548" y="215"/>
                  <a:pt x="548" y="215"/>
                  <a:pt x="548" y="215"/>
                </a:cubicBezTo>
                <a:cubicBezTo>
                  <a:pt x="550" y="215"/>
                  <a:pt x="551" y="215"/>
                  <a:pt x="552" y="214"/>
                </a:cubicBezTo>
                <a:cubicBezTo>
                  <a:pt x="552" y="214"/>
                  <a:pt x="554" y="216"/>
                  <a:pt x="553" y="217"/>
                </a:cubicBezTo>
                <a:close/>
                <a:moveTo>
                  <a:pt x="552" y="208"/>
                </a:moveTo>
                <a:cubicBezTo>
                  <a:pt x="552" y="207"/>
                  <a:pt x="552" y="207"/>
                  <a:pt x="552" y="207"/>
                </a:cubicBezTo>
                <a:cubicBezTo>
                  <a:pt x="552" y="207"/>
                  <a:pt x="552" y="207"/>
                  <a:pt x="552" y="207"/>
                </a:cubicBezTo>
                <a:cubicBezTo>
                  <a:pt x="552" y="207"/>
                  <a:pt x="552" y="207"/>
                  <a:pt x="552" y="207"/>
                </a:cubicBezTo>
                <a:cubicBezTo>
                  <a:pt x="552" y="209"/>
                  <a:pt x="553" y="212"/>
                  <a:pt x="551" y="213"/>
                </a:cubicBezTo>
                <a:cubicBezTo>
                  <a:pt x="551" y="213"/>
                  <a:pt x="551" y="213"/>
                  <a:pt x="551" y="213"/>
                </a:cubicBezTo>
                <a:cubicBezTo>
                  <a:pt x="551" y="213"/>
                  <a:pt x="551" y="213"/>
                  <a:pt x="551" y="213"/>
                </a:cubicBezTo>
                <a:cubicBezTo>
                  <a:pt x="551" y="213"/>
                  <a:pt x="551" y="213"/>
                  <a:pt x="550" y="213"/>
                </a:cubicBezTo>
                <a:cubicBezTo>
                  <a:pt x="550" y="212"/>
                  <a:pt x="550" y="212"/>
                  <a:pt x="550" y="212"/>
                </a:cubicBezTo>
                <a:cubicBezTo>
                  <a:pt x="550" y="212"/>
                  <a:pt x="550" y="212"/>
                  <a:pt x="550" y="212"/>
                </a:cubicBezTo>
                <a:cubicBezTo>
                  <a:pt x="550" y="212"/>
                  <a:pt x="550" y="212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49" y="211"/>
                </a:cubicBezTo>
                <a:cubicBezTo>
                  <a:pt x="550" y="211"/>
                  <a:pt x="550" y="210"/>
                  <a:pt x="550" y="210"/>
                </a:cubicBezTo>
                <a:cubicBezTo>
                  <a:pt x="550" y="210"/>
                  <a:pt x="549" y="210"/>
                  <a:pt x="549" y="210"/>
                </a:cubicBezTo>
                <a:cubicBezTo>
                  <a:pt x="549" y="210"/>
                  <a:pt x="549" y="209"/>
                  <a:pt x="550" y="209"/>
                </a:cubicBezTo>
                <a:cubicBezTo>
                  <a:pt x="549" y="209"/>
                  <a:pt x="549" y="209"/>
                  <a:pt x="549" y="209"/>
                </a:cubicBezTo>
                <a:cubicBezTo>
                  <a:pt x="550" y="208"/>
                  <a:pt x="552" y="208"/>
                  <a:pt x="552" y="208"/>
                </a:cubicBezTo>
                <a:close/>
                <a:moveTo>
                  <a:pt x="571" y="230"/>
                </a:moveTo>
                <a:cubicBezTo>
                  <a:pt x="571" y="230"/>
                  <a:pt x="571" y="230"/>
                  <a:pt x="570" y="231"/>
                </a:cubicBezTo>
                <a:cubicBezTo>
                  <a:pt x="568" y="230"/>
                  <a:pt x="566" y="229"/>
                  <a:pt x="564" y="228"/>
                </a:cubicBezTo>
                <a:cubicBezTo>
                  <a:pt x="563" y="227"/>
                  <a:pt x="563" y="228"/>
                  <a:pt x="562" y="227"/>
                </a:cubicBezTo>
                <a:cubicBezTo>
                  <a:pt x="563" y="225"/>
                  <a:pt x="564" y="226"/>
                  <a:pt x="565" y="225"/>
                </a:cubicBezTo>
                <a:cubicBezTo>
                  <a:pt x="567" y="226"/>
                  <a:pt x="568" y="226"/>
                  <a:pt x="570" y="226"/>
                </a:cubicBezTo>
                <a:cubicBezTo>
                  <a:pt x="571" y="225"/>
                  <a:pt x="571" y="225"/>
                  <a:pt x="572" y="225"/>
                </a:cubicBezTo>
                <a:cubicBezTo>
                  <a:pt x="572" y="225"/>
                  <a:pt x="572" y="225"/>
                  <a:pt x="572" y="225"/>
                </a:cubicBezTo>
                <a:cubicBezTo>
                  <a:pt x="572" y="226"/>
                  <a:pt x="570" y="228"/>
                  <a:pt x="571" y="229"/>
                </a:cubicBezTo>
                <a:cubicBezTo>
                  <a:pt x="571" y="229"/>
                  <a:pt x="572" y="229"/>
                  <a:pt x="571" y="230"/>
                </a:cubicBezTo>
                <a:close/>
                <a:moveTo>
                  <a:pt x="607" y="236"/>
                </a:moveTo>
                <a:cubicBezTo>
                  <a:pt x="607" y="236"/>
                  <a:pt x="607" y="237"/>
                  <a:pt x="607" y="237"/>
                </a:cubicBezTo>
                <a:cubicBezTo>
                  <a:pt x="605" y="237"/>
                  <a:pt x="604" y="237"/>
                  <a:pt x="602" y="237"/>
                </a:cubicBezTo>
                <a:cubicBezTo>
                  <a:pt x="602" y="237"/>
                  <a:pt x="602" y="237"/>
                  <a:pt x="602" y="237"/>
                </a:cubicBezTo>
                <a:cubicBezTo>
                  <a:pt x="601" y="236"/>
                  <a:pt x="599" y="236"/>
                  <a:pt x="598" y="236"/>
                </a:cubicBezTo>
                <a:cubicBezTo>
                  <a:pt x="598" y="236"/>
                  <a:pt x="598" y="235"/>
                  <a:pt x="598" y="235"/>
                </a:cubicBezTo>
                <a:cubicBezTo>
                  <a:pt x="598" y="235"/>
                  <a:pt x="599" y="235"/>
                  <a:pt x="599" y="235"/>
                </a:cubicBezTo>
                <a:cubicBezTo>
                  <a:pt x="599" y="235"/>
                  <a:pt x="599" y="235"/>
                  <a:pt x="599" y="235"/>
                </a:cubicBezTo>
                <a:cubicBezTo>
                  <a:pt x="599" y="235"/>
                  <a:pt x="599" y="235"/>
                  <a:pt x="599" y="235"/>
                </a:cubicBezTo>
                <a:cubicBezTo>
                  <a:pt x="599" y="235"/>
                  <a:pt x="599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1" y="235"/>
                  <a:pt x="600" y="235"/>
                  <a:pt x="601" y="236"/>
                </a:cubicBezTo>
                <a:cubicBezTo>
                  <a:pt x="601" y="236"/>
                  <a:pt x="602" y="236"/>
                  <a:pt x="603" y="235"/>
                </a:cubicBezTo>
                <a:cubicBezTo>
                  <a:pt x="604" y="236"/>
                  <a:pt x="604" y="236"/>
                  <a:pt x="605" y="236"/>
                </a:cubicBezTo>
                <a:cubicBezTo>
                  <a:pt x="605" y="236"/>
                  <a:pt x="605" y="236"/>
                  <a:pt x="605" y="236"/>
                </a:cubicBezTo>
                <a:cubicBezTo>
                  <a:pt x="605" y="236"/>
                  <a:pt x="605" y="236"/>
                  <a:pt x="605" y="236"/>
                </a:cubicBezTo>
                <a:cubicBezTo>
                  <a:pt x="605" y="236"/>
                  <a:pt x="605" y="237"/>
                  <a:pt x="606" y="237"/>
                </a:cubicBezTo>
                <a:cubicBezTo>
                  <a:pt x="606" y="236"/>
                  <a:pt x="607" y="236"/>
                  <a:pt x="607" y="236"/>
                </a:cubicBezTo>
                <a:close/>
                <a:moveTo>
                  <a:pt x="631" y="236"/>
                </a:moveTo>
                <a:cubicBezTo>
                  <a:pt x="632" y="235"/>
                  <a:pt x="633" y="235"/>
                  <a:pt x="634" y="234"/>
                </a:cubicBezTo>
                <a:cubicBezTo>
                  <a:pt x="633" y="235"/>
                  <a:pt x="632" y="235"/>
                  <a:pt x="632" y="236"/>
                </a:cubicBezTo>
                <a:cubicBezTo>
                  <a:pt x="632" y="236"/>
                  <a:pt x="632" y="237"/>
                  <a:pt x="632" y="237"/>
                </a:cubicBezTo>
                <a:cubicBezTo>
                  <a:pt x="631" y="237"/>
                  <a:pt x="631" y="238"/>
                  <a:pt x="629" y="238"/>
                </a:cubicBezTo>
                <a:cubicBezTo>
                  <a:pt x="629" y="238"/>
                  <a:pt x="629" y="238"/>
                  <a:pt x="629" y="238"/>
                </a:cubicBezTo>
                <a:cubicBezTo>
                  <a:pt x="628" y="238"/>
                  <a:pt x="628" y="238"/>
                  <a:pt x="627" y="238"/>
                </a:cubicBezTo>
                <a:cubicBezTo>
                  <a:pt x="627" y="237"/>
                  <a:pt x="627" y="237"/>
                  <a:pt x="627" y="237"/>
                </a:cubicBezTo>
                <a:cubicBezTo>
                  <a:pt x="627" y="237"/>
                  <a:pt x="629" y="236"/>
                  <a:pt x="629" y="236"/>
                </a:cubicBezTo>
                <a:cubicBezTo>
                  <a:pt x="629" y="236"/>
                  <a:pt x="629" y="236"/>
                  <a:pt x="629" y="235"/>
                </a:cubicBezTo>
                <a:cubicBezTo>
                  <a:pt x="629" y="235"/>
                  <a:pt x="630" y="236"/>
                  <a:pt x="631" y="236"/>
                </a:cubicBezTo>
                <a:close/>
                <a:moveTo>
                  <a:pt x="489" y="250"/>
                </a:moveTo>
                <a:cubicBezTo>
                  <a:pt x="490" y="249"/>
                  <a:pt x="491" y="249"/>
                  <a:pt x="491" y="248"/>
                </a:cubicBezTo>
                <a:cubicBezTo>
                  <a:pt x="491" y="247"/>
                  <a:pt x="491" y="247"/>
                  <a:pt x="491" y="246"/>
                </a:cubicBezTo>
                <a:cubicBezTo>
                  <a:pt x="492" y="245"/>
                  <a:pt x="494" y="244"/>
                  <a:pt x="494" y="243"/>
                </a:cubicBezTo>
                <a:cubicBezTo>
                  <a:pt x="496" y="242"/>
                  <a:pt x="498" y="242"/>
                  <a:pt x="499" y="240"/>
                </a:cubicBezTo>
                <a:cubicBezTo>
                  <a:pt x="500" y="239"/>
                  <a:pt x="501" y="235"/>
                  <a:pt x="502" y="234"/>
                </a:cubicBezTo>
                <a:cubicBezTo>
                  <a:pt x="503" y="234"/>
                  <a:pt x="503" y="234"/>
                  <a:pt x="503" y="234"/>
                </a:cubicBezTo>
                <a:cubicBezTo>
                  <a:pt x="504" y="235"/>
                  <a:pt x="505" y="236"/>
                  <a:pt x="506" y="236"/>
                </a:cubicBezTo>
                <a:cubicBezTo>
                  <a:pt x="508" y="237"/>
                  <a:pt x="512" y="236"/>
                  <a:pt x="512" y="236"/>
                </a:cubicBezTo>
                <a:cubicBezTo>
                  <a:pt x="512" y="237"/>
                  <a:pt x="514" y="237"/>
                  <a:pt x="515" y="237"/>
                </a:cubicBezTo>
                <a:cubicBezTo>
                  <a:pt x="517" y="236"/>
                  <a:pt x="517" y="235"/>
                  <a:pt x="517" y="235"/>
                </a:cubicBezTo>
                <a:cubicBezTo>
                  <a:pt x="518" y="234"/>
                  <a:pt x="520" y="234"/>
                  <a:pt x="520" y="234"/>
                </a:cubicBezTo>
                <a:cubicBezTo>
                  <a:pt x="520" y="234"/>
                  <a:pt x="521" y="234"/>
                  <a:pt x="521" y="234"/>
                </a:cubicBezTo>
                <a:cubicBezTo>
                  <a:pt x="522" y="233"/>
                  <a:pt x="523" y="232"/>
                  <a:pt x="524" y="232"/>
                </a:cubicBezTo>
                <a:cubicBezTo>
                  <a:pt x="525" y="231"/>
                  <a:pt x="527" y="232"/>
                  <a:pt x="529" y="231"/>
                </a:cubicBezTo>
                <a:cubicBezTo>
                  <a:pt x="529" y="231"/>
                  <a:pt x="530" y="231"/>
                  <a:pt x="531" y="231"/>
                </a:cubicBezTo>
                <a:cubicBezTo>
                  <a:pt x="531" y="230"/>
                  <a:pt x="531" y="231"/>
                  <a:pt x="532" y="231"/>
                </a:cubicBezTo>
                <a:cubicBezTo>
                  <a:pt x="533" y="231"/>
                  <a:pt x="533" y="230"/>
                  <a:pt x="534" y="230"/>
                </a:cubicBezTo>
                <a:cubicBezTo>
                  <a:pt x="536" y="229"/>
                  <a:pt x="537" y="231"/>
                  <a:pt x="539" y="231"/>
                </a:cubicBezTo>
                <a:cubicBezTo>
                  <a:pt x="540" y="230"/>
                  <a:pt x="541" y="230"/>
                  <a:pt x="542" y="229"/>
                </a:cubicBezTo>
                <a:cubicBezTo>
                  <a:pt x="543" y="229"/>
                  <a:pt x="543" y="230"/>
                  <a:pt x="544" y="230"/>
                </a:cubicBezTo>
                <a:cubicBezTo>
                  <a:pt x="545" y="230"/>
                  <a:pt x="545" y="229"/>
                  <a:pt x="546" y="229"/>
                </a:cubicBezTo>
                <a:cubicBezTo>
                  <a:pt x="546" y="230"/>
                  <a:pt x="547" y="230"/>
                  <a:pt x="547" y="230"/>
                </a:cubicBezTo>
                <a:cubicBezTo>
                  <a:pt x="549" y="231"/>
                  <a:pt x="551" y="229"/>
                  <a:pt x="552" y="228"/>
                </a:cubicBezTo>
                <a:cubicBezTo>
                  <a:pt x="552" y="228"/>
                  <a:pt x="553" y="228"/>
                  <a:pt x="553" y="228"/>
                </a:cubicBezTo>
                <a:cubicBezTo>
                  <a:pt x="554" y="229"/>
                  <a:pt x="554" y="229"/>
                  <a:pt x="555" y="229"/>
                </a:cubicBezTo>
                <a:cubicBezTo>
                  <a:pt x="555" y="230"/>
                  <a:pt x="555" y="230"/>
                  <a:pt x="555" y="230"/>
                </a:cubicBezTo>
                <a:cubicBezTo>
                  <a:pt x="555" y="231"/>
                  <a:pt x="555" y="231"/>
                  <a:pt x="555" y="231"/>
                </a:cubicBezTo>
                <a:cubicBezTo>
                  <a:pt x="556" y="230"/>
                  <a:pt x="557" y="230"/>
                  <a:pt x="557" y="229"/>
                </a:cubicBezTo>
                <a:cubicBezTo>
                  <a:pt x="557" y="232"/>
                  <a:pt x="554" y="233"/>
                  <a:pt x="557" y="235"/>
                </a:cubicBezTo>
                <a:cubicBezTo>
                  <a:pt x="558" y="235"/>
                  <a:pt x="558" y="236"/>
                  <a:pt x="558" y="236"/>
                </a:cubicBezTo>
                <a:cubicBezTo>
                  <a:pt x="558" y="237"/>
                  <a:pt x="555" y="239"/>
                  <a:pt x="554" y="240"/>
                </a:cubicBezTo>
                <a:cubicBezTo>
                  <a:pt x="554" y="241"/>
                  <a:pt x="555" y="242"/>
                  <a:pt x="556" y="243"/>
                </a:cubicBezTo>
                <a:cubicBezTo>
                  <a:pt x="557" y="242"/>
                  <a:pt x="557" y="242"/>
                  <a:pt x="558" y="242"/>
                </a:cubicBezTo>
                <a:cubicBezTo>
                  <a:pt x="558" y="243"/>
                  <a:pt x="558" y="243"/>
                  <a:pt x="558" y="243"/>
                </a:cubicBezTo>
                <a:cubicBezTo>
                  <a:pt x="559" y="244"/>
                  <a:pt x="561" y="245"/>
                  <a:pt x="562" y="245"/>
                </a:cubicBezTo>
                <a:cubicBezTo>
                  <a:pt x="563" y="245"/>
                  <a:pt x="564" y="245"/>
                  <a:pt x="566" y="245"/>
                </a:cubicBezTo>
                <a:cubicBezTo>
                  <a:pt x="566" y="245"/>
                  <a:pt x="567" y="245"/>
                  <a:pt x="568" y="245"/>
                </a:cubicBezTo>
                <a:cubicBezTo>
                  <a:pt x="568" y="246"/>
                  <a:pt x="568" y="246"/>
                  <a:pt x="569" y="246"/>
                </a:cubicBezTo>
                <a:cubicBezTo>
                  <a:pt x="569" y="247"/>
                  <a:pt x="570" y="246"/>
                  <a:pt x="570" y="247"/>
                </a:cubicBezTo>
                <a:cubicBezTo>
                  <a:pt x="572" y="247"/>
                  <a:pt x="572" y="250"/>
                  <a:pt x="573" y="250"/>
                </a:cubicBezTo>
                <a:cubicBezTo>
                  <a:pt x="574" y="251"/>
                  <a:pt x="578" y="251"/>
                  <a:pt x="579" y="252"/>
                </a:cubicBezTo>
                <a:cubicBezTo>
                  <a:pt x="581" y="252"/>
                  <a:pt x="582" y="254"/>
                  <a:pt x="584" y="254"/>
                </a:cubicBezTo>
                <a:cubicBezTo>
                  <a:pt x="584" y="254"/>
                  <a:pt x="585" y="254"/>
                  <a:pt x="585" y="254"/>
                </a:cubicBezTo>
                <a:cubicBezTo>
                  <a:pt x="589" y="252"/>
                  <a:pt x="585" y="250"/>
                  <a:pt x="587" y="248"/>
                </a:cubicBezTo>
                <a:cubicBezTo>
                  <a:pt x="588" y="246"/>
                  <a:pt x="593" y="244"/>
                  <a:pt x="596" y="245"/>
                </a:cubicBezTo>
                <a:cubicBezTo>
                  <a:pt x="597" y="246"/>
                  <a:pt x="596" y="247"/>
                  <a:pt x="597" y="247"/>
                </a:cubicBezTo>
                <a:cubicBezTo>
                  <a:pt x="598" y="248"/>
                  <a:pt x="600" y="248"/>
                  <a:pt x="601" y="248"/>
                </a:cubicBezTo>
                <a:cubicBezTo>
                  <a:pt x="601" y="248"/>
                  <a:pt x="602" y="248"/>
                  <a:pt x="602" y="248"/>
                </a:cubicBezTo>
                <a:cubicBezTo>
                  <a:pt x="603" y="248"/>
                  <a:pt x="603" y="249"/>
                  <a:pt x="604" y="250"/>
                </a:cubicBezTo>
                <a:cubicBezTo>
                  <a:pt x="605" y="250"/>
                  <a:pt x="606" y="250"/>
                  <a:pt x="607" y="250"/>
                </a:cubicBezTo>
                <a:cubicBezTo>
                  <a:pt x="609" y="250"/>
                  <a:pt x="610" y="250"/>
                  <a:pt x="612" y="251"/>
                </a:cubicBezTo>
                <a:cubicBezTo>
                  <a:pt x="612" y="251"/>
                  <a:pt x="612" y="251"/>
                  <a:pt x="612" y="251"/>
                </a:cubicBezTo>
                <a:cubicBezTo>
                  <a:pt x="613" y="251"/>
                  <a:pt x="614" y="252"/>
                  <a:pt x="615" y="252"/>
                </a:cubicBezTo>
                <a:cubicBezTo>
                  <a:pt x="615" y="252"/>
                  <a:pt x="616" y="253"/>
                  <a:pt x="617" y="252"/>
                </a:cubicBezTo>
                <a:cubicBezTo>
                  <a:pt x="617" y="252"/>
                  <a:pt x="618" y="252"/>
                  <a:pt x="618" y="251"/>
                </a:cubicBezTo>
                <a:cubicBezTo>
                  <a:pt x="620" y="250"/>
                  <a:pt x="623" y="250"/>
                  <a:pt x="625" y="250"/>
                </a:cubicBezTo>
                <a:cubicBezTo>
                  <a:pt x="625" y="251"/>
                  <a:pt x="626" y="251"/>
                  <a:pt x="626" y="251"/>
                </a:cubicBezTo>
                <a:cubicBezTo>
                  <a:pt x="627" y="251"/>
                  <a:pt x="628" y="252"/>
                  <a:pt x="629" y="251"/>
                </a:cubicBezTo>
                <a:cubicBezTo>
                  <a:pt x="631" y="252"/>
                  <a:pt x="632" y="251"/>
                  <a:pt x="633" y="251"/>
                </a:cubicBezTo>
                <a:cubicBezTo>
                  <a:pt x="634" y="253"/>
                  <a:pt x="635" y="255"/>
                  <a:pt x="635" y="257"/>
                </a:cubicBezTo>
                <a:cubicBezTo>
                  <a:pt x="634" y="258"/>
                  <a:pt x="634" y="261"/>
                  <a:pt x="633" y="263"/>
                </a:cubicBezTo>
                <a:cubicBezTo>
                  <a:pt x="633" y="263"/>
                  <a:pt x="633" y="263"/>
                  <a:pt x="632" y="263"/>
                </a:cubicBezTo>
                <a:cubicBezTo>
                  <a:pt x="630" y="261"/>
                  <a:pt x="629" y="258"/>
                  <a:pt x="628" y="256"/>
                </a:cubicBezTo>
                <a:cubicBezTo>
                  <a:pt x="627" y="256"/>
                  <a:pt x="627" y="256"/>
                  <a:pt x="627" y="257"/>
                </a:cubicBezTo>
                <a:cubicBezTo>
                  <a:pt x="627" y="259"/>
                  <a:pt x="629" y="261"/>
                  <a:pt x="630" y="262"/>
                </a:cubicBezTo>
                <a:cubicBezTo>
                  <a:pt x="631" y="264"/>
                  <a:pt x="632" y="266"/>
                  <a:pt x="632" y="267"/>
                </a:cubicBezTo>
                <a:cubicBezTo>
                  <a:pt x="634" y="270"/>
                  <a:pt x="635" y="272"/>
                  <a:pt x="636" y="275"/>
                </a:cubicBezTo>
                <a:cubicBezTo>
                  <a:pt x="637" y="275"/>
                  <a:pt x="637" y="276"/>
                  <a:pt x="638" y="276"/>
                </a:cubicBezTo>
                <a:cubicBezTo>
                  <a:pt x="638" y="277"/>
                  <a:pt x="637" y="277"/>
                  <a:pt x="637" y="277"/>
                </a:cubicBezTo>
                <a:cubicBezTo>
                  <a:pt x="637" y="278"/>
                  <a:pt x="638" y="279"/>
                  <a:pt x="638" y="280"/>
                </a:cubicBezTo>
                <a:cubicBezTo>
                  <a:pt x="638" y="280"/>
                  <a:pt x="639" y="281"/>
                  <a:pt x="640" y="281"/>
                </a:cubicBezTo>
                <a:cubicBezTo>
                  <a:pt x="641" y="282"/>
                  <a:pt x="642" y="284"/>
                  <a:pt x="643" y="286"/>
                </a:cubicBezTo>
                <a:cubicBezTo>
                  <a:pt x="643" y="288"/>
                  <a:pt x="642" y="292"/>
                  <a:pt x="644" y="294"/>
                </a:cubicBezTo>
                <a:cubicBezTo>
                  <a:pt x="644" y="295"/>
                  <a:pt x="647" y="295"/>
                  <a:pt x="648" y="297"/>
                </a:cubicBezTo>
                <a:cubicBezTo>
                  <a:pt x="649" y="299"/>
                  <a:pt x="649" y="305"/>
                  <a:pt x="651" y="306"/>
                </a:cubicBezTo>
                <a:cubicBezTo>
                  <a:pt x="651" y="306"/>
                  <a:pt x="651" y="306"/>
                  <a:pt x="651" y="306"/>
                </a:cubicBezTo>
                <a:cubicBezTo>
                  <a:pt x="652" y="306"/>
                  <a:pt x="651" y="305"/>
                  <a:pt x="652" y="305"/>
                </a:cubicBezTo>
                <a:cubicBezTo>
                  <a:pt x="652" y="305"/>
                  <a:pt x="653" y="306"/>
                  <a:pt x="653" y="307"/>
                </a:cubicBezTo>
                <a:cubicBezTo>
                  <a:pt x="654" y="307"/>
                  <a:pt x="654" y="307"/>
                  <a:pt x="655" y="307"/>
                </a:cubicBezTo>
                <a:cubicBezTo>
                  <a:pt x="656" y="308"/>
                  <a:pt x="657" y="309"/>
                  <a:pt x="658" y="310"/>
                </a:cubicBezTo>
                <a:cubicBezTo>
                  <a:pt x="658" y="310"/>
                  <a:pt x="659" y="310"/>
                  <a:pt x="659" y="311"/>
                </a:cubicBezTo>
                <a:cubicBezTo>
                  <a:pt x="659" y="311"/>
                  <a:pt x="660" y="312"/>
                  <a:pt x="660" y="313"/>
                </a:cubicBezTo>
                <a:cubicBezTo>
                  <a:pt x="661" y="314"/>
                  <a:pt x="663" y="314"/>
                  <a:pt x="663" y="316"/>
                </a:cubicBezTo>
                <a:cubicBezTo>
                  <a:pt x="663" y="317"/>
                  <a:pt x="661" y="317"/>
                  <a:pt x="661" y="318"/>
                </a:cubicBezTo>
                <a:cubicBezTo>
                  <a:pt x="661" y="318"/>
                  <a:pt x="661" y="318"/>
                  <a:pt x="661" y="318"/>
                </a:cubicBezTo>
                <a:cubicBezTo>
                  <a:pt x="661" y="318"/>
                  <a:pt x="661" y="318"/>
                  <a:pt x="661" y="318"/>
                </a:cubicBezTo>
                <a:cubicBezTo>
                  <a:pt x="661" y="318"/>
                  <a:pt x="662" y="318"/>
                  <a:pt x="663" y="318"/>
                </a:cubicBezTo>
                <a:cubicBezTo>
                  <a:pt x="663" y="319"/>
                  <a:pt x="665" y="321"/>
                  <a:pt x="666" y="322"/>
                </a:cubicBezTo>
                <a:cubicBezTo>
                  <a:pt x="667" y="322"/>
                  <a:pt x="667" y="322"/>
                  <a:pt x="668" y="322"/>
                </a:cubicBezTo>
                <a:cubicBezTo>
                  <a:pt x="669" y="321"/>
                  <a:pt x="670" y="321"/>
                  <a:pt x="671" y="320"/>
                </a:cubicBezTo>
                <a:cubicBezTo>
                  <a:pt x="672" y="320"/>
                  <a:pt x="673" y="321"/>
                  <a:pt x="674" y="321"/>
                </a:cubicBezTo>
                <a:cubicBezTo>
                  <a:pt x="674" y="320"/>
                  <a:pt x="675" y="320"/>
                  <a:pt x="676" y="319"/>
                </a:cubicBezTo>
                <a:cubicBezTo>
                  <a:pt x="676" y="319"/>
                  <a:pt x="676" y="319"/>
                  <a:pt x="676" y="319"/>
                </a:cubicBezTo>
                <a:cubicBezTo>
                  <a:pt x="677" y="319"/>
                  <a:pt x="678" y="319"/>
                  <a:pt x="678" y="320"/>
                </a:cubicBezTo>
                <a:cubicBezTo>
                  <a:pt x="679" y="319"/>
                  <a:pt x="679" y="319"/>
                  <a:pt x="680" y="319"/>
                </a:cubicBezTo>
                <a:cubicBezTo>
                  <a:pt x="681" y="319"/>
                  <a:pt x="682" y="319"/>
                  <a:pt x="683" y="319"/>
                </a:cubicBezTo>
                <a:cubicBezTo>
                  <a:pt x="684" y="319"/>
                  <a:pt x="685" y="318"/>
                  <a:pt x="687" y="317"/>
                </a:cubicBezTo>
                <a:cubicBezTo>
                  <a:pt x="687" y="317"/>
                  <a:pt x="688" y="317"/>
                  <a:pt x="689" y="317"/>
                </a:cubicBezTo>
                <a:cubicBezTo>
                  <a:pt x="689" y="317"/>
                  <a:pt x="689" y="318"/>
                  <a:pt x="689" y="318"/>
                </a:cubicBezTo>
                <a:cubicBezTo>
                  <a:pt x="688" y="318"/>
                  <a:pt x="688" y="319"/>
                  <a:pt x="688" y="319"/>
                </a:cubicBezTo>
                <a:cubicBezTo>
                  <a:pt x="688" y="320"/>
                  <a:pt x="688" y="320"/>
                  <a:pt x="688" y="321"/>
                </a:cubicBezTo>
                <a:cubicBezTo>
                  <a:pt x="688" y="322"/>
                  <a:pt x="688" y="322"/>
                  <a:pt x="687" y="322"/>
                </a:cubicBezTo>
                <a:cubicBezTo>
                  <a:pt x="687" y="323"/>
                  <a:pt x="687" y="324"/>
                  <a:pt x="687" y="325"/>
                </a:cubicBezTo>
                <a:cubicBezTo>
                  <a:pt x="687" y="326"/>
                  <a:pt x="686" y="327"/>
                  <a:pt x="685" y="328"/>
                </a:cubicBezTo>
                <a:cubicBezTo>
                  <a:pt x="685" y="329"/>
                  <a:pt x="684" y="329"/>
                  <a:pt x="684" y="330"/>
                </a:cubicBezTo>
                <a:cubicBezTo>
                  <a:pt x="684" y="330"/>
                  <a:pt x="684" y="330"/>
                  <a:pt x="684" y="331"/>
                </a:cubicBezTo>
                <a:cubicBezTo>
                  <a:pt x="683" y="332"/>
                  <a:pt x="682" y="333"/>
                  <a:pt x="682" y="335"/>
                </a:cubicBezTo>
                <a:cubicBezTo>
                  <a:pt x="681" y="335"/>
                  <a:pt x="681" y="336"/>
                  <a:pt x="681" y="336"/>
                </a:cubicBezTo>
                <a:cubicBezTo>
                  <a:pt x="680" y="339"/>
                  <a:pt x="677" y="342"/>
                  <a:pt x="675" y="344"/>
                </a:cubicBezTo>
                <a:cubicBezTo>
                  <a:pt x="674" y="345"/>
                  <a:pt x="673" y="346"/>
                  <a:pt x="672" y="347"/>
                </a:cubicBezTo>
                <a:cubicBezTo>
                  <a:pt x="670" y="350"/>
                  <a:pt x="667" y="351"/>
                  <a:pt x="664" y="353"/>
                </a:cubicBezTo>
                <a:cubicBezTo>
                  <a:pt x="662" y="356"/>
                  <a:pt x="659" y="358"/>
                  <a:pt x="657" y="361"/>
                </a:cubicBezTo>
                <a:cubicBezTo>
                  <a:pt x="657" y="361"/>
                  <a:pt x="657" y="362"/>
                  <a:pt x="657" y="362"/>
                </a:cubicBezTo>
                <a:cubicBezTo>
                  <a:pt x="656" y="362"/>
                  <a:pt x="656" y="363"/>
                  <a:pt x="655" y="363"/>
                </a:cubicBezTo>
                <a:cubicBezTo>
                  <a:pt x="655" y="364"/>
                  <a:pt x="654" y="364"/>
                  <a:pt x="653" y="365"/>
                </a:cubicBezTo>
                <a:cubicBezTo>
                  <a:pt x="653" y="367"/>
                  <a:pt x="651" y="368"/>
                  <a:pt x="651" y="369"/>
                </a:cubicBezTo>
                <a:cubicBezTo>
                  <a:pt x="651" y="370"/>
                  <a:pt x="651" y="370"/>
                  <a:pt x="651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49" y="372"/>
                  <a:pt x="648" y="375"/>
                  <a:pt x="648" y="376"/>
                </a:cubicBezTo>
                <a:cubicBezTo>
                  <a:pt x="649" y="378"/>
                  <a:pt x="650" y="378"/>
                  <a:pt x="651" y="379"/>
                </a:cubicBezTo>
                <a:cubicBezTo>
                  <a:pt x="651" y="380"/>
                  <a:pt x="650" y="381"/>
                  <a:pt x="650" y="381"/>
                </a:cubicBezTo>
                <a:cubicBezTo>
                  <a:pt x="650" y="382"/>
                  <a:pt x="650" y="382"/>
                  <a:pt x="650" y="382"/>
                </a:cubicBezTo>
                <a:cubicBezTo>
                  <a:pt x="650" y="384"/>
                  <a:pt x="650" y="387"/>
                  <a:pt x="651" y="388"/>
                </a:cubicBezTo>
                <a:cubicBezTo>
                  <a:pt x="652" y="389"/>
                  <a:pt x="653" y="390"/>
                  <a:pt x="654" y="391"/>
                </a:cubicBezTo>
                <a:cubicBezTo>
                  <a:pt x="654" y="392"/>
                  <a:pt x="653" y="392"/>
                  <a:pt x="653" y="393"/>
                </a:cubicBezTo>
                <a:cubicBezTo>
                  <a:pt x="653" y="394"/>
                  <a:pt x="654" y="396"/>
                  <a:pt x="654" y="397"/>
                </a:cubicBezTo>
                <a:cubicBezTo>
                  <a:pt x="654" y="398"/>
                  <a:pt x="653" y="398"/>
                  <a:pt x="653" y="399"/>
                </a:cubicBezTo>
                <a:cubicBezTo>
                  <a:pt x="654" y="400"/>
                  <a:pt x="654" y="402"/>
                  <a:pt x="654" y="403"/>
                </a:cubicBezTo>
                <a:cubicBezTo>
                  <a:pt x="654" y="404"/>
                  <a:pt x="654" y="404"/>
                  <a:pt x="655" y="404"/>
                </a:cubicBezTo>
                <a:cubicBezTo>
                  <a:pt x="655" y="404"/>
                  <a:pt x="655" y="404"/>
                  <a:pt x="655" y="404"/>
                </a:cubicBezTo>
                <a:cubicBezTo>
                  <a:pt x="655" y="405"/>
                  <a:pt x="654" y="405"/>
                  <a:pt x="654" y="406"/>
                </a:cubicBezTo>
                <a:cubicBezTo>
                  <a:pt x="654" y="406"/>
                  <a:pt x="654" y="406"/>
                  <a:pt x="654" y="406"/>
                </a:cubicBezTo>
                <a:cubicBezTo>
                  <a:pt x="653" y="408"/>
                  <a:pt x="652" y="410"/>
                  <a:pt x="650" y="411"/>
                </a:cubicBezTo>
                <a:cubicBezTo>
                  <a:pt x="648" y="412"/>
                  <a:pt x="645" y="413"/>
                  <a:pt x="643" y="414"/>
                </a:cubicBezTo>
                <a:cubicBezTo>
                  <a:pt x="641" y="415"/>
                  <a:pt x="640" y="417"/>
                  <a:pt x="639" y="419"/>
                </a:cubicBezTo>
                <a:cubicBezTo>
                  <a:pt x="637" y="420"/>
                  <a:pt x="636" y="421"/>
                  <a:pt x="635" y="422"/>
                </a:cubicBezTo>
                <a:cubicBezTo>
                  <a:pt x="635" y="422"/>
                  <a:pt x="635" y="423"/>
                  <a:pt x="635" y="424"/>
                </a:cubicBezTo>
                <a:cubicBezTo>
                  <a:pt x="635" y="424"/>
                  <a:pt x="636" y="425"/>
                  <a:pt x="636" y="425"/>
                </a:cubicBezTo>
                <a:cubicBezTo>
                  <a:pt x="635" y="427"/>
                  <a:pt x="636" y="428"/>
                  <a:pt x="636" y="430"/>
                </a:cubicBezTo>
                <a:cubicBezTo>
                  <a:pt x="637" y="430"/>
                  <a:pt x="637" y="429"/>
                  <a:pt x="637" y="429"/>
                </a:cubicBezTo>
                <a:cubicBezTo>
                  <a:pt x="637" y="431"/>
                  <a:pt x="637" y="432"/>
                  <a:pt x="637" y="434"/>
                </a:cubicBezTo>
                <a:cubicBezTo>
                  <a:pt x="637" y="434"/>
                  <a:pt x="637" y="434"/>
                  <a:pt x="637" y="435"/>
                </a:cubicBezTo>
                <a:cubicBezTo>
                  <a:pt x="637" y="435"/>
                  <a:pt x="637" y="435"/>
                  <a:pt x="637" y="435"/>
                </a:cubicBezTo>
                <a:cubicBezTo>
                  <a:pt x="637" y="435"/>
                  <a:pt x="637" y="435"/>
                  <a:pt x="637" y="436"/>
                </a:cubicBezTo>
                <a:cubicBezTo>
                  <a:pt x="636" y="439"/>
                  <a:pt x="633" y="439"/>
                  <a:pt x="630" y="440"/>
                </a:cubicBezTo>
                <a:cubicBezTo>
                  <a:pt x="629" y="441"/>
                  <a:pt x="628" y="442"/>
                  <a:pt x="628" y="443"/>
                </a:cubicBezTo>
                <a:cubicBezTo>
                  <a:pt x="628" y="443"/>
                  <a:pt x="628" y="443"/>
                  <a:pt x="628" y="443"/>
                </a:cubicBezTo>
                <a:cubicBezTo>
                  <a:pt x="628" y="443"/>
                  <a:pt x="628" y="444"/>
                  <a:pt x="629" y="444"/>
                </a:cubicBezTo>
                <a:cubicBezTo>
                  <a:pt x="629" y="445"/>
                  <a:pt x="629" y="448"/>
                  <a:pt x="628" y="449"/>
                </a:cubicBezTo>
                <a:cubicBezTo>
                  <a:pt x="628" y="450"/>
                  <a:pt x="627" y="450"/>
                  <a:pt x="627" y="450"/>
                </a:cubicBezTo>
                <a:cubicBezTo>
                  <a:pt x="627" y="450"/>
                  <a:pt x="627" y="451"/>
                  <a:pt x="627" y="452"/>
                </a:cubicBezTo>
                <a:cubicBezTo>
                  <a:pt x="627" y="453"/>
                  <a:pt x="624" y="454"/>
                  <a:pt x="624" y="455"/>
                </a:cubicBezTo>
                <a:cubicBezTo>
                  <a:pt x="620" y="460"/>
                  <a:pt x="617" y="464"/>
                  <a:pt x="612" y="468"/>
                </a:cubicBezTo>
                <a:cubicBezTo>
                  <a:pt x="611" y="468"/>
                  <a:pt x="610" y="469"/>
                  <a:pt x="609" y="470"/>
                </a:cubicBezTo>
                <a:cubicBezTo>
                  <a:pt x="609" y="471"/>
                  <a:pt x="606" y="470"/>
                  <a:pt x="605" y="471"/>
                </a:cubicBezTo>
                <a:cubicBezTo>
                  <a:pt x="605" y="471"/>
                  <a:pt x="605" y="472"/>
                  <a:pt x="605" y="472"/>
                </a:cubicBezTo>
                <a:cubicBezTo>
                  <a:pt x="604" y="472"/>
                  <a:pt x="603" y="471"/>
                  <a:pt x="603" y="471"/>
                </a:cubicBezTo>
                <a:cubicBezTo>
                  <a:pt x="602" y="472"/>
                  <a:pt x="602" y="472"/>
                  <a:pt x="602" y="472"/>
                </a:cubicBezTo>
                <a:cubicBezTo>
                  <a:pt x="601" y="472"/>
                  <a:pt x="599" y="471"/>
                  <a:pt x="598" y="471"/>
                </a:cubicBezTo>
                <a:cubicBezTo>
                  <a:pt x="598" y="471"/>
                  <a:pt x="597" y="472"/>
                  <a:pt x="597" y="472"/>
                </a:cubicBezTo>
                <a:cubicBezTo>
                  <a:pt x="596" y="472"/>
                  <a:pt x="595" y="471"/>
                  <a:pt x="593" y="472"/>
                </a:cubicBezTo>
                <a:cubicBezTo>
                  <a:pt x="593" y="472"/>
                  <a:pt x="593" y="473"/>
                  <a:pt x="592" y="473"/>
                </a:cubicBezTo>
                <a:cubicBezTo>
                  <a:pt x="591" y="473"/>
                  <a:pt x="590" y="473"/>
                  <a:pt x="588" y="473"/>
                </a:cubicBezTo>
                <a:cubicBezTo>
                  <a:pt x="587" y="473"/>
                  <a:pt x="587" y="474"/>
                  <a:pt x="586" y="475"/>
                </a:cubicBezTo>
                <a:cubicBezTo>
                  <a:pt x="586" y="474"/>
                  <a:pt x="585" y="474"/>
                  <a:pt x="584" y="474"/>
                </a:cubicBezTo>
                <a:cubicBezTo>
                  <a:pt x="584" y="473"/>
                  <a:pt x="584" y="473"/>
                  <a:pt x="584" y="473"/>
                </a:cubicBezTo>
                <a:cubicBezTo>
                  <a:pt x="583" y="473"/>
                  <a:pt x="583" y="473"/>
                  <a:pt x="583" y="473"/>
                </a:cubicBezTo>
                <a:cubicBezTo>
                  <a:pt x="583" y="472"/>
                  <a:pt x="583" y="472"/>
                  <a:pt x="582" y="472"/>
                </a:cubicBezTo>
                <a:cubicBezTo>
                  <a:pt x="582" y="472"/>
                  <a:pt x="582" y="472"/>
                  <a:pt x="582" y="472"/>
                </a:cubicBezTo>
                <a:cubicBezTo>
                  <a:pt x="582" y="472"/>
                  <a:pt x="582" y="472"/>
                  <a:pt x="582" y="472"/>
                </a:cubicBezTo>
                <a:cubicBezTo>
                  <a:pt x="582" y="472"/>
                  <a:pt x="582" y="472"/>
                  <a:pt x="581" y="472"/>
                </a:cubicBezTo>
                <a:cubicBezTo>
                  <a:pt x="581" y="472"/>
                  <a:pt x="581" y="472"/>
                  <a:pt x="581" y="472"/>
                </a:cubicBezTo>
                <a:cubicBezTo>
                  <a:pt x="581" y="472"/>
                  <a:pt x="581" y="471"/>
                  <a:pt x="582" y="470"/>
                </a:cubicBezTo>
                <a:cubicBezTo>
                  <a:pt x="581" y="470"/>
                  <a:pt x="580" y="468"/>
                  <a:pt x="580" y="467"/>
                </a:cubicBezTo>
                <a:cubicBezTo>
                  <a:pt x="580" y="467"/>
                  <a:pt x="581" y="467"/>
                  <a:pt x="581" y="467"/>
                </a:cubicBezTo>
                <a:cubicBezTo>
                  <a:pt x="582" y="464"/>
                  <a:pt x="580" y="462"/>
                  <a:pt x="579" y="460"/>
                </a:cubicBezTo>
                <a:cubicBezTo>
                  <a:pt x="577" y="457"/>
                  <a:pt x="577" y="455"/>
                  <a:pt x="576" y="453"/>
                </a:cubicBezTo>
                <a:cubicBezTo>
                  <a:pt x="574" y="451"/>
                  <a:pt x="573" y="450"/>
                  <a:pt x="572" y="448"/>
                </a:cubicBezTo>
                <a:cubicBezTo>
                  <a:pt x="571" y="447"/>
                  <a:pt x="571" y="446"/>
                  <a:pt x="571" y="445"/>
                </a:cubicBezTo>
                <a:cubicBezTo>
                  <a:pt x="571" y="444"/>
                  <a:pt x="571" y="444"/>
                  <a:pt x="571" y="444"/>
                </a:cubicBezTo>
                <a:cubicBezTo>
                  <a:pt x="571" y="443"/>
                  <a:pt x="570" y="442"/>
                  <a:pt x="570" y="441"/>
                </a:cubicBezTo>
                <a:cubicBezTo>
                  <a:pt x="570" y="441"/>
                  <a:pt x="570" y="440"/>
                  <a:pt x="570" y="439"/>
                </a:cubicBezTo>
                <a:cubicBezTo>
                  <a:pt x="570" y="438"/>
                  <a:pt x="570" y="438"/>
                  <a:pt x="569" y="437"/>
                </a:cubicBezTo>
                <a:cubicBezTo>
                  <a:pt x="569" y="436"/>
                  <a:pt x="569" y="434"/>
                  <a:pt x="568" y="432"/>
                </a:cubicBezTo>
                <a:cubicBezTo>
                  <a:pt x="570" y="431"/>
                  <a:pt x="567" y="428"/>
                  <a:pt x="566" y="426"/>
                </a:cubicBezTo>
                <a:cubicBezTo>
                  <a:pt x="565" y="424"/>
                  <a:pt x="564" y="421"/>
                  <a:pt x="562" y="419"/>
                </a:cubicBezTo>
                <a:cubicBezTo>
                  <a:pt x="562" y="418"/>
                  <a:pt x="560" y="417"/>
                  <a:pt x="560" y="415"/>
                </a:cubicBezTo>
                <a:cubicBezTo>
                  <a:pt x="559" y="413"/>
                  <a:pt x="560" y="410"/>
                  <a:pt x="560" y="408"/>
                </a:cubicBezTo>
                <a:cubicBezTo>
                  <a:pt x="562" y="406"/>
                  <a:pt x="561" y="403"/>
                  <a:pt x="562" y="400"/>
                </a:cubicBezTo>
                <a:cubicBezTo>
                  <a:pt x="563" y="400"/>
                  <a:pt x="563" y="399"/>
                  <a:pt x="563" y="399"/>
                </a:cubicBezTo>
                <a:cubicBezTo>
                  <a:pt x="564" y="399"/>
                  <a:pt x="564" y="398"/>
                  <a:pt x="564" y="398"/>
                </a:cubicBezTo>
                <a:cubicBezTo>
                  <a:pt x="564" y="398"/>
                  <a:pt x="565" y="397"/>
                  <a:pt x="565" y="397"/>
                </a:cubicBezTo>
                <a:cubicBezTo>
                  <a:pt x="566" y="397"/>
                  <a:pt x="566" y="395"/>
                  <a:pt x="567" y="394"/>
                </a:cubicBezTo>
                <a:cubicBezTo>
                  <a:pt x="566" y="392"/>
                  <a:pt x="566" y="391"/>
                  <a:pt x="566" y="390"/>
                </a:cubicBezTo>
                <a:cubicBezTo>
                  <a:pt x="566" y="389"/>
                  <a:pt x="563" y="386"/>
                  <a:pt x="565" y="385"/>
                </a:cubicBezTo>
                <a:cubicBezTo>
                  <a:pt x="566" y="382"/>
                  <a:pt x="564" y="382"/>
                  <a:pt x="564" y="380"/>
                </a:cubicBezTo>
                <a:cubicBezTo>
                  <a:pt x="564" y="380"/>
                  <a:pt x="563" y="379"/>
                  <a:pt x="563" y="378"/>
                </a:cubicBezTo>
                <a:cubicBezTo>
                  <a:pt x="563" y="378"/>
                  <a:pt x="562" y="377"/>
                  <a:pt x="562" y="376"/>
                </a:cubicBezTo>
                <a:cubicBezTo>
                  <a:pt x="561" y="375"/>
                  <a:pt x="562" y="374"/>
                  <a:pt x="561" y="373"/>
                </a:cubicBezTo>
                <a:cubicBezTo>
                  <a:pt x="561" y="373"/>
                  <a:pt x="560" y="371"/>
                  <a:pt x="560" y="371"/>
                </a:cubicBezTo>
                <a:cubicBezTo>
                  <a:pt x="559" y="369"/>
                  <a:pt x="557" y="368"/>
                  <a:pt x="556" y="367"/>
                </a:cubicBezTo>
                <a:cubicBezTo>
                  <a:pt x="555" y="366"/>
                  <a:pt x="555" y="365"/>
                  <a:pt x="554" y="365"/>
                </a:cubicBezTo>
                <a:cubicBezTo>
                  <a:pt x="554" y="365"/>
                  <a:pt x="554" y="364"/>
                  <a:pt x="554" y="364"/>
                </a:cubicBezTo>
                <a:cubicBezTo>
                  <a:pt x="554" y="364"/>
                  <a:pt x="554" y="364"/>
                  <a:pt x="553" y="364"/>
                </a:cubicBezTo>
                <a:cubicBezTo>
                  <a:pt x="553" y="363"/>
                  <a:pt x="552" y="362"/>
                  <a:pt x="552" y="362"/>
                </a:cubicBezTo>
                <a:cubicBezTo>
                  <a:pt x="552" y="362"/>
                  <a:pt x="552" y="362"/>
                  <a:pt x="552" y="362"/>
                </a:cubicBezTo>
                <a:cubicBezTo>
                  <a:pt x="552" y="361"/>
                  <a:pt x="552" y="361"/>
                  <a:pt x="552" y="361"/>
                </a:cubicBezTo>
                <a:cubicBezTo>
                  <a:pt x="552" y="360"/>
                  <a:pt x="551" y="361"/>
                  <a:pt x="551" y="360"/>
                </a:cubicBezTo>
                <a:cubicBezTo>
                  <a:pt x="551" y="360"/>
                  <a:pt x="550" y="359"/>
                  <a:pt x="550" y="359"/>
                </a:cubicBezTo>
                <a:cubicBezTo>
                  <a:pt x="552" y="358"/>
                  <a:pt x="552" y="357"/>
                  <a:pt x="552" y="355"/>
                </a:cubicBezTo>
                <a:cubicBezTo>
                  <a:pt x="553" y="355"/>
                  <a:pt x="553" y="356"/>
                  <a:pt x="554" y="356"/>
                </a:cubicBezTo>
                <a:cubicBezTo>
                  <a:pt x="554" y="356"/>
                  <a:pt x="554" y="356"/>
                  <a:pt x="554" y="355"/>
                </a:cubicBezTo>
                <a:cubicBezTo>
                  <a:pt x="553" y="355"/>
                  <a:pt x="553" y="355"/>
                  <a:pt x="552" y="354"/>
                </a:cubicBezTo>
                <a:cubicBezTo>
                  <a:pt x="553" y="354"/>
                  <a:pt x="553" y="353"/>
                  <a:pt x="553" y="352"/>
                </a:cubicBezTo>
                <a:cubicBezTo>
                  <a:pt x="553" y="352"/>
                  <a:pt x="552" y="352"/>
                  <a:pt x="552" y="352"/>
                </a:cubicBezTo>
                <a:cubicBezTo>
                  <a:pt x="552" y="352"/>
                  <a:pt x="552" y="352"/>
                  <a:pt x="552" y="352"/>
                </a:cubicBezTo>
                <a:cubicBezTo>
                  <a:pt x="553" y="351"/>
                  <a:pt x="554" y="350"/>
                  <a:pt x="554" y="349"/>
                </a:cubicBezTo>
                <a:cubicBezTo>
                  <a:pt x="554" y="349"/>
                  <a:pt x="554" y="348"/>
                  <a:pt x="553" y="348"/>
                </a:cubicBezTo>
                <a:cubicBezTo>
                  <a:pt x="554" y="347"/>
                  <a:pt x="554" y="347"/>
                  <a:pt x="554" y="346"/>
                </a:cubicBezTo>
                <a:cubicBezTo>
                  <a:pt x="554" y="345"/>
                  <a:pt x="553" y="345"/>
                  <a:pt x="553" y="344"/>
                </a:cubicBezTo>
                <a:cubicBezTo>
                  <a:pt x="553" y="344"/>
                  <a:pt x="553" y="343"/>
                  <a:pt x="553" y="343"/>
                </a:cubicBezTo>
                <a:cubicBezTo>
                  <a:pt x="553" y="343"/>
                  <a:pt x="553" y="343"/>
                  <a:pt x="553" y="343"/>
                </a:cubicBezTo>
                <a:cubicBezTo>
                  <a:pt x="553" y="343"/>
                  <a:pt x="553" y="343"/>
                  <a:pt x="553" y="343"/>
                </a:cubicBezTo>
                <a:cubicBezTo>
                  <a:pt x="550" y="343"/>
                  <a:pt x="551" y="342"/>
                  <a:pt x="550" y="341"/>
                </a:cubicBezTo>
                <a:cubicBezTo>
                  <a:pt x="550" y="340"/>
                  <a:pt x="549" y="340"/>
                  <a:pt x="548" y="340"/>
                </a:cubicBezTo>
                <a:cubicBezTo>
                  <a:pt x="549" y="341"/>
                  <a:pt x="549" y="341"/>
                  <a:pt x="549" y="341"/>
                </a:cubicBezTo>
                <a:cubicBezTo>
                  <a:pt x="547" y="342"/>
                  <a:pt x="546" y="341"/>
                  <a:pt x="545" y="341"/>
                </a:cubicBezTo>
                <a:cubicBezTo>
                  <a:pt x="543" y="343"/>
                  <a:pt x="539" y="341"/>
                  <a:pt x="539" y="339"/>
                </a:cubicBezTo>
                <a:cubicBezTo>
                  <a:pt x="539" y="339"/>
                  <a:pt x="539" y="338"/>
                  <a:pt x="539" y="338"/>
                </a:cubicBezTo>
                <a:cubicBezTo>
                  <a:pt x="539" y="338"/>
                  <a:pt x="539" y="338"/>
                  <a:pt x="539" y="338"/>
                </a:cubicBezTo>
                <a:cubicBezTo>
                  <a:pt x="539" y="338"/>
                  <a:pt x="539" y="337"/>
                  <a:pt x="538" y="337"/>
                </a:cubicBezTo>
                <a:cubicBezTo>
                  <a:pt x="538" y="337"/>
                  <a:pt x="538" y="337"/>
                  <a:pt x="538" y="337"/>
                </a:cubicBezTo>
                <a:cubicBezTo>
                  <a:pt x="537" y="336"/>
                  <a:pt x="535" y="335"/>
                  <a:pt x="534" y="334"/>
                </a:cubicBezTo>
                <a:cubicBezTo>
                  <a:pt x="534" y="335"/>
                  <a:pt x="533" y="335"/>
                  <a:pt x="533" y="335"/>
                </a:cubicBezTo>
                <a:cubicBezTo>
                  <a:pt x="531" y="335"/>
                  <a:pt x="528" y="335"/>
                  <a:pt x="526" y="336"/>
                </a:cubicBezTo>
                <a:cubicBezTo>
                  <a:pt x="525" y="336"/>
                  <a:pt x="525" y="337"/>
                  <a:pt x="525" y="337"/>
                </a:cubicBezTo>
                <a:cubicBezTo>
                  <a:pt x="524" y="337"/>
                  <a:pt x="523" y="337"/>
                  <a:pt x="522" y="337"/>
                </a:cubicBezTo>
                <a:cubicBezTo>
                  <a:pt x="519" y="338"/>
                  <a:pt x="517" y="339"/>
                  <a:pt x="515" y="341"/>
                </a:cubicBezTo>
                <a:cubicBezTo>
                  <a:pt x="514" y="340"/>
                  <a:pt x="512" y="339"/>
                  <a:pt x="512" y="339"/>
                </a:cubicBezTo>
                <a:cubicBezTo>
                  <a:pt x="511" y="339"/>
                  <a:pt x="511" y="339"/>
                  <a:pt x="511" y="339"/>
                </a:cubicBezTo>
                <a:cubicBezTo>
                  <a:pt x="510" y="339"/>
                  <a:pt x="509" y="339"/>
                  <a:pt x="509" y="339"/>
                </a:cubicBezTo>
                <a:cubicBezTo>
                  <a:pt x="508" y="338"/>
                  <a:pt x="505" y="339"/>
                  <a:pt x="504" y="339"/>
                </a:cubicBezTo>
                <a:cubicBezTo>
                  <a:pt x="503" y="339"/>
                  <a:pt x="502" y="340"/>
                  <a:pt x="501" y="340"/>
                </a:cubicBezTo>
                <a:cubicBezTo>
                  <a:pt x="500" y="341"/>
                  <a:pt x="499" y="341"/>
                  <a:pt x="497" y="342"/>
                </a:cubicBezTo>
                <a:cubicBezTo>
                  <a:pt x="497" y="342"/>
                  <a:pt x="494" y="340"/>
                  <a:pt x="493" y="340"/>
                </a:cubicBezTo>
                <a:cubicBezTo>
                  <a:pt x="491" y="339"/>
                  <a:pt x="490" y="337"/>
                  <a:pt x="488" y="336"/>
                </a:cubicBezTo>
                <a:cubicBezTo>
                  <a:pt x="487" y="335"/>
                  <a:pt x="486" y="335"/>
                  <a:pt x="485" y="334"/>
                </a:cubicBezTo>
                <a:cubicBezTo>
                  <a:pt x="484" y="334"/>
                  <a:pt x="483" y="332"/>
                  <a:pt x="481" y="332"/>
                </a:cubicBezTo>
                <a:cubicBezTo>
                  <a:pt x="481" y="331"/>
                  <a:pt x="482" y="331"/>
                  <a:pt x="481" y="331"/>
                </a:cubicBezTo>
                <a:cubicBezTo>
                  <a:pt x="480" y="331"/>
                  <a:pt x="479" y="330"/>
                  <a:pt x="478" y="329"/>
                </a:cubicBezTo>
                <a:cubicBezTo>
                  <a:pt x="478" y="329"/>
                  <a:pt x="479" y="329"/>
                  <a:pt x="479" y="329"/>
                </a:cubicBezTo>
                <a:cubicBezTo>
                  <a:pt x="479" y="328"/>
                  <a:pt x="479" y="328"/>
                  <a:pt x="479" y="328"/>
                </a:cubicBezTo>
                <a:cubicBezTo>
                  <a:pt x="479" y="328"/>
                  <a:pt x="479" y="328"/>
                  <a:pt x="479" y="328"/>
                </a:cubicBezTo>
                <a:cubicBezTo>
                  <a:pt x="479" y="328"/>
                  <a:pt x="479" y="328"/>
                  <a:pt x="479" y="327"/>
                </a:cubicBezTo>
                <a:cubicBezTo>
                  <a:pt x="479" y="327"/>
                  <a:pt x="479" y="327"/>
                  <a:pt x="479" y="326"/>
                </a:cubicBezTo>
                <a:cubicBezTo>
                  <a:pt x="478" y="325"/>
                  <a:pt x="477" y="325"/>
                  <a:pt x="477" y="324"/>
                </a:cubicBezTo>
                <a:cubicBezTo>
                  <a:pt x="477" y="324"/>
                  <a:pt x="477" y="324"/>
                  <a:pt x="477" y="323"/>
                </a:cubicBezTo>
                <a:cubicBezTo>
                  <a:pt x="476" y="323"/>
                  <a:pt x="475" y="322"/>
                  <a:pt x="474" y="322"/>
                </a:cubicBezTo>
                <a:cubicBezTo>
                  <a:pt x="474" y="321"/>
                  <a:pt x="474" y="321"/>
                  <a:pt x="474" y="321"/>
                </a:cubicBezTo>
                <a:cubicBezTo>
                  <a:pt x="473" y="321"/>
                  <a:pt x="473" y="320"/>
                  <a:pt x="472" y="320"/>
                </a:cubicBezTo>
                <a:cubicBezTo>
                  <a:pt x="473" y="320"/>
                  <a:pt x="473" y="320"/>
                  <a:pt x="472" y="320"/>
                </a:cubicBezTo>
                <a:cubicBezTo>
                  <a:pt x="472" y="319"/>
                  <a:pt x="472" y="319"/>
                  <a:pt x="471" y="319"/>
                </a:cubicBezTo>
                <a:cubicBezTo>
                  <a:pt x="471" y="318"/>
                  <a:pt x="472" y="318"/>
                  <a:pt x="472" y="317"/>
                </a:cubicBezTo>
                <a:cubicBezTo>
                  <a:pt x="472" y="317"/>
                  <a:pt x="471" y="317"/>
                  <a:pt x="470" y="317"/>
                </a:cubicBezTo>
                <a:cubicBezTo>
                  <a:pt x="469" y="317"/>
                  <a:pt x="469" y="317"/>
                  <a:pt x="468" y="316"/>
                </a:cubicBezTo>
                <a:cubicBezTo>
                  <a:pt x="468" y="316"/>
                  <a:pt x="468" y="316"/>
                  <a:pt x="468" y="316"/>
                </a:cubicBezTo>
                <a:cubicBezTo>
                  <a:pt x="467" y="315"/>
                  <a:pt x="468" y="316"/>
                  <a:pt x="467" y="315"/>
                </a:cubicBezTo>
                <a:cubicBezTo>
                  <a:pt x="467" y="314"/>
                  <a:pt x="467" y="312"/>
                  <a:pt x="467" y="312"/>
                </a:cubicBezTo>
                <a:cubicBezTo>
                  <a:pt x="467" y="312"/>
                  <a:pt x="467" y="312"/>
                  <a:pt x="468" y="312"/>
                </a:cubicBezTo>
                <a:cubicBezTo>
                  <a:pt x="468" y="311"/>
                  <a:pt x="468" y="311"/>
                  <a:pt x="468" y="311"/>
                </a:cubicBezTo>
                <a:cubicBezTo>
                  <a:pt x="467" y="310"/>
                  <a:pt x="467" y="308"/>
                  <a:pt x="465" y="307"/>
                </a:cubicBezTo>
                <a:cubicBezTo>
                  <a:pt x="465" y="307"/>
                  <a:pt x="465" y="307"/>
                  <a:pt x="465" y="307"/>
                </a:cubicBezTo>
                <a:cubicBezTo>
                  <a:pt x="466" y="307"/>
                  <a:pt x="467" y="305"/>
                  <a:pt x="468" y="303"/>
                </a:cubicBezTo>
                <a:cubicBezTo>
                  <a:pt x="468" y="302"/>
                  <a:pt x="468" y="302"/>
                  <a:pt x="468" y="301"/>
                </a:cubicBezTo>
                <a:cubicBezTo>
                  <a:pt x="469" y="298"/>
                  <a:pt x="470" y="294"/>
                  <a:pt x="468" y="292"/>
                </a:cubicBezTo>
                <a:cubicBezTo>
                  <a:pt x="469" y="290"/>
                  <a:pt x="469" y="287"/>
                  <a:pt x="466" y="287"/>
                </a:cubicBezTo>
                <a:cubicBezTo>
                  <a:pt x="466" y="287"/>
                  <a:pt x="466" y="287"/>
                  <a:pt x="466" y="287"/>
                </a:cubicBezTo>
                <a:cubicBezTo>
                  <a:pt x="466" y="286"/>
                  <a:pt x="466" y="284"/>
                  <a:pt x="467" y="283"/>
                </a:cubicBezTo>
                <a:cubicBezTo>
                  <a:pt x="467" y="282"/>
                  <a:pt x="468" y="282"/>
                  <a:pt x="468" y="281"/>
                </a:cubicBezTo>
                <a:cubicBezTo>
                  <a:pt x="469" y="280"/>
                  <a:pt x="470" y="278"/>
                  <a:pt x="470" y="276"/>
                </a:cubicBezTo>
                <a:cubicBezTo>
                  <a:pt x="471" y="275"/>
                  <a:pt x="473" y="275"/>
                  <a:pt x="473" y="274"/>
                </a:cubicBezTo>
                <a:cubicBezTo>
                  <a:pt x="473" y="273"/>
                  <a:pt x="473" y="273"/>
                  <a:pt x="473" y="272"/>
                </a:cubicBezTo>
                <a:cubicBezTo>
                  <a:pt x="473" y="271"/>
                  <a:pt x="474" y="270"/>
                  <a:pt x="475" y="269"/>
                </a:cubicBezTo>
                <a:cubicBezTo>
                  <a:pt x="475" y="268"/>
                  <a:pt x="477" y="268"/>
                  <a:pt x="477" y="267"/>
                </a:cubicBezTo>
                <a:cubicBezTo>
                  <a:pt x="478" y="266"/>
                  <a:pt x="478" y="263"/>
                  <a:pt x="479" y="263"/>
                </a:cubicBezTo>
                <a:cubicBezTo>
                  <a:pt x="481" y="262"/>
                  <a:pt x="482" y="262"/>
                  <a:pt x="483" y="262"/>
                </a:cubicBezTo>
                <a:cubicBezTo>
                  <a:pt x="485" y="261"/>
                  <a:pt x="488" y="258"/>
                  <a:pt x="489" y="256"/>
                </a:cubicBezTo>
                <a:cubicBezTo>
                  <a:pt x="491" y="254"/>
                  <a:pt x="489" y="253"/>
                  <a:pt x="489" y="250"/>
                </a:cubicBezTo>
                <a:close/>
                <a:moveTo>
                  <a:pt x="475" y="109"/>
                </a:moveTo>
                <a:cubicBezTo>
                  <a:pt x="475" y="109"/>
                  <a:pt x="475" y="109"/>
                  <a:pt x="475" y="110"/>
                </a:cubicBezTo>
                <a:cubicBezTo>
                  <a:pt x="474" y="111"/>
                  <a:pt x="473" y="112"/>
                  <a:pt x="472" y="111"/>
                </a:cubicBezTo>
                <a:cubicBezTo>
                  <a:pt x="471" y="112"/>
                  <a:pt x="469" y="113"/>
                  <a:pt x="468" y="113"/>
                </a:cubicBezTo>
                <a:cubicBezTo>
                  <a:pt x="467" y="114"/>
                  <a:pt x="466" y="114"/>
                  <a:pt x="464" y="114"/>
                </a:cubicBezTo>
                <a:cubicBezTo>
                  <a:pt x="463" y="114"/>
                  <a:pt x="463" y="116"/>
                  <a:pt x="460" y="116"/>
                </a:cubicBezTo>
                <a:cubicBezTo>
                  <a:pt x="459" y="116"/>
                  <a:pt x="458" y="115"/>
                  <a:pt x="457" y="115"/>
                </a:cubicBezTo>
                <a:cubicBezTo>
                  <a:pt x="456" y="115"/>
                  <a:pt x="456" y="114"/>
                  <a:pt x="455" y="114"/>
                </a:cubicBezTo>
                <a:cubicBezTo>
                  <a:pt x="453" y="113"/>
                  <a:pt x="449" y="114"/>
                  <a:pt x="448" y="113"/>
                </a:cubicBezTo>
                <a:cubicBezTo>
                  <a:pt x="449" y="112"/>
                  <a:pt x="451" y="112"/>
                  <a:pt x="452" y="110"/>
                </a:cubicBezTo>
                <a:cubicBezTo>
                  <a:pt x="450" y="110"/>
                  <a:pt x="450" y="110"/>
                  <a:pt x="449" y="109"/>
                </a:cubicBezTo>
                <a:cubicBezTo>
                  <a:pt x="448" y="109"/>
                  <a:pt x="446" y="110"/>
                  <a:pt x="445" y="109"/>
                </a:cubicBezTo>
                <a:cubicBezTo>
                  <a:pt x="445" y="109"/>
                  <a:pt x="445" y="109"/>
                  <a:pt x="445" y="109"/>
                </a:cubicBezTo>
                <a:cubicBezTo>
                  <a:pt x="445" y="109"/>
                  <a:pt x="445" y="109"/>
                  <a:pt x="445" y="109"/>
                </a:cubicBezTo>
                <a:cubicBezTo>
                  <a:pt x="445" y="107"/>
                  <a:pt x="449" y="108"/>
                  <a:pt x="451" y="107"/>
                </a:cubicBezTo>
                <a:cubicBezTo>
                  <a:pt x="451" y="107"/>
                  <a:pt x="451" y="106"/>
                  <a:pt x="451" y="106"/>
                </a:cubicBezTo>
                <a:cubicBezTo>
                  <a:pt x="451" y="106"/>
                  <a:pt x="451" y="106"/>
                  <a:pt x="451" y="105"/>
                </a:cubicBezTo>
                <a:cubicBezTo>
                  <a:pt x="450" y="105"/>
                  <a:pt x="449" y="105"/>
                  <a:pt x="448" y="105"/>
                </a:cubicBezTo>
                <a:cubicBezTo>
                  <a:pt x="446" y="104"/>
                  <a:pt x="444" y="106"/>
                  <a:pt x="443" y="104"/>
                </a:cubicBezTo>
                <a:cubicBezTo>
                  <a:pt x="443" y="104"/>
                  <a:pt x="443" y="104"/>
                  <a:pt x="443" y="104"/>
                </a:cubicBezTo>
                <a:cubicBezTo>
                  <a:pt x="444" y="103"/>
                  <a:pt x="445" y="103"/>
                  <a:pt x="446" y="103"/>
                </a:cubicBezTo>
                <a:cubicBezTo>
                  <a:pt x="446" y="103"/>
                  <a:pt x="446" y="103"/>
                  <a:pt x="445" y="103"/>
                </a:cubicBezTo>
                <a:cubicBezTo>
                  <a:pt x="445" y="103"/>
                  <a:pt x="445" y="102"/>
                  <a:pt x="445" y="102"/>
                </a:cubicBezTo>
                <a:cubicBezTo>
                  <a:pt x="446" y="100"/>
                  <a:pt x="447" y="103"/>
                  <a:pt x="448" y="102"/>
                </a:cubicBezTo>
                <a:cubicBezTo>
                  <a:pt x="448" y="102"/>
                  <a:pt x="448" y="102"/>
                  <a:pt x="448" y="102"/>
                </a:cubicBezTo>
                <a:cubicBezTo>
                  <a:pt x="448" y="101"/>
                  <a:pt x="448" y="101"/>
                  <a:pt x="447" y="100"/>
                </a:cubicBezTo>
                <a:cubicBezTo>
                  <a:pt x="447" y="100"/>
                  <a:pt x="447" y="100"/>
                  <a:pt x="447" y="100"/>
                </a:cubicBezTo>
                <a:cubicBezTo>
                  <a:pt x="447" y="100"/>
                  <a:pt x="448" y="100"/>
                  <a:pt x="448" y="100"/>
                </a:cubicBezTo>
                <a:cubicBezTo>
                  <a:pt x="449" y="100"/>
                  <a:pt x="452" y="100"/>
                  <a:pt x="452" y="102"/>
                </a:cubicBezTo>
                <a:cubicBezTo>
                  <a:pt x="453" y="103"/>
                  <a:pt x="452" y="104"/>
                  <a:pt x="452" y="104"/>
                </a:cubicBezTo>
                <a:cubicBezTo>
                  <a:pt x="452" y="105"/>
                  <a:pt x="452" y="105"/>
                  <a:pt x="453" y="106"/>
                </a:cubicBezTo>
                <a:cubicBezTo>
                  <a:pt x="453" y="105"/>
                  <a:pt x="454" y="105"/>
                  <a:pt x="454" y="105"/>
                </a:cubicBezTo>
                <a:cubicBezTo>
                  <a:pt x="455" y="104"/>
                  <a:pt x="455" y="105"/>
                  <a:pt x="456" y="104"/>
                </a:cubicBezTo>
                <a:cubicBezTo>
                  <a:pt x="456" y="103"/>
                  <a:pt x="456" y="102"/>
                  <a:pt x="456" y="101"/>
                </a:cubicBezTo>
                <a:cubicBezTo>
                  <a:pt x="456" y="101"/>
                  <a:pt x="456" y="101"/>
                  <a:pt x="456" y="101"/>
                </a:cubicBezTo>
                <a:cubicBezTo>
                  <a:pt x="457" y="101"/>
                  <a:pt x="457" y="101"/>
                  <a:pt x="457" y="101"/>
                </a:cubicBezTo>
                <a:cubicBezTo>
                  <a:pt x="457" y="102"/>
                  <a:pt x="458" y="103"/>
                  <a:pt x="459" y="103"/>
                </a:cubicBezTo>
                <a:cubicBezTo>
                  <a:pt x="459" y="103"/>
                  <a:pt x="459" y="103"/>
                  <a:pt x="459" y="103"/>
                </a:cubicBezTo>
                <a:cubicBezTo>
                  <a:pt x="459" y="103"/>
                  <a:pt x="459" y="103"/>
                  <a:pt x="459" y="103"/>
                </a:cubicBezTo>
                <a:cubicBezTo>
                  <a:pt x="459" y="103"/>
                  <a:pt x="459" y="102"/>
                  <a:pt x="459" y="102"/>
                </a:cubicBezTo>
                <a:cubicBezTo>
                  <a:pt x="460" y="101"/>
                  <a:pt x="460" y="101"/>
                  <a:pt x="461" y="102"/>
                </a:cubicBezTo>
                <a:cubicBezTo>
                  <a:pt x="461" y="102"/>
                  <a:pt x="462" y="103"/>
                  <a:pt x="463" y="103"/>
                </a:cubicBezTo>
                <a:cubicBezTo>
                  <a:pt x="463" y="102"/>
                  <a:pt x="463" y="102"/>
                  <a:pt x="463" y="101"/>
                </a:cubicBezTo>
                <a:cubicBezTo>
                  <a:pt x="465" y="102"/>
                  <a:pt x="467" y="102"/>
                  <a:pt x="468" y="101"/>
                </a:cubicBezTo>
                <a:cubicBezTo>
                  <a:pt x="468" y="100"/>
                  <a:pt x="468" y="100"/>
                  <a:pt x="468" y="99"/>
                </a:cubicBezTo>
                <a:cubicBezTo>
                  <a:pt x="469" y="99"/>
                  <a:pt x="470" y="99"/>
                  <a:pt x="470" y="100"/>
                </a:cubicBezTo>
                <a:cubicBezTo>
                  <a:pt x="471" y="101"/>
                  <a:pt x="472" y="101"/>
                  <a:pt x="474" y="101"/>
                </a:cubicBezTo>
                <a:cubicBezTo>
                  <a:pt x="474" y="102"/>
                  <a:pt x="474" y="102"/>
                  <a:pt x="474" y="102"/>
                </a:cubicBezTo>
                <a:cubicBezTo>
                  <a:pt x="474" y="102"/>
                  <a:pt x="474" y="103"/>
                  <a:pt x="474" y="103"/>
                </a:cubicBezTo>
                <a:cubicBezTo>
                  <a:pt x="474" y="104"/>
                  <a:pt x="474" y="104"/>
                  <a:pt x="475" y="104"/>
                </a:cubicBezTo>
                <a:cubicBezTo>
                  <a:pt x="475" y="104"/>
                  <a:pt x="477" y="104"/>
                  <a:pt x="477" y="104"/>
                </a:cubicBezTo>
                <a:cubicBezTo>
                  <a:pt x="478" y="105"/>
                  <a:pt x="477" y="107"/>
                  <a:pt x="477" y="108"/>
                </a:cubicBezTo>
                <a:cubicBezTo>
                  <a:pt x="476" y="108"/>
                  <a:pt x="476" y="109"/>
                  <a:pt x="475" y="109"/>
                </a:cubicBezTo>
                <a:close/>
                <a:moveTo>
                  <a:pt x="371" y="90"/>
                </a:moveTo>
                <a:cubicBezTo>
                  <a:pt x="371" y="90"/>
                  <a:pt x="371" y="90"/>
                  <a:pt x="371" y="90"/>
                </a:cubicBezTo>
                <a:cubicBezTo>
                  <a:pt x="370" y="89"/>
                  <a:pt x="371" y="88"/>
                  <a:pt x="372" y="88"/>
                </a:cubicBezTo>
                <a:cubicBezTo>
                  <a:pt x="372" y="88"/>
                  <a:pt x="372" y="89"/>
                  <a:pt x="371" y="90"/>
                </a:cubicBezTo>
                <a:close/>
                <a:moveTo>
                  <a:pt x="364" y="77"/>
                </a:moveTo>
                <a:cubicBezTo>
                  <a:pt x="365" y="77"/>
                  <a:pt x="366" y="78"/>
                  <a:pt x="365" y="78"/>
                </a:cubicBezTo>
                <a:cubicBezTo>
                  <a:pt x="364" y="78"/>
                  <a:pt x="364" y="78"/>
                  <a:pt x="364" y="77"/>
                </a:cubicBezTo>
                <a:cubicBezTo>
                  <a:pt x="364" y="77"/>
                  <a:pt x="364" y="77"/>
                  <a:pt x="364" y="77"/>
                </a:cubicBezTo>
                <a:close/>
                <a:moveTo>
                  <a:pt x="363" y="80"/>
                </a:moveTo>
                <a:cubicBezTo>
                  <a:pt x="363" y="80"/>
                  <a:pt x="363" y="80"/>
                  <a:pt x="363" y="79"/>
                </a:cubicBezTo>
                <a:cubicBezTo>
                  <a:pt x="364" y="79"/>
                  <a:pt x="364" y="79"/>
                  <a:pt x="364" y="79"/>
                </a:cubicBezTo>
                <a:cubicBezTo>
                  <a:pt x="364" y="80"/>
                  <a:pt x="365" y="81"/>
                  <a:pt x="364" y="81"/>
                </a:cubicBezTo>
                <a:cubicBezTo>
                  <a:pt x="363" y="81"/>
                  <a:pt x="362" y="81"/>
                  <a:pt x="363" y="80"/>
                </a:cubicBezTo>
                <a:close/>
                <a:moveTo>
                  <a:pt x="446" y="44"/>
                </a:moveTo>
                <a:cubicBezTo>
                  <a:pt x="445" y="45"/>
                  <a:pt x="444" y="44"/>
                  <a:pt x="443" y="44"/>
                </a:cubicBezTo>
                <a:cubicBezTo>
                  <a:pt x="443" y="43"/>
                  <a:pt x="444" y="43"/>
                  <a:pt x="445" y="42"/>
                </a:cubicBezTo>
                <a:cubicBezTo>
                  <a:pt x="446" y="42"/>
                  <a:pt x="446" y="43"/>
                  <a:pt x="447" y="43"/>
                </a:cubicBezTo>
                <a:cubicBezTo>
                  <a:pt x="447" y="43"/>
                  <a:pt x="447" y="44"/>
                  <a:pt x="447" y="44"/>
                </a:cubicBezTo>
                <a:cubicBezTo>
                  <a:pt x="446" y="44"/>
                  <a:pt x="446" y="44"/>
                  <a:pt x="446" y="44"/>
                </a:cubicBezTo>
                <a:close/>
                <a:moveTo>
                  <a:pt x="448" y="67"/>
                </a:moveTo>
                <a:cubicBezTo>
                  <a:pt x="448" y="68"/>
                  <a:pt x="448" y="68"/>
                  <a:pt x="448" y="68"/>
                </a:cubicBezTo>
                <a:cubicBezTo>
                  <a:pt x="448" y="68"/>
                  <a:pt x="447" y="68"/>
                  <a:pt x="447" y="68"/>
                </a:cubicBezTo>
                <a:cubicBezTo>
                  <a:pt x="447" y="69"/>
                  <a:pt x="446" y="69"/>
                  <a:pt x="446" y="69"/>
                </a:cubicBezTo>
                <a:cubicBezTo>
                  <a:pt x="446" y="69"/>
                  <a:pt x="446" y="69"/>
                  <a:pt x="446" y="69"/>
                </a:cubicBezTo>
                <a:cubicBezTo>
                  <a:pt x="445" y="69"/>
                  <a:pt x="445" y="70"/>
                  <a:pt x="445" y="70"/>
                </a:cubicBezTo>
                <a:cubicBezTo>
                  <a:pt x="444" y="70"/>
                  <a:pt x="443" y="70"/>
                  <a:pt x="443" y="70"/>
                </a:cubicBezTo>
                <a:cubicBezTo>
                  <a:pt x="443" y="70"/>
                  <a:pt x="443" y="69"/>
                  <a:pt x="443" y="69"/>
                </a:cubicBezTo>
                <a:cubicBezTo>
                  <a:pt x="444" y="68"/>
                  <a:pt x="444" y="68"/>
                  <a:pt x="444" y="67"/>
                </a:cubicBezTo>
                <a:cubicBezTo>
                  <a:pt x="445" y="67"/>
                  <a:pt x="445" y="67"/>
                  <a:pt x="446" y="67"/>
                </a:cubicBezTo>
                <a:cubicBezTo>
                  <a:pt x="446" y="66"/>
                  <a:pt x="447" y="65"/>
                  <a:pt x="448" y="65"/>
                </a:cubicBezTo>
                <a:cubicBezTo>
                  <a:pt x="448" y="65"/>
                  <a:pt x="448" y="65"/>
                  <a:pt x="448" y="65"/>
                </a:cubicBezTo>
                <a:cubicBezTo>
                  <a:pt x="448" y="65"/>
                  <a:pt x="450" y="66"/>
                  <a:pt x="450" y="66"/>
                </a:cubicBezTo>
                <a:cubicBezTo>
                  <a:pt x="449" y="67"/>
                  <a:pt x="449" y="67"/>
                  <a:pt x="449" y="68"/>
                </a:cubicBezTo>
                <a:cubicBezTo>
                  <a:pt x="449" y="68"/>
                  <a:pt x="448" y="68"/>
                  <a:pt x="448" y="67"/>
                </a:cubicBezTo>
                <a:close/>
                <a:moveTo>
                  <a:pt x="460" y="68"/>
                </a:moveTo>
                <a:cubicBezTo>
                  <a:pt x="460" y="68"/>
                  <a:pt x="461" y="68"/>
                  <a:pt x="461" y="68"/>
                </a:cubicBezTo>
                <a:cubicBezTo>
                  <a:pt x="461" y="68"/>
                  <a:pt x="461" y="68"/>
                  <a:pt x="461" y="69"/>
                </a:cubicBezTo>
                <a:cubicBezTo>
                  <a:pt x="460" y="69"/>
                  <a:pt x="460" y="69"/>
                  <a:pt x="459" y="69"/>
                </a:cubicBezTo>
                <a:cubicBezTo>
                  <a:pt x="459" y="69"/>
                  <a:pt x="459" y="69"/>
                  <a:pt x="459" y="69"/>
                </a:cubicBezTo>
                <a:cubicBezTo>
                  <a:pt x="459" y="69"/>
                  <a:pt x="460" y="69"/>
                  <a:pt x="460" y="69"/>
                </a:cubicBezTo>
                <a:cubicBezTo>
                  <a:pt x="460" y="69"/>
                  <a:pt x="460" y="69"/>
                  <a:pt x="460" y="69"/>
                </a:cubicBezTo>
                <a:cubicBezTo>
                  <a:pt x="459" y="69"/>
                  <a:pt x="457" y="70"/>
                  <a:pt x="458" y="71"/>
                </a:cubicBezTo>
                <a:cubicBezTo>
                  <a:pt x="458" y="71"/>
                  <a:pt x="458" y="71"/>
                  <a:pt x="459" y="72"/>
                </a:cubicBezTo>
                <a:cubicBezTo>
                  <a:pt x="459" y="72"/>
                  <a:pt x="459" y="72"/>
                  <a:pt x="459" y="72"/>
                </a:cubicBezTo>
                <a:cubicBezTo>
                  <a:pt x="458" y="72"/>
                  <a:pt x="458" y="72"/>
                  <a:pt x="457" y="72"/>
                </a:cubicBezTo>
                <a:cubicBezTo>
                  <a:pt x="457" y="73"/>
                  <a:pt x="458" y="73"/>
                  <a:pt x="458" y="73"/>
                </a:cubicBezTo>
                <a:cubicBezTo>
                  <a:pt x="458" y="73"/>
                  <a:pt x="457" y="73"/>
                  <a:pt x="456" y="74"/>
                </a:cubicBezTo>
                <a:cubicBezTo>
                  <a:pt x="457" y="74"/>
                  <a:pt x="457" y="74"/>
                  <a:pt x="457" y="74"/>
                </a:cubicBezTo>
                <a:cubicBezTo>
                  <a:pt x="457" y="75"/>
                  <a:pt x="456" y="75"/>
                  <a:pt x="456" y="75"/>
                </a:cubicBezTo>
                <a:cubicBezTo>
                  <a:pt x="456" y="75"/>
                  <a:pt x="456" y="76"/>
                  <a:pt x="456" y="76"/>
                </a:cubicBezTo>
                <a:cubicBezTo>
                  <a:pt x="456" y="76"/>
                  <a:pt x="456" y="76"/>
                  <a:pt x="456" y="77"/>
                </a:cubicBezTo>
                <a:cubicBezTo>
                  <a:pt x="456" y="77"/>
                  <a:pt x="456" y="77"/>
                  <a:pt x="456" y="77"/>
                </a:cubicBezTo>
                <a:cubicBezTo>
                  <a:pt x="455" y="77"/>
                  <a:pt x="455" y="77"/>
                  <a:pt x="455" y="77"/>
                </a:cubicBezTo>
                <a:cubicBezTo>
                  <a:pt x="455" y="78"/>
                  <a:pt x="455" y="78"/>
                  <a:pt x="455" y="78"/>
                </a:cubicBezTo>
                <a:cubicBezTo>
                  <a:pt x="456" y="78"/>
                  <a:pt x="455" y="78"/>
                  <a:pt x="454" y="78"/>
                </a:cubicBezTo>
                <a:cubicBezTo>
                  <a:pt x="454" y="78"/>
                  <a:pt x="454" y="78"/>
                  <a:pt x="454" y="78"/>
                </a:cubicBezTo>
                <a:cubicBezTo>
                  <a:pt x="454" y="78"/>
                  <a:pt x="454" y="78"/>
                  <a:pt x="454" y="78"/>
                </a:cubicBezTo>
                <a:cubicBezTo>
                  <a:pt x="454" y="79"/>
                  <a:pt x="453" y="80"/>
                  <a:pt x="452" y="80"/>
                </a:cubicBezTo>
                <a:cubicBezTo>
                  <a:pt x="452" y="80"/>
                  <a:pt x="452" y="81"/>
                  <a:pt x="451" y="81"/>
                </a:cubicBezTo>
                <a:cubicBezTo>
                  <a:pt x="451" y="81"/>
                  <a:pt x="451" y="81"/>
                  <a:pt x="450" y="81"/>
                </a:cubicBezTo>
                <a:cubicBezTo>
                  <a:pt x="450" y="81"/>
                  <a:pt x="449" y="82"/>
                  <a:pt x="449" y="82"/>
                </a:cubicBezTo>
                <a:cubicBezTo>
                  <a:pt x="448" y="82"/>
                  <a:pt x="448" y="82"/>
                  <a:pt x="447" y="83"/>
                </a:cubicBezTo>
                <a:cubicBezTo>
                  <a:pt x="447" y="83"/>
                  <a:pt x="447" y="84"/>
                  <a:pt x="447" y="84"/>
                </a:cubicBezTo>
                <a:cubicBezTo>
                  <a:pt x="446" y="84"/>
                  <a:pt x="445" y="84"/>
                  <a:pt x="445" y="83"/>
                </a:cubicBezTo>
                <a:cubicBezTo>
                  <a:pt x="445" y="83"/>
                  <a:pt x="445" y="83"/>
                  <a:pt x="445" y="83"/>
                </a:cubicBezTo>
                <a:cubicBezTo>
                  <a:pt x="445" y="84"/>
                  <a:pt x="445" y="84"/>
                  <a:pt x="445" y="85"/>
                </a:cubicBezTo>
                <a:cubicBezTo>
                  <a:pt x="445" y="85"/>
                  <a:pt x="445" y="85"/>
                  <a:pt x="444" y="85"/>
                </a:cubicBezTo>
                <a:cubicBezTo>
                  <a:pt x="443" y="85"/>
                  <a:pt x="444" y="85"/>
                  <a:pt x="443" y="85"/>
                </a:cubicBezTo>
                <a:cubicBezTo>
                  <a:pt x="443" y="85"/>
                  <a:pt x="444" y="85"/>
                  <a:pt x="444" y="86"/>
                </a:cubicBezTo>
                <a:cubicBezTo>
                  <a:pt x="444" y="86"/>
                  <a:pt x="442" y="86"/>
                  <a:pt x="442" y="86"/>
                </a:cubicBezTo>
                <a:cubicBezTo>
                  <a:pt x="441" y="86"/>
                  <a:pt x="441" y="86"/>
                  <a:pt x="440" y="86"/>
                </a:cubicBezTo>
                <a:cubicBezTo>
                  <a:pt x="440" y="86"/>
                  <a:pt x="439" y="86"/>
                  <a:pt x="439" y="86"/>
                </a:cubicBezTo>
                <a:cubicBezTo>
                  <a:pt x="438" y="86"/>
                  <a:pt x="437" y="86"/>
                  <a:pt x="436" y="85"/>
                </a:cubicBezTo>
                <a:cubicBezTo>
                  <a:pt x="436" y="85"/>
                  <a:pt x="436" y="85"/>
                  <a:pt x="436" y="85"/>
                </a:cubicBezTo>
                <a:cubicBezTo>
                  <a:pt x="436" y="85"/>
                  <a:pt x="436" y="85"/>
                  <a:pt x="436" y="85"/>
                </a:cubicBezTo>
                <a:cubicBezTo>
                  <a:pt x="436" y="86"/>
                  <a:pt x="438" y="86"/>
                  <a:pt x="438" y="87"/>
                </a:cubicBezTo>
                <a:cubicBezTo>
                  <a:pt x="438" y="87"/>
                  <a:pt x="438" y="87"/>
                  <a:pt x="437" y="87"/>
                </a:cubicBezTo>
                <a:cubicBezTo>
                  <a:pt x="437" y="87"/>
                  <a:pt x="437" y="87"/>
                  <a:pt x="437" y="87"/>
                </a:cubicBezTo>
                <a:cubicBezTo>
                  <a:pt x="438" y="87"/>
                  <a:pt x="438" y="87"/>
                  <a:pt x="438" y="87"/>
                </a:cubicBezTo>
                <a:cubicBezTo>
                  <a:pt x="439" y="87"/>
                  <a:pt x="438" y="88"/>
                  <a:pt x="438" y="89"/>
                </a:cubicBezTo>
                <a:cubicBezTo>
                  <a:pt x="438" y="89"/>
                  <a:pt x="438" y="89"/>
                  <a:pt x="438" y="89"/>
                </a:cubicBezTo>
                <a:cubicBezTo>
                  <a:pt x="437" y="90"/>
                  <a:pt x="436" y="90"/>
                  <a:pt x="436" y="90"/>
                </a:cubicBezTo>
                <a:cubicBezTo>
                  <a:pt x="436" y="91"/>
                  <a:pt x="436" y="91"/>
                  <a:pt x="436" y="92"/>
                </a:cubicBezTo>
                <a:cubicBezTo>
                  <a:pt x="436" y="92"/>
                  <a:pt x="436" y="92"/>
                  <a:pt x="435" y="92"/>
                </a:cubicBezTo>
                <a:cubicBezTo>
                  <a:pt x="435" y="93"/>
                  <a:pt x="435" y="93"/>
                  <a:pt x="436" y="94"/>
                </a:cubicBezTo>
                <a:cubicBezTo>
                  <a:pt x="436" y="94"/>
                  <a:pt x="436" y="94"/>
                  <a:pt x="436" y="94"/>
                </a:cubicBezTo>
                <a:cubicBezTo>
                  <a:pt x="436" y="95"/>
                  <a:pt x="436" y="95"/>
                  <a:pt x="435" y="95"/>
                </a:cubicBezTo>
                <a:cubicBezTo>
                  <a:pt x="435" y="95"/>
                  <a:pt x="435" y="95"/>
                  <a:pt x="435" y="95"/>
                </a:cubicBezTo>
                <a:cubicBezTo>
                  <a:pt x="436" y="95"/>
                  <a:pt x="436" y="96"/>
                  <a:pt x="436" y="96"/>
                </a:cubicBezTo>
                <a:cubicBezTo>
                  <a:pt x="436" y="97"/>
                  <a:pt x="435" y="97"/>
                  <a:pt x="435" y="97"/>
                </a:cubicBezTo>
                <a:cubicBezTo>
                  <a:pt x="435" y="98"/>
                  <a:pt x="435" y="99"/>
                  <a:pt x="434" y="99"/>
                </a:cubicBezTo>
                <a:cubicBezTo>
                  <a:pt x="434" y="100"/>
                  <a:pt x="434" y="100"/>
                  <a:pt x="433" y="100"/>
                </a:cubicBezTo>
                <a:cubicBezTo>
                  <a:pt x="433" y="100"/>
                  <a:pt x="433" y="100"/>
                  <a:pt x="433" y="100"/>
                </a:cubicBezTo>
                <a:cubicBezTo>
                  <a:pt x="432" y="100"/>
                  <a:pt x="430" y="99"/>
                  <a:pt x="430" y="100"/>
                </a:cubicBezTo>
                <a:cubicBezTo>
                  <a:pt x="430" y="100"/>
                  <a:pt x="431" y="100"/>
                  <a:pt x="431" y="101"/>
                </a:cubicBezTo>
                <a:cubicBezTo>
                  <a:pt x="431" y="101"/>
                  <a:pt x="431" y="101"/>
                  <a:pt x="431" y="102"/>
                </a:cubicBezTo>
                <a:cubicBezTo>
                  <a:pt x="431" y="102"/>
                  <a:pt x="431" y="102"/>
                  <a:pt x="431" y="103"/>
                </a:cubicBezTo>
                <a:cubicBezTo>
                  <a:pt x="430" y="103"/>
                  <a:pt x="429" y="103"/>
                  <a:pt x="428" y="103"/>
                </a:cubicBezTo>
                <a:cubicBezTo>
                  <a:pt x="428" y="103"/>
                  <a:pt x="428" y="103"/>
                  <a:pt x="428" y="103"/>
                </a:cubicBezTo>
                <a:cubicBezTo>
                  <a:pt x="428" y="103"/>
                  <a:pt x="428" y="103"/>
                  <a:pt x="428" y="103"/>
                </a:cubicBezTo>
                <a:cubicBezTo>
                  <a:pt x="428" y="103"/>
                  <a:pt x="428" y="104"/>
                  <a:pt x="427" y="104"/>
                </a:cubicBezTo>
                <a:cubicBezTo>
                  <a:pt x="427" y="104"/>
                  <a:pt x="427" y="104"/>
                  <a:pt x="427" y="104"/>
                </a:cubicBezTo>
                <a:cubicBezTo>
                  <a:pt x="427" y="104"/>
                  <a:pt x="426" y="104"/>
                  <a:pt x="426" y="104"/>
                </a:cubicBezTo>
                <a:cubicBezTo>
                  <a:pt x="426" y="104"/>
                  <a:pt x="426" y="104"/>
                  <a:pt x="426" y="104"/>
                </a:cubicBezTo>
                <a:cubicBezTo>
                  <a:pt x="426" y="104"/>
                  <a:pt x="426" y="105"/>
                  <a:pt x="425" y="105"/>
                </a:cubicBezTo>
                <a:cubicBezTo>
                  <a:pt x="425" y="105"/>
                  <a:pt x="425" y="106"/>
                  <a:pt x="425" y="106"/>
                </a:cubicBezTo>
                <a:cubicBezTo>
                  <a:pt x="425" y="106"/>
                  <a:pt x="425" y="106"/>
                  <a:pt x="425" y="106"/>
                </a:cubicBezTo>
                <a:cubicBezTo>
                  <a:pt x="425" y="106"/>
                  <a:pt x="424" y="106"/>
                  <a:pt x="424" y="106"/>
                </a:cubicBezTo>
                <a:cubicBezTo>
                  <a:pt x="423" y="106"/>
                  <a:pt x="424" y="105"/>
                  <a:pt x="424" y="105"/>
                </a:cubicBezTo>
                <a:cubicBezTo>
                  <a:pt x="424" y="105"/>
                  <a:pt x="424" y="105"/>
                  <a:pt x="424" y="105"/>
                </a:cubicBezTo>
                <a:cubicBezTo>
                  <a:pt x="424" y="104"/>
                  <a:pt x="424" y="104"/>
                  <a:pt x="424" y="103"/>
                </a:cubicBezTo>
                <a:cubicBezTo>
                  <a:pt x="425" y="103"/>
                  <a:pt x="425" y="102"/>
                  <a:pt x="425" y="102"/>
                </a:cubicBezTo>
                <a:cubicBezTo>
                  <a:pt x="424" y="102"/>
                  <a:pt x="423" y="102"/>
                  <a:pt x="423" y="102"/>
                </a:cubicBezTo>
                <a:cubicBezTo>
                  <a:pt x="423" y="102"/>
                  <a:pt x="423" y="103"/>
                  <a:pt x="423" y="103"/>
                </a:cubicBezTo>
                <a:cubicBezTo>
                  <a:pt x="423" y="103"/>
                  <a:pt x="423" y="103"/>
                  <a:pt x="423" y="103"/>
                </a:cubicBezTo>
                <a:cubicBezTo>
                  <a:pt x="423" y="103"/>
                  <a:pt x="423" y="103"/>
                  <a:pt x="423" y="103"/>
                </a:cubicBezTo>
                <a:cubicBezTo>
                  <a:pt x="423" y="103"/>
                  <a:pt x="422" y="104"/>
                  <a:pt x="422" y="104"/>
                </a:cubicBezTo>
                <a:cubicBezTo>
                  <a:pt x="421" y="104"/>
                  <a:pt x="421" y="105"/>
                  <a:pt x="421" y="105"/>
                </a:cubicBezTo>
                <a:cubicBezTo>
                  <a:pt x="421" y="105"/>
                  <a:pt x="424" y="105"/>
                  <a:pt x="422" y="107"/>
                </a:cubicBezTo>
                <a:cubicBezTo>
                  <a:pt x="422" y="106"/>
                  <a:pt x="422" y="106"/>
                  <a:pt x="422" y="107"/>
                </a:cubicBezTo>
                <a:cubicBezTo>
                  <a:pt x="422" y="107"/>
                  <a:pt x="422" y="107"/>
                  <a:pt x="421" y="107"/>
                </a:cubicBezTo>
                <a:cubicBezTo>
                  <a:pt x="421" y="108"/>
                  <a:pt x="420" y="108"/>
                  <a:pt x="420" y="108"/>
                </a:cubicBezTo>
                <a:cubicBezTo>
                  <a:pt x="419" y="108"/>
                  <a:pt x="419" y="107"/>
                  <a:pt x="419" y="107"/>
                </a:cubicBezTo>
                <a:cubicBezTo>
                  <a:pt x="419" y="107"/>
                  <a:pt x="419" y="107"/>
                  <a:pt x="419" y="107"/>
                </a:cubicBezTo>
                <a:cubicBezTo>
                  <a:pt x="419" y="107"/>
                  <a:pt x="418" y="107"/>
                  <a:pt x="418" y="107"/>
                </a:cubicBezTo>
                <a:cubicBezTo>
                  <a:pt x="418" y="107"/>
                  <a:pt x="418" y="107"/>
                  <a:pt x="418" y="107"/>
                </a:cubicBezTo>
                <a:cubicBezTo>
                  <a:pt x="418" y="107"/>
                  <a:pt x="418" y="108"/>
                  <a:pt x="419" y="108"/>
                </a:cubicBezTo>
                <a:cubicBezTo>
                  <a:pt x="419" y="108"/>
                  <a:pt x="419" y="108"/>
                  <a:pt x="419" y="108"/>
                </a:cubicBezTo>
                <a:cubicBezTo>
                  <a:pt x="418" y="108"/>
                  <a:pt x="418" y="108"/>
                  <a:pt x="418" y="108"/>
                </a:cubicBezTo>
                <a:cubicBezTo>
                  <a:pt x="418" y="108"/>
                  <a:pt x="418" y="108"/>
                  <a:pt x="417" y="108"/>
                </a:cubicBezTo>
                <a:cubicBezTo>
                  <a:pt x="417" y="108"/>
                  <a:pt x="417" y="108"/>
                  <a:pt x="417" y="108"/>
                </a:cubicBezTo>
                <a:cubicBezTo>
                  <a:pt x="417" y="108"/>
                  <a:pt x="417" y="108"/>
                  <a:pt x="417" y="108"/>
                </a:cubicBezTo>
                <a:cubicBezTo>
                  <a:pt x="417" y="109"/>
                  <a:pt x="417" y="109"/>
                  <a:pt x="415" y="109"/>
                </a:cubicBezTo>
                <a:cubicBezTo>
                  <a:pt x="415" y="109"/>
                  <a:pt x="415" y="109"/>
                  <a:pt x="415" y="109"/>
                </a:cubicBezTo>
                <a:cubicBezTo>
                  <a:pt x="415" y="109"/>
                  <a:pt x="415" y="109"/>
                  <a:pt x="415" y="109"/>
                </a:cubicBezTo>
                <a:cubicBezTo>
                  <a:pt x="416" y="109"/>
                  <a:pt x="417" y="109"/>
                  <a:pt x="417" y="109"/>
                </a:cubicBezTo>
                <a:cubicBezTo>
                  <a:pt x="418" y="110"/>
                  <a:pt x="418" y="111"/>
                  <a:pt x="417" y="111"/>
                </a:cubicBezTo>
                <a:cubicBezTo>
                  <a:pt x="417" y="112"/>
                  <a:pt x="416" y="112"/>
                  <a:pt x="416" y="112"/>
                </a:cubicBezTo>
                <a:cubicBezTo>
                  <a:pt x="414" y="112"/>
                  <a:pt x="415" y="111"/>
                  <a:pt x="412" y="112"/>
                </a:cubicBezTo>
                <a:cubicBezTo>
                  <a:pt x="413" y="112"/>
                  <a:pt x="413" y="112"/>
                  <a:pt x="413" y="112"/>
                </a:cubicBezTo>
                <a:cubicBezTo>
                  <a:pt x="413" y="113"/>
                  <a:pt x="414" y="113"/>
                  <a:pt x="415" y="113"/>
                </a:cubicBezTo>
                <a:cubicBezTo>
                  <a:pt x="415" y="113"/>
                  <a:pt x="415" y="113"/>
                  <a:pt x="416" y="114"/>
                </a:cubicBezTo>
                <a:cubicBezTo>
                  <a:pt x="416" y="114"/>
                  <a:pt x="416" y="114"/>
                  <a:pt x="416" y="114"/>
                </a:cubicBezTo>
                <a:cubicBezTo>
                  <a:pt x="416" y="114"/>
                  <a:pt x="416" y="114"/>
                  <a:pt x="416" y="114"/>
                </a:cubicBezTo>
                <a:cubicBezTo>
                  <a:pt x="416" y="115"/>
                  <a:pt x="416" y="115"/>
                  <a:pt x="416" y="115"/>
                </a:cubicBezTo>
                <a:cubicBezTo>
                  <a:pt x="416" y="115"/>
                  <a:pt x="417" y="115"/>
                  <a:pt x="417" y="116"/>
                </a:cubicBezTo>
                <a:cubicBezTo>
                  <a:pt x="416" y="116"/>
                  <a:pt x="416" y="116"/>
                  <a:pt x="415" y="116"/>
                </a:cubicBezTo>
                <a:cubicBezTo>
                  <a:pt x="415" y="116"/>
                  <a:pt x="414" y="117"/>
                  <a:pt x="414" y="117"/>
                </a:cubicBezTo>
                <a:cubicBezTo>
                  <a:pt x="413" y="117"/>
                  <a:pt x="413" y="117"/>
                  <a:pt x="412" y="117"/>
                </a:cubicBezTo>
                <a:cubicBezTo>
                  <a:pt x="413" y="117"/>
                  <a:pt x="414" y="118"/>
                  <a:pt x="414" y="118"/>
                </a:cubicBezTo>
                <a:cubicBezTo>
                  <a:pt x="414" y="118"/>
                  <a:pt x="415" y="118"/>
                  <a:pt x="415" y="118"/>
                </a:cubicBezTo>
                <a:cubicBezTo>
                  <a:pt x="415" y="118"/>
                  <a:pt x="415" y="118"/>
                  <a:pt x="415" y="118"/>
                </a:cubicBezTo>
                <a:cubicBezTo>
                  <a:pt x="416" y="118"/>
                  <a:pt x="416" y="119"/>
                  <a:pt x="416" y="119"/>
                </a:cubicBezTo>
                <a:cubicBezTo>
                  <a:pt x="417" y="119"/>
                  <a:pt x="417" y="119"/>
                  <a:pt x="417" y="120"/>
                </a:cubicBezTo>
                <a:cubicBezTo>
                  <a:pt x="417" y="120"/>
                  <a:pt x="416" y="120"/>
                  <a:pt x="416" y="120"/>
                </a:cubicBezTo>
                <a:cubicBezTo>
                  <a:pt x="415" y="120"/>
                  <a:pt x="415" y="120"/>
                  <a:pt x="414" y="120"/>
                </a:cubicBezTo>
                <a:cubicBezTo>
                  <a:pt x="414" y="120"/>
                  <a:pt x="413" y="120"/>
                  <a:pt x="413" y="120"/>
                </a:cubicBezTo>
                <a:cubicBezTo>
                  <a:pt x="413" y="120"/>
                  <a:pt x="413" y="120"/>
                  <a:pt x="413" y="120"/>
                </a:cubicBezTo>
                <a:cubicBezTo>
                  <a:pt x="413" y="120"/>
                  <a:pt x="413" y="120"/>
                  <a:pt x="414" y="120"/>
                </a:cubicBezTo>
                <a:cubicBezTo>
                  <a:pt x="414" y="120"/>
                  <a:pt x="414" y="120"/>
                  <a:pt x="414" y="120"/>
                </a:cubicBezTo>
                <a:cubicBezTo>
                  <a:pt x="415" y="120"/>
                  <a:pt x="416" y="121"/>
                  <a:pt x="416" y="120"/>
                </a:cubicBezTo>
                <a:cubicBezTo>
                  <a:pt x="416" y="121"/>
                  <a:pt x="417" y="121"/>
                  <a:pt x="416" y="121"/>
                </a:cubicBezTo>
                <a:cubicBezTo>
                  <a:pt x="416" y="121"/>
                  <a:pt x="416" y="121"/>
                  <a:pt x="415" y="121"/>
                </a:cubicBezTo>
                <a:cubicBezTo>
                  <a:pt x="415" y="121"/>
                  <a:pt x="415" y="122"/>
                  <a:pt x="415" y="122"/>
                </a:cubicBezTo>
                <a:cubicBezTo>
                  <a:pt x="415" y="122"/>
                  <a:pt x="414" y="122"/>
                  <a:pt x="414" y="122"/>
                </a:cubicBezTo>
                <a:cubicBezTo>
                  <a:pt x="414" y="122"/>
                  <a:pt x="414" y="122"/>
                  <a:pt x="414" y="122"/>
                </a:cubicBezTo>
                <a:cubicBezTo>
                  <a:pt x="414" y="122"/>
                  <a:pt x="414" y="122"/>
                  <a:pt x="415" y="123"/>
                </a:cubicBezTo>
                <a:cubicBezTo>
                  <a:pt x="415" y="123"/>
                  <a:pt x="415" y="123"/>
                  <a:pt x="414" y="123"/>
                </a:cubicBezTo>
                <a:cubicBezTo>
                  <a:pt x="414" y="123"/>
                  <a:pt x="414" y="123"/>
                  <a:pt x="413" y="123"/>
                </a:cubicBezTo>
                <a:cubicBezTo>
                  <a:pt x="413" y="123"/>
                  <a:pt x="413" y="123"/>
                  <a:pt x="413" y="123"/>
                </a:cubicBezTo>
                <a:cubicBezTo>
                  <a:pt x="413" y="123"/>
                  <a:pt x="414" y="124"/>
                  <a:pt x="414" y="124"/>
                </a:cubicBezTo>
                <a:cubicBezTo>
                  <a:pt x="414" y="124"/>
                  <a:pt x="414" y="124"/>
                  <a:pt x="414" y="124"/>
                </a:cubicBezTo>
                <a:cubicBezTo>
                  <a:pt x="414" y="124"/>
                  <a:pt x="414" y="124"/>
                  <a:pt x="414" y="124"/>
                </a:cubicBezTo>
                <a:cubicBezTo>
                  <a:pt x="414" y="124"/>
                  <a:pt x="412" y="124"/>
                  <a:pt x="412" y="124"/>
                </a:cubicBezTo>
                <a:cubicBezTo>
                  <a:pt x="412" y="124"/>
                  <a:pt x="412" y="124"/>
                  <a:pt x="412" y="124"/>
                </a:cubicBezTo>
                <a:cubicBezTo>
                  <a:pt x="411" y="124"/>
                  <a:pt x="412" y="125"/>
                  <a:pt x="413" y="125"/>
                </a:cubicBezTo>
                <a:cubicBezTo>
                  <a:pt x="413" y="125"/>
                  <a:pt x="413" y="125"/>
                  <a:pt x="413" y="126"/>
                </a:cubicBezTo>
                <a:cubicBezTo>
                  <a:pt x="413" y="126"/>
                  <a:pt x="413" y="126"/>
                  <a:pt x="413" y="126"/>
                </a:cubicBezTo>
                <a:cubicBezTo>
                  <a:pt x="413" y="126"/>
                  <a:pt x="412" y="126"/>
                  <a:pt x="412" y="126"/>
                </a:cubicBezTo>
                <a:cubicBezTo>
                  <a:pt x="411" y="127"/>
                  <a:pt x="411" y="127"/>
                  <a:pt x="410" y="127"/>
                </a:cubicBezTo>
                <a:cubicBezTo>
                  <a:pt x="410" y="128"/>
                  <a:pt x="410" y="128"/>
                  <a:pt x="411" y="128"/>
                </a:cubicBezTo>
                <a:cubicBezTo>
                  <a:pt x="411" y="129"/>
                  <a:pt x="412" y="129"/>
                  <a:pt x="412" y="129"/>
                </a:cubicBezTo>
                <a:cubicBezTo>
                  <a:pt x="412" y="129"/>
                  <a:pt x="412" y="129"/>
                  <a:pt x="412" y="129"/>
                </a:cubicBezTo>
                <a:cubicBezTo>
                  <a:pt x="412" y="129"/>
                  <a:pt x="412" y="129"/>
                  <a:pt x="412" y="129"/>
                </a:cubicBezTo>
                <a:cubicBezTo>
                  <a:pt x="411" y="129"/>
                  <a:pt x="410" y="129"/>
                  <a:pt x="409" y="129"/>
                </a:cubicBezTo>
                <a:cubicBezTo>
                  <a:pt x="410" y="129"/>
                  <a:pt x="411" y="130"/>
                  <a:pt x="412" y="130"/>
                </a:cubicBezTo>
                <a:cubicBezTo>
                  <a:pt x="412" y="131"/>
                  <a:pt x="413" y="131"/>
                  <a:pt x="413" y="132"/>
                </a:cubicBezTo>
                <a:cubicBezTo>
                  <a:pt x="413" y="132"/>
                  <a:pt x="413" y="133"/>
                  <a:pt x="412" y="133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412" y="133"/>
                  <a:pt x="413" y="133"/>
                  <a:pt x="413" y="133"/>
                </a:cubicBezTo>
                <a:cubicBezTo>
                  <a:pt x="413" y="133"/>
                  <a:pt x="413" y="133"/>
                  <a:pt x="413" y="133"/>
                </a:cubicBezTo>
                <a:cubicBezTo>
                  <a:pt x="412" y="134"/>
                  <a:pt x="413" y="134"/>
                  <a:pt x="412" y="134"/>
                </a:cubicBezTo>
                <a:cubicBezTo>
                  <a:pt x="412" y="135"/>
                  <a:pt x="412" y="135"/>
                  <a:pt x="412" y="136"/>
                </a:cubicBezTo>
                <a:cubicBezTo>
                  <a:pt x="412" y="136"/>
                  <a:pt x="412" y="136"/>
                  <a:pt x="412" y="136"/>
                </a:cubicBezTo>
                <a:cubicBezTo>
                  <a:pt x="411" y="135"/>
                  <a:pt x="410" y="135"/>
                  <a:pt x="409" y="136"/>
                </a:cubicBezTo>
                <a:cubicBezTo>
                  <a:pt x="409" y="136"/>
                  <a:pt x="409" y="136"/>
                  <a:pt x="409" y="136"/>
                </a:cubicBezTo>
                <a:cubicBezTo>
                  <a:pt x="410" y="137"/>
                  <a:pt x="411" y="136"/>
                  <a:pt x="412" y="137"/>
                </a:cubicBezTo>
                <a:cubicBezTo>
                  <a:pt x="412" y="137"/>
                  <a:pt x="412" y="137"/>
                  <a:pt x="412" y="137"/>
                </a:cubicBezTo>
                <a:cubicBezTo>
                  <a:pt x="411" y="137"/>
                  <a:pt x="411" y="138"/>
                  <a:pt x="411" y="138"/>
                </a:cubicBezTo>
                <a:cubicBezTo>
                  <a:pt x="411" y="138"/>
                  <a:pt x="410" y="138"/>
                  <a:pt x="410" y="139"/>
                </a:cubicBezTo>
                <a:cubicBezTo>
                  <a:pt x="410" y="139"/>
                  <a:pt x="410" y="139"/>
                  <a:pt x="410" y="139"/>
                </a:cubicBezTo>
                <a:cubicBezTo>
                  <a:pt x="410" y="139"/>
                  <a:pt x="411" y="139"/>
                  <a:pt x="411" y="139"/>
                </a:cubicBezTo>
                <a:cubicBezTo>
                  <a:pt x="410" y="139"/>
                  <a:pt x="410" y="139"/>
                  <a:pt x="409" y="139"/>
                </a:cubicBezTo>
                <a:cubicBezTo>
                  <a:pt x="409" y="140"/>
                  <a:pt x="410" y="140"/>
                  <a:pt x="410" y="140"/>
                </a:cubicBezTo>
                <a:cubicBezTo>
                  <a:pt x="411" y="140"/>
                  <a:pt x="411" y="140"/>
                  <a:pt x="412" y="140"/>
                </a:cubicBezTo>
                <a:cubicBezTo>
                  <a:pt x="412" y="140"/>
                  <a:pt x="412" y="140"/>
                  <a:pt x="412" y="140"/>
                </a:cubicBezTo>
                <a:cubicBezTo>
                  <a:pt x="412" y="140"/>
                  <a:pt x="409" y="141"/>
                  <a:pt x="408" y="142"/>
                </a:cubicBezTo>
                <a:cubicBezTo>
                  <a:pt x="408" y="142"/>
                  <a:pt x="409" y="142"/>
                  <a:pt x="410" y="142"/>
                </a:cubicBezTo>
                <a:cubicBezTo>
                  <a:pt x="410" y="142"/>
                  <a:pt x="410" y="142"/>
                  <a:pt x="411" y="142"/>
                </a:cubicBezTo>
                <a:cubicBezTo>
                  <a:pt x="410" y="142"/>
                  <a:pt x="412" y="142"/>
                  <a:pt x="411" y="143"/>
                </a:cubicBezTo>
                <a:cubicBezTo>
                  <a:pt x="411" y="143"/>
                  <a:pt x="411" y="143"/>
                  <a:pt x="411" y="143"/>
                </a:cubicBezTo>
                <a:cubicBezTo>
                  <a:pt x="411" y="144"/>
                  <a:pt x="410" y="143"/>
                  <a:pt x="410" y="143"/>
                </a:cubicBezTo>
                <a:cubicBezTo>
                  <a:pt x="409" y="143"/>
                  <a:pt x="409" y="143"/>
                  <a:pt x="408" y="143"/>
                </a:cubicBezTo>
                <a:cubicBezTo>
                  <a:pt x="408" y="143"/>
                  <a:pt x="407" y="143"/>
                  <a:pt x="406" y="143"/>
                </a:cubicBezTo>
                <a:cubicBezTo>
                  <a:pt x="405" y="143"/>
                  <a:pt x="405" y="144"/>
                  <a:pt x="405" y="145"/>
                </a:cubicBezTo>
                <a:cubicBezTo>
                  <a:pt x="405" y="145"/>
                  <a:pt x="405" y="145"/>
                  <a:pt x="405" y="145"/>
                </a:cubicBezTo>
                <a:cubicBezTo>
                  <a:pt x="404" y="145"/>
                  <a:pt x="404" y="144"/>
                  <a:pt x="404" y="144"/>
                </a:cubicBezTo>
                <a:cubicBezTo>
                  <a:pt x="403" y="144"/>
                  <a:pt x="402" y="145"/>
                  <a:pt x="402" y="145"/>
                </a:cubicBezTo>
                <a:cubicBezTo>
                  <a:pt x="401" y="144"/>
                  <a:pt x="403" y="143"/>
                  <a:pt x="402" y="143"/>
                </a:cubicBezTo>
                <a:cubicBezTo>
                  <a:pt x="402" y="143"/>
                  <a:pt x="402" y="143"/>
                  <a:pt x="402" y="143"/>
                </a:cubicBezTo>
                <a:cubicBezTo>
                  <a:pt x="403" y="142"/>
                  <a:pt x="403" y="142"/>
                  <a:pt x="403" y="141"/>
                </a:cubicBezTo>
                <a:cubicBezTo>
                  <a:pt x="403" y="141"/>
                  <a:pt x="402" y="142"/>
                  <a:pt x="402" y="142"/>
                </a:cubicBezTo>
                <a:cubicBezTo>
                  <a:pt x="402" y="142"/>
                  <a:pt x="402" y="143"/>
                  <a:pt x="401" y="143"/>
                </a:cubicBezTo>
                <a:cubicBezTo>
                  <a:pt x="401" y="142"/>
                  <a:pt x="401" y="142"/>
                  <a:pt x="401" y="141"/>
                </a:cubicBezTo>
                <a:cubicBezTo>
                  <a:pt x="401" y="141"/>
                  <a:pt x="401" y="141"/>
                  <a:pt x="400" y="141"/>
                </a:cubicBezTo>
                <a:cubicBezTo>
                  <a:pt x="400" y="141"/>
                  <a:pt x="400" y="142"/>
                  <a:pt x="399" y="142"/>
                </a:cubicBezTo>
                <a:cubicBezTo>
                  <a:pt x="399" y="142"/>
                  <a:pt x="399" y="142"/>
                  <a:pt x="399" y="142"/>
                </a:cubicBezTo>
                <a:cubicBezTo>
                  <a:pt x="399" y="142"/>
                  <a:pt x="399" y="142"/>
                  <a:pt x="399" y="142"/>
                </a:cubicBezTo>
                <a:cubicBezTo>
                  <a:pt x="398" y="142"/>
                  <a:pt x="398" y="142"/>
                  <a:pt x="398" y="142"/>
                </a:cubicBezTo>
                <a:cubicBezTo>
                  <a:pt x="398" y="142"/>
                  <a:pt x="398" y="142"/>
                  <a:pt x="398" y="142"/>
                </a:cubicBezTo>
                <a:cubicBezTo>
                  <a:pt x="398" y="142"/>
                  <a:pt x="399" y="141"/>
                  <a:pt x="399" y="141"/>
                </a:cubicBezTo>
                <a:cubicBezTo>
                  <a:pt x="399" y="141"/>
                  <a:pt x="399" y="141"/>
                  <a:pt x="399" y="141"/>
                </a:cubicBezTo>
                <a:cubicBezTo>
                  <a:pt x="400" y="140"/>
                  <a:pt x="400" y="140"/>
                  <a:pt x="400" y="140"/>
                </a:cubicBezTo>
                <a:cubicBezTo>
                  <a:pt x="400" y="140"/>
                  <a:pt x="400" y="139"/>
                  <a:pt x="400" y="139"/>
                </a:cubicBezTo>
                <a:cubicBezTo>
                  <a:pt x="400" y="139"/>
                  <a:pt x="399" y="139"/>
                  <a:pt x="399" y="139"/>
                </a:cubicBezTo>
                <a:cubicBezTo>
                  <a:pt x="399" y="139"/>
                  <a:pt x="399" y="139"/>
                  <a:pt x="399" y="139"/>
                </a:cubicBezTo>
                <a:cubicBezTo>
                  <a:pt x="398" y="139"/>
                  <a:pt x="398" y="139"/>
                  <a:pt x="398" y="139"/>
                </a:cubicBezTo>
                <a:cubicBezTo>
                  <a:pt x="397" y="140"/>
                  <a:pt x="397" y="140"/>
                  <a:pt x="397" y="140"/>
                </a:cubicBezTo>
                <a:cubicBezTo>
                  <a:pt x="397" y="140"/>
                  <a:pt x="398" y="139"/>
                  <a:pt x="398" y="139"/>
                </a:cubicBezTo>
                <a:cubicBezTo>
                  <a:pt x="398" y="138"/>
                  <a:pt x="398" y="138"/>
                  <a:pt x="398" y="138"/>
                </a:cubicBezTo>
                <a:cubicBezTo>
                  <a:pt x="398" y="138"/>
                  <a:pt x="398" y="138"/>
                  <a:pt x="397" y="138"/>
                </a:cubicBezTo>
                <a:cubicBezTo>
                  <a:pt x="396" y="138"/>
                  <a:pt x="396" y="138"/>
                  <a:pt x="397" y="139"/>
                </a:cubicBezTo>
                <a:cubicBezTo>
                  <a:pt x="397" y="139"/>
                  <a:pt x="396" y="139"/>
                  <a:pt x="396" y="139"/>
                </a:cubicBezTo>
                <a:cubicBezTo>
                  <a:pt x="396" y="140"/>
                  <a:pt x="395" y="140"/>
                  <a:pt x="395" y="140"/>
                </a:cubicBezTo>
                <a:cubicBezTo>
                  <a:pt x="394" y="140"/>
                  <a:pt x="394" y="140"/>
                  <a:pt x="393" y="140"/>
                </a:cubicBezTo>
                <a:cubicBezTo>
                  <a:pt x="393" y="141"/>
                  <a:pt x="393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1"/>
                  <a:pt x="392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0" y="142"/>
                  <a:pt x="388" y="142"/>
                  <a:pt x="388" y="141"/>
                </a:cubicBezTo>
                <a:cubicBezTo>
                  <a:pt x="388" y="141"/>
                  <a:pt x="389" y="141"/>
                  <a:pt x="389" y="141"/>
                </a:cubicBezTo>
                <a:cubicBezTo>
                  <a:pt x="389" y="140"/>
                  <a:pt x="389" y="140"/>
                  <a:pt x="389" y="140"/>
                </a:cubicBezTo>
                <a:cubicBezTo>
                  <a:pt x="389" y="140"/>
                  <a:pt x="389" y="140"/>
                  <a:pt x="388" y="140"/>
                </a:cubicBezTo>
                <a:cubicBezTo>
                  <a:pt x="388" y="140"/>
                  <a:pt x="388" y="140"/>
                  <a:pt x="387" y="140"/>
                </a:cubicBezTo>
                <a:cubicBezTo>
                  <a:pt x="387" y="140"/>
                  <a:pt x="387" y="140"/>
                  <a:pt x="387" y="140"/>
                </a:cubicBezTo>
                <a:cubicBezTo>
                  <a:pt x="387" y="140"/>
                  <a:pt x="388" y="139"/>
                  <a:pt x="387" y="139"/>
                </a:cubicBezTo>
                <a:cubicBezTo>
                  <a:pt x="387" y="138"/>
                  <a:pt x="385" y="139"/>
                  <a:pt x="384" y="138"/>
                </a:cubicBezTo>
                <a:cubicBezTo>
                  <a:pt x="385" y="138"/>
                  <a:pt x="386" y="138"/>
                  <a:pt x="386" y="138"/>
                </a:cubicBezTo>
                <a:cubicBezTo>
                  <a:pt x="386" y="138"/>
                  <a:pt x="386" y="138"/>
                  <a:pt x="386" y="138"/>
                </a:cubicBezTo>
                <a:cubicBezTo>
                  <a:pt x="385" y="137"/>
                  <a:pt x="385" y="138"/>
                  <a:pt x="384" y="138"/>
                </a:cubicBezTo>
                <a:cubicBezTo>
                  <a:pt x="384" y="138"/>
                  <a:pt x="384" y="138"/>
                  <a:pt x="384" y="138"/>
                </a:cubicBezTo>
                <a:cubicBezTo>
                  <a:pt x="384" y="138"/>
                  <a:pt x="384" y="138"/>
                  <a:pt x="384" y="138"/>
                </a:cubicBezTo>
                <a:cubicBezTo>
                  <a:pt x="383" y="139"/>
                  <a:pt x="382" y="138"/>
                  <a:pt x="381" y="138"/>
                </a:cubicBezTo>
                <a:cubicBezTo>
                  <a:pt x="382" y="138"/>
                  <a:pt x="382" y="138"/>
                  <a:pt x="382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36"/>
                  <a:pt x="383" y="136"/>
                  <a:pt x="383" y="135"/>
                </a:cubicBezTo>
                <a:cubicBezTo>
                  <a:pt x="382" y="135"/>
                  <a:pt x="382" y="136"/>
                  <a:pt x="381" y="136"/>
                </a:cubicBezTo>
                <a:cubicBezTo>
                  <a:pt x="381" y="136"/>
                  <a:pt x="381" y="136"/>
                  <a:pt x="382" y="135"/>
                </a:cubicBezTo>
                <a:cubicBezTo>
                  <a:pt x="382" y="135"/>
                  <a:pt x="382" y="135"/>
                  <a:pt x="382" y="135"/>
                </a:cubicBezTo>
                <a:cubicBezTo>
                  <a:pt x="382" y="135"/>
                  <a:pt x="382" y="135"/>
                  <a:pt x="382" y="135"/>
                </a:cubicBezTo>
                <a:cubicBezTo>
                  <a:pt x="382" y="135"/>
                  <a:pt x="381" y="135"/>
                  <a:pt x="381" y="135"/>
                </a:cubicBezTo>
                <a:cubicBezTo>
                  <a:pt x="381" y="135"/>
                  <a:pt x="380" y="135"/>
                  <a:pt x="380" y="135"/>
                </a:cubicBezTo>
                <a:cubicBezTo>
                  <a:pt x="380" y="135"/>
                  <a:pt x="380" y="135"/>
                  <a:pt x="380" y="135"/>
                </a:cubicBezTo>
                <a:cubicBezTo>
                  <a:pt x="381" y="135"/>
                  <a:pt x="381" y="134"/>
                  <a:pt x="381" y="134"/>
                </a:cubicBezTo>
                <a:cubicBezTo>
                  <a:pt x="381" y="134"/>
                  <a:pt x="381" y="134"/>
                  <a:pt x="381" y="134"/>
                </a:cubicBezTo>
                <a:cubicBezTo>
                  <a:pt x="380" y="134"/>
                  <a:pt x="380" y="134"/>
                  <a:pt x="379" y="133"/>
                </a:cubicBezTo>
                <a:cubicBezTo>
                  <a:pt x="379" y="133"/>
                  <a:pt x="378" y="133"/>
                  <a:pt x="378" y="133"/>
                </a:cubicBezTo>
                <a:cubicBezTo>
                  <a:pt x="377" y="133"/>
                  <a:pt x="376" y="133"/>
                  <a:pt x="377" y="132"/>
                </a:cubicBezTo>
                <a:cubicBezTo>
                  <a:pt x="377" y="131"/>
                  <a:pt x="378" y="131"/>
                  <a:pt x="378" y="130"/>
                </a:cubicBezTo>
                <a:cubicBezTo>
                  <a:pt x="378" y="130"/>
                  <a:pt x="379" y="129"/>
                  <a:pt x="379" y="129"/>
                </a:cubicBezTo>
                <a:cubicBezTo>
                  <a:pt x="379" y="129"/>
                  <a:pt x="378" y="129"/>
                  <a:pt x="378" y="129"/>
                </a:cubicBezTo>
                <a:cubicBezTo>
                  <a:pt x="378" y="129"/>
                  <a:pt x="377" y="130"/>
                  <a:pt x="376" y="131"/>
                </a:cubicBezTo>
                <a:cubicBezTo>
                  <a:pt x="376" y="130"/>
                  <a:pt x="376" y="130"/>
                  <a:pt x="376" y="130"/>
                </a:cubicBezTo>
                <a:cubicBezTo>
                  <a:pt x="376" y="130"/>
                  <a:pt x="376" y="130"/>
                  <a:pt x="377" y="130"/>
                </a:cubicBezTo>
                <a:cubicBezTo>
                  <a:pt x="376" y="130"/>
                  <a:pt x="376" y="130"/>
                  <a:pt x="376" y="130"/>
                </a:cubicBezTo>
                <a:cubicBezTo>
                  <a:pt x="376" y="129"/>
                  <a:pt x="376" y="130"/>
                  <a:pt x="375" y="130"/>
                </a:cubicBezTo>
                <a:cubicBezTo>
                  <a:pt x="374" y="129"/>
                  <a:pt x="376" y="129"/>
                  <a:pt x="376" y="128"/>
                </a:cubicBezTo>
                <a:cubicBezTo>
                  <a:pt x="376" y="128"/>
                  <a:pt x="375" y="127"/>
                  <a:pt x="375" y="127"/>
                </a:cubicBezTo>
                <a:cubicBezTo>
                  <a:pt x="374" y="127"/>
                  <a:pt x="373" y="128"/>
                  <a:pt x="373" y="128"/>
                </a:cubicBezTo>
                <a:cubicBezTo>
                  <a:pt x="373" y="128"/>
                  <a:pt x="373" y="127"/>
                  <a:pt x="373" y="127"/>
                </a:cubicBezTo>
                <a:cubicBezTo>
                  <a:pt x="373" y="127"/>
                  <a:pt x="374" y="126"/>
                  <a:pt x="375" y="126"/>
                </a:cubicBezTo>
                <a:cubicBezTo>
                  <a:pt x="374" y="126"/>
                  <a:pt x="374" y="126"/>
                  <a:pt x="374" y="126"/>
                </a:cubicBezTo>
                <a:cubicBezTo>
                  <a:pt x="373" y="126"/>
                  <a:pt x="372" y="127"/>
                  <a:pt x="372" y="127"/>
                </a:cubicBezTo>
                <a:cubicBezTo>
                  <a:pt x="371" y="126"/>
                  <a:pt x="372" y="126"/>
                  <a:pt x="371" y="125"/>
                </a:cubicBezTo>
                <a:cubicBezTo>
                  <a:pt x="371" y="125"/>
                  <a:pt x="371" y="125"/>
                  <a:pt x="371" y="125"/>
                </a:cubicBezTo>
                <a:cubicBezTo>
                  <a:pt x="371" y="125"/>
                  <a:pt x="372" y="125"/>
                  <a:pt x="372" y="125"/>
                </a:cubicBezTo>
                <a:cubicBezTo>
                  <a:pt x="372" y="125"/>
                  <a:pt x="372" y="125"/>
                  <a:pt x="372" y="125"/>
                </a:cubicBezTo>
                <a:cubicBezTo>
                  <a:pt x="372" y="125"/>
                  <a:pt x="372" y="125"/>
                  <a:pt x="372" y="125"/>
                </a:cubicBezTo>
                <a:cubicBezTo>
                  <a:pt x="371" y="124"/>
                  <a:pt x="371" y="124"/>
                  <a:pt x="371" y="124"/>
                </a:cubicBezTo>
                <a:cubicBezTo>
                  <a:pt x="371" y="124"/>
                  <a:pt x="372" y="123"/>
                  <a:pt x="372" y="123"/>
                </a:cubicBezTo>
                <a:cubicBezTo>
                  <a:pt x="373" y="123"/>
                  <a:pt x="374" y="123"/>
                  <a:pt x="375" y="122"/>
                </a:cubicBezTo>
                <a:cubicBezTo>
                  <a:pt x="376" y="122"/>
                  <a:pt x="376" y="122"/>
                  <a:pt x="376" y="122"/>
                </a:cubicBezTo>
                <a:cubicBezTo>
                  <a:pt x="376" y="122"/>
                  <a:pt x="376" y="122"/>
                  <a:pt x="376" y="121"/>
                </a:cubicBezTo>
                <a:cubicBezTo>
                  <a:pt x="375" y="121"/>
                  <a:pt x="375" y="122"/>
                  <a:pt x="375" y="122"/>
                </a:cubicBezTo>
                <a:cubicBezTo>
                  <a:pt x="374" y="122"/>
                  <a:pt x="373" y="122"/>
                  <a:pt x="372" y="123"/>
                </a:cubicBezTo>
                <a:cubicBezTo>
                  <a:pt x="371" y="123"/>
                  <a:pt x="370" y="123"/>
                  <a:pt x="370" y="123"/>
                </a:cubicBezTo>
                <a:cubicBezTo>
                  <a:pt x="370" y="123"/>
                  <a:pt x="371" y="122"/>
                  <a:pt x="371" y="122"/>
                </a:cubicBezTo>
                <a:cubicBezTo>
                  <a:pt x="372" y="122"/>
                  <a:pt x="373" y="122"/>
                  <a:pt x="373" y="121"/>
                </a:cubicBezTo>
                <a:cubicBezTo>
                  <a:pt x="374" y="121"/>
                  <a:pt x="374" y="121"/>
                  <a:pt x="374" y="121"/>
                </a:cubicBezTo>
                <a:cubicBezTo>
                  <a:pt x="374" y="120"/>
                  <a:pt x="374" y="120"/>
                  <a:pt x="374" y="120"/>
                </a:cubicBezTo>
                <a:cubicBezTo>
                  <a:pt x="374" y="120"/>
                  <a:pt x="374" y="120"/>
                  <a:pt x="374" y="120"/>
                </a:cubicBezTo>
                <a:cubicBezTo>
                  <a:pt x="374" y="120"/>
                  <a:pt x="375" y="119"/>
                  <a:pt x="375" y="119"/>
                </a:cubicBezTo>
                <a:cubicBezTo>
                  <a:pt x="376" y="119"/>
                  <a:pt x="376" y="120"/>
                  <a:pt x="376" y="120"/>
                </a:cubicBezTo>
                <a:cubicBezTo>
                  <a:pt x="377" y="121"/>
                  <a:pt x="378" y="121"/>
                  <a:pt x="379" y="121"/>
                </a:cubicBezTo>
                <a:cubicBezTo>
                  <a:pt x="379" y="121"/>
                  <a:pt x="379" y="121"/>
                  <a:pt x="379" y="121"/>
                </a:cubicBezTo>
                <a:cubicBezTo>
                  <a:pt x="379" y="121"/>
                  <a:pt x="378" y="120"/>
                  <a:pt x="378" y="120"/>
                </a:cubicBezTo>
                <a:cubicBezTo>
                  <a:pt x="378" y="120"/>
                  <a:pt x="377" y="120"/>
                  <a:pt x="377" y="120"/>
                </a:cubicBezTo>
                <a:cubicBezTo>
                  <a:pt x="377" y="120"/>
                  <a:pt x="376" y="119"/>
                  <a:pt x="376" y="118"/>
                </a:cubicBezTo>
                <a:cubicBezTo>
                  <a:pt x="376" y="118"/>
                  <a:pt x="375" y="119"/>
                  <a:pt x="375" y="119"/>
                </a:cubicBezTo>
                <a:cubicBezTo>
                  <a:pt x="374" y="118"/>
                  <a:pt x="374" y="118"/>
                  <a:pt x="374" y="118"/>
                </a:cubicBezTo>
                <a:cubicBezTo>
                  <a:pt x="374" y="117"/>
                  <a:pt x="374" y="117"/>
                  <a:pt x="374" y="117"/>
                </a:cubicBezTo>
                <a:cubicBezTo>
                  <a:pt x="374" y="117"/>
                  <a:pt x="374" y="117"/>
                  <a:pt x="373" y="117"/>
                </a:cubicBezTo>
                <a:cubicBezTo>
                  <a:pt x="373" y="117"/>
                  <a:pt x="373" y="117"/>
                  <a:pt x="373" y="117"/>
                </a:cubicBezTo>
                <a:cubicBezTo>
                  <a:pt x="373" y="117"/>
                  <a:pt x="373" y="117"/>
                  <a:pt x="373" y="118"/>
                </a:cubicBezTo>
                <a:cubicBezTo>
                  <a:pt x="373" y="118"/>
                  <a:pt x="373" y="119"/>
                  <a:pt x="373" y="119"/>
                </a:cubicBezTo>
                <a:cubicBezTo>
                  <a:pt x="373" y="120"/>
                  <a:pt x="373" y="120"/>
                  <a:pt x="373" y="120"/>
                </a:cubicBezTo>
                <a:cubicBezTo>
                  <a:pt x="373" y="120"/>
                  <a:pt x="373" y="120"/>
                  <a:pt x="373" y="120"/>
                </a:cubicBezTo>
                <a:cubicBezTo>
                  <a:pt x="372" y="120"/>
                  <a:pt x="372" y="119"/>
                  <a:pt x="372" y="119"/>
                </a:cubicBezTo>
                <a:cubicBezTo>
                  <a:pt x="372" y="119"/>
                  <a:pt x="372" y="119"/>
                  <a:pt x="372" y="119"/>
                </a:cubicBezTo>
                <a:cubicBezTo>
                  <a:pt x="371" y="119"/>
                  <a:pt x="371" y="120"/>
                  <a:pt x="371" y="120"/>
                </a:cubicBezTo>
                <a:cubicBezTo>
                  <a:pt x="371" y="120"/>
                  <a:pt x="371" y="120"/>
                  <a:pt x="371" y="120"/>
                </a:cubicBezTo>
                <a:cubicBezTo>
                  <a:pt x="371" y="121"/>
                  <a:pt x="370" y="121"/>
                  <a:pt x="370" y="122"/>
                </a:cubicBezTo>
                <a:cubicBezTo>
                  <a:pt x="370" y="122"/>
                  <a:pt x="369" y="123"/>
                  <a:pt x="369" y="123"/>
                </a:cubicBezTo>
                <a:cubicBezTo>
                  <a:pt x="369" y="123"/>
                  <a:pt x="369" y="123"/>
                  <a:pt x="369" y="122"/>
                </a:cubicBezTo>
                <a:cubicBezTo>
                  <a:pt x="368" y="122"/>
                  <a:pt x="369" y="121"/>
                  <a:pt x="369" y="121"/>
                </a:cubicBezTo>
                <a:cubicBezTo>
                  <a:pt x="369" y="120"/>
                  <a:pt x="368" y="119"/>
                  <a:pt x="370" y="118"/>
                </a:cubicBezTo>
                <a:cubicBezTo>
                  <a:pt x="370" y="118"/>
                  <a:pt x="370" y="118"/>
                  <a:pt x="370" y="118"/>
                </a:cubicBezTo>
                <a:cubicBezTo>
                  <a:pt x="369" y="117"/>
                  <a:pt x="368" y="118"/>
                  <a:pt x="368" y="117"/>
                </a:cubicBezTo>
                <a:cubicBezTo>
                  <a:pt x="368" y="117"/>
                  <a:pt x="368" y="117"/>
                  <a:pt x="368" y="117"/>
                </a:cubicBezTo>
                <a:cubicBezTo>
                  <a:pt x="368" y="117"/>
                  <a:pt x="369" y="117"/>
                  <a:pt x="369" y="117"/>
                </a:cubicBezTo>
                <a:cubicBezTo>
                  <a:pt x="369" y="116"/>
                  <a:pt x="369" y="116"/>
                  <a:pt x="369" y="116"/>
                </a:cubicBezTo>
                <a:cubicBezTo>
                  <a:pt x="368" y="116"/>
                  <a:pt x="368" y="116"/>
                  <a:pt x="368" y="116"/>
                </a:cubicBezTo>
                <a:cubicBezTo>
                  <a:pt x="367" y="116"/>
                  <a:pt x="367" y="116"/>
                  <a:pt x="367" y="116"/>
                </a:cubicBezTo>
                <a:cubicBezTo>
                  <a:pt x="367" y="115"/>
                  <a:pt x="369" y="115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8" y="115"/>
                  <a:pt x="367" y="115"/>
                  <a:pt x="367" y="115"/>
                </a:cubicBezTo>
                <a:cubicBezTo>
                  <a:pt x="367" y="115"/>
                  <a:pt x="367" y="115"/>
                  <a:pt x="367" y="115"/>
                </a:cubicBezTo>
                <a:cubicBezTo>
                  <a:pt x="367" y="115"/>
                  <a:pt x="367" y="113"/>
                  <a:pt x="366" y="113"/>
                </a:cubicBezTo>
                <a:cubicBezTo>
                  <a:pt x="366" y="114"/>
                  <a:pt x="365" y="114"/>
                  <a:pt x="364" y="114"/>
                </a:cubicBezTo>
                <a:cubicBezTo>
                  <a:pt x="364" y="114"/>
                  <a:pt x="364" y="114"/>
                  <a:pt x="364" y="113"/>
                </a:cubicBezTo>
                <a:cubicBezTo>
                  <a:pt x="365" y="113"/>
                  <a:pt x="365" y="113"/>
                  <a:pt x="366" y="112"/>
                </a:cubicBezTo>
                <a:cubicBezTo>
                  <a:pt x="365" y="113"/>
                  <a:pt x="364" y="113"/>
                  <a:pt x="363" y="112"/>
                </a:cubicBezTo>
                <a:cubicBezTo>
                  <a:pt x="363" y="112"/>
                  <a:pt x="363" y="112"/>
                  <a:pt x="363" y="112"/>
                </a:cubicBezTo>
                <a:cubicBezTo>
                  <a:pt x="363" y="112"/>
                  <a:pt x="364" y="111"/>
                  <a:pt x="365" y="111"/>
                </a:cubicBezTo>
                <a:cubicBezTo>
                  <a:pt x="366" y="110"/>
                  <a:pt x="367" y="109"/>
                  <a:pt x="369" y="109"/>
                </a:cubicBezTo>
                <a:cubicBezTo>
                  <a:pt x="369" y="109"/>
                  <a:pt x="369" y="109"/>
                  <a:pt x="369" y="108"/>
                </a:cubicBezTo>
                <a:cubicBezTo>
                  <a:pt x="369" y="108"/>
                  <a:pt x="370" y="108"/>
                  <a:pt x="370" y="108"/>
                </a:cubicBezTo>
                <a:cubicBezTo>
                  <a:pt x="370" y="108"/>
                  <a:pt x="370" y="108"/>
                  <a:pt x="370" y="107"/>
                </a:cubicBezTo>
                <a:cubicBezTo>
                  <a:pt x="371" y="107"/>
                  <a:pt x="371" y="107"/>
                  <a:pt x="372" y="106"/>
                </a:cubicBezTo>
                <a:cubicBezTo>
                  <a:pt x="373" y="106"/>
                  <a:pt x="374" y="106"/>
                  <a:pt x="375" y="106"/>
                </a:cubicBezTo>
                <a:cubicBezTo>
                  <a:pt x="376" y="106"/>
                  <a:pt x="376" y="105"/>
                  <a:pt x="376" y="105"/>
                </a:cubicBezTo>
                <a:cubicBezTo>
                  <a:pt x="376" y="105"/>
                  <a:pt x="376" y="105"/>
                  <a:pt x="375" y="105"/>
                </a:cubicBezTo>
                <a:cubicBezTo>
                  <a:pt x="375" y="105"/>
                  <a:pt x="375" y="105"/>
                  <a:pt x="374" y="105"/>
                </a:cubicBezTo>
                <a:cubicBezTo>
                  <a:pt x="374" y="105"/>
                  <a:pt x="373" y="105"/>
                  <a:pt x="373" y="106"/>
                </a:cubicBezTo>
                <a:cubicBezTo>
                  <a:pt x="373" y="106"/>
                  <a:pt x="372" y="106"/>
                  <a:pt x="372" y="106"/>
                </a:cubicBezTo>
                <a:cubicBezTo>
                  <a:pt x="371" y="106"/>
                  <a:pt x="370" y="106"/>
                  <a:pt x="370" y="107"/>
                </a:cubicBezTo>
                <a:cubicBezTo>
                  <a:pt x="369" y="107"/>
                  <a:pt x="369" y="108"/>
                  <a:pt x="369" y="108"/>
                </a:cubicBezTo>
                <a:cubicBezTo>
                  <a:pt x="368" y="108"/>
                  <a:pt x="368" y="108"/>
                  <a:pt x="368" y="108"/>
                </a:cubicBezTo>
                <a:cubicBezTo>
                  <a:pt x="367" y="109"/>
                  <a:pt x="366" y="110"/>
                  <a:pt x="365" y="110"/>
                </a:cubicBezTo>
                <a:cubicBezTo>
                  <a:pt x="365" y="110"/>
                  <a:pt x="364" y="111"/>
                  <a:pt x="364" y="111"/>
                </a:cubicBezTo>
                <a:cubicBezTo>
                  <a:pt x="363" y="111"/>
                  <a:pt x="363" y="111"/>
                  <a:pt x="363" y="111"/>
                </a:cubicBezTo>
                <a:cubicBezTo>
                  <a:pt x="363" y="111"/>
                  <a:pt x="363" y="110"/>
                  <a:pt x="363" y="110"/>
                </a:cubicBezTo>
                <a:cubicBezTo>
                  <a:pt x="363" y="110"/>
                  <a:pt x="363" y="110"/>
                  <a:pt x="363" y="110"/>
                </a:cubicBezTo>
                <a:cubicBezTo>
                  <a:pt x="362" y="110"/>
                  <a:pt x="363" y="109"/>
                  <a:pt x="363" y="109"/>
                </a:cubicBezTo>
                <a:cubicBezTo>
                  <a:pt x="364" y="109"/>
                  <a:pt x="364" y="109"/>
                  <a:pt x="364" y="109"/>
                </a:cubicBezTo>
                <a:cubicBezTo>
                  <a:pt x="364" y="109"/>
                  <a:pt x="366" y="108"/>
                  <a:pt x="366" y="108"/>
                </a:cubicBezTo>
                <a:cubicBezTo>
                  <a:pt x="366" y="108"/>
                  <a:pt x="364" y="108"/>
                  <a:pt x="364" y="108"/>
                </a:cubicBezTo>
                <a:cubicBezTo>
                  <a:pt x="364" y="108"/>
                  <a:pt x="364" y="108"/>
                  <a:pt x="364" y="108"/>
                </a:cubicBezTo>
                <a:cubicBezTo>
                  <a:pt x="365" y="107"/>
                  <a:pt x="367" y="107"/>
                  <a:pt x="368" y="107"/>
                </a:cubicBezTo>
                <a:cubicBezTo>
                  <a:pt x="368" y="107"/>
                  <a:pt x="368" y="106"/>
                  <a:pt x="367" y="106"/>
                </a:cubicBezTo>
                <a:cubicBezTo>
                  <a:pt x="367" y="106"/>
                  <a:pt x="367" y="106"/>
                  <a:pt x="366" y="106"/>
                </a:cubicBezTo>
                <a:cubicBezTo>
                  <a:pt x="366" y="106"/>
                  <a:pt x="364" y="106"/>
                  <a:pt x="364" y="106"/>
                </a:cubicBezTo>
                <a:cubicBezTo>
                  <a:pt x="364" y="106"/>
                  <a:pt x="364" y="106"/>
                  <a:pt x="363" y="105"/>
                </a:cubicBezTo>
                <a:cubicBezTo>
                  <a:pt x="363" y="105"/>
                  <a:pt x="362" y="105"/>
                  <a:pt x="362" y="105"/>
                </a:cubicBezTo>
                <a:cubicBezTo>
                  <a:pt x="363" y="105"/>
                  <a:pt x="363" y="105"/>
                  <a:pt x="363" y="105"/>
                </a:cubicBezTo>
                <a:cubicBezTo>
                  <a:pt x="366" y="104"/>
                  <a:pt x="368" y="104"/>
                  <a:pt x="370" y="104"/>
                </a:cubicBezTo>
                <a:cubicBezTo>
                  <a:pt x="371" y="104"/>
                  <a:pt x="371" y="104"/>
                  <a:pt x="372" y="104"/>
                </a:cubicBezTo>
                <a:cubicBezTo>
                  <a:pt x="371" y="104"/>
                  <a:pt x="371" y="103"/>
                  <a:pt x="370" y="103"/>
                </a:cubicBezTo>
                <a:cubicBezTo>
                  <a:pt x="370" y="103"/>
                  <a:pt x="370" y="103"/>
                  <a:pt x="369" y="103"/>
                </a:cubicBezTo>
                <a:cubicBezTo>
                  <a:pt x="369" y="103"/>
                  <a:pt x="369" y="103"/>
                  <a:pt x="368" y="103"/>
                </a:cubicBezTo>
                <a:cubicBezTo>
                  <a:pt x="368" y="103"/>
                  <a:pt x="368" y="103"/>
                  <a:pt x="367" y="103"/>
                </a:cubicBezTo>
                <a:cubicBezTo>
                  <a:pt x="366" y="103"/>
                  <a:pt x="363" y="104"/>
                  <a:pt x="362" y="104"/>
                </a:cubicBezTo>
                <a:cubicBezTo>
                  <a:pt x="362" y="104"/>
                  <a:pt x="362" y="103"/>
                  <a:pt x="363" y="103"/>
                </a:cubicBezTo>
                <a:cubicBezTo>
                  <a:pt x="363" y="103"/>
                  <a:pt x="363" y="103"/>
                  <a:pt x="364" y="103"/>
                </a:cubicBezTo>
                <a:cubicBezTo>
                  <a:pt x="364" y="102"/>
                  <a:pt x="365" y="102"/>
                  <a:pt x="366" y="102"/>
                </a:cubicBezTo>
                <a:cubicBezTo>
                  <a:pt x="366" y="102"/>
                  <a:pt x="366" y="101"/>
                  <a:pt x="367" y="101"/>
                </a:cubicBezTo>
                <a:cubicBezTo>
                  <a:pt x="368" y="101"/>
                  <a:pt x="368" y="101"/>
                  <a:pt x="369" y="101"/>
                </a:cubicBezTo>
                <a:cubicBezTo>
                  <a:pt x="370" y="101"/>
                  <a:pt x="371" y="101"/>
                  <a:pt x="372" y="101"/>
                </a:cubicBezTo>
                <a:cubicBezTo>
                  <a:pt x="372" y="101"/>
                  <a:pt x="372" y="101"/>
                  <a:pt x="371" y="101"/>
                </a:cubicBezTo>
                <a:cubicBezTo>
                  <a:pt x="371" y="100"/>
                  <a:pt x="372" y="100"/>
                  <a:pt x="373" y="100"/>
                </a:cubicBezTo>
                <a:cubicBezTo>
                  <a:pt x="373" y="100"/>
                  <a:pt x="373" y="100"/>
                  <a:pt x="372" y="100"/>
                </a:cubicBezTo>
                <a:cubicBezTo>
                  <a:pt x="372" y="99"/>
                  <a:pt x="371" y="100"/>
                  <a:pt x="371" y="100"/>
                </a:cubicBezTo>
                <a:cubicBezTo>
                  <a:pt x="371" y="100"/>
                  <a:pt x="371" y="100"/>
                  <a:pt x="371" y="100"/>
                </a:cubicBezTo>
                <a:cubicBezTo>
                  <a:pt x="371" y="100"/>
                  <a:pt x="370" y="100"/>
                  <a:pt x="370" y="101"/>
                </a:cubicBezTo>
                <a:cubicBezTo>
                  <a:pt x="370" y="101"/>
                  <a:pt x="370" y="101"/>
                  <a:pt x="369" y="101"/>
                </a:cubicBezTo>
                <a:cubicBezTo>
                  <a:pt x="369" y="101"/>
                  <a:pt x="368" y="101"/>
                  <a:pt x="368" y="100"/>
                </a:cubicBezTo>
                <a:cubicBezTo>
                  <a:pt x="368" y="100"/>
                  <a:pt x="368" y="100"/>
                  <a:pt x="368" y="100"/>
                </a:cubicBezTo>
                <a:cubicBezTo>
                  <a:pt x="367" y="100"/>
                  <a:pt x="366" y="101"/>
                  <a:pt x="366" y="101"/>
                </a:cubicBezTo>
                <a:cubicBezTo>
                  <a:pt x="365" y="101"/>
                  <a:pt x="365" y="101"/>
                  <a:pt x="365" y="101"/>
                </a:cubicBezTo>
                <a:cubicBezTo>
                  <a:pt x="364" y="102"/>
                  <a:pt x="364" y="103"/>
                  <a:pt x="362" y="102"/>
                </a:cubicBezTo>
                <a:cubicBezTo>
                  <a:pt x="362" y="102"/>
                  <a:pt x="362" y="102"/>
                  <a:pt x="362" y="102"/>
                </a:cubicBezTo>
                <a:cubicBezTo>
                  <a:pt x="363" y="102"/>
                  <a:pt x="363" y="101"/>
                  <a:pt x="363" y="101"/>
                </a:cubicBezTo>
                <a:cubicBezTo>
                  <a:pt x="364" y="100"/>
                  <a:pt x="363" y="100"/>
                  <a:pt x="365" y="99"/>
                </a:cubicBezTo>
                <a:cubicBezTo>
                  <a:pt x="365" y="99"/>
                  <a:pt x="367" y="100"/>
                  <a:pt x="367" y="100"/>
                </a:cubicBezTo>
                <a:cubicBezTo>
                  <a:pt x="367" y="100"/>
                  <a:pt x="367" y="99"/>
                  <a:pt x="367" y="99"/>
                </a:cubicBezTo>
                <a:cubicBezTo>
                  <a:pt x="367" y="99"/>
                  <a:pt x="365" y="99"/>
                  <a:pt x="365" y="99"/>
                </a:cubicBezTo>
                <a:cubicBezTo>
                  <a:pt x="365" y="99"/>
                  <a:pt x="365" y="99"/>
                  <a:pt x="365" y="99"/>
                </a:cubicBezTo>
                <a:cubicBezTo>
                  <a:pt x="365" y="99"/>
                  <a:pt x="365" y="99"/>
                  <a:pt x="365" y="99"/>
                </a:cubicBezTo>
                <a:cubicBezTo>
                  <a:pt x="366" y="99"/>
                  <a:pt x="367" y="99"/>
                  <a:pt x="367" y="99"/>
                </a:cubicBezTo>
                <a:cubicBezTo>
                  <a:pt x="368" y="99"/>
                  <a:pt x="368" y="99"/>
                  <a:pt x="369" y="99"/>
                </a:cubicBezTo>
                <a:cubicBezTo>
                  <a:pt x="370" y="99"/>
                  <a:pt x="370" y="99"/>
                  <a:pt x="371" y="99"/>
                </a:cubicBezTo>
                <a:cubicBezTo>
                  <a:pt x="372" y="99"/>
                  <a:pt x="372" y="99"/>
                  <a:pt x="373" y="99"/>
                </a:cubicBezTo>
                <a:cubicBezTo>
                  <a:pt x="373" y="99"/>
                  <a:pt x="373" y="99"/>
                  <a:pt x="373" y="99"/>
                </a:cubicBezTo>
                <a:cubicBezTo>
                  <a:pt x="373" y="99"/>
                  <a:pt x="371" y="98"/>
                  <a:pt x="371" y="98"/>
                </a:cubicBezTo>
                <a:cubicBezTo>
                  <a:pt x="371" y="97"/>
                  <a:pt x="372" y="97"/>
                  <a:pt x="372" y="97"/>
                </a:cubicBezTo>
                <a:cubicBezTo>
                  <a:pt x="372" y="97"/>
                  <a:pt x="371" y="97"/>
                  <a:pt x="370" y="97"/>
                </a:cubicBezTo>
                <a:cubicBezTo>
                  <a:pt x="370" y="97"/>
                  <a:pt x="370" y="97"/>
                  <a:pt x="370" y="97"/>
                </a:cubicBezTo>
                <a:cubicBezTo>
                  <a:pt x="371" y="97"/>
                  <a:pt x="371" y="97"/>
                  <a:pt x="371" y="97"/>
                </a:cubicBezTo>
                <a:cubicBezTo>
                  <a:pt x="371" y="97"/>
                  <a:pt x="371" y="97"/>
                  <a:pt x="371" y="97"/>
                </a:cubicBezTo>
                <a:cubicBezTo>
                  <a:pt x="370" y="98"/>
                  <a:pt x="370" y="98"/>
                  <a:pt x="369" y="98"/>
                </a:cubicBezTo>
                <a:cubicBezTo>
                  <a:pt x="369" y="98"/>
                  <a:pt x="368" y="98"/>
                  <a:pt x="368" y="98"/>
                </a:cubicBezTo>
                <a:cubicBezTo>
                  <a:pt x="367" y="98"/>
                  <a:pt x="367" y="98"/>
                  <a:pt x="367" y="98"/>
                </a:cubicBezTo>
                <a:cubicBezTo>
                  <a:pt x="366" y="98"/>
                  <a:pt x="366" y="98"/>
                  <a:pt x="366" y="98"/>
                </a:cubicBezTo>
                <a:cubicBezTo>
                  <a:pt x="365" y="98"/>
                  <a:pt x="365" y="98"/>
                  <a:pt x="364" y="98"/>
                </a:cubicBezTo>
                <a:cubicBezTo>
                  <a:pt x="366" y="98"/>
                  <a:pt x="366" y="96"/>
                  <a:pt x="367" y="96"/>
                </a:cubicBezTo>
                <a:cubicBezTo>
                  <a:pt x="368" y="96"/>
                  <a:pt x="369" y="96"/>
                  <a:pt x="369" y="96"/>
                </a:cubicBezTo>
                <a:cubicBezTo>
                  <a:pt x="370" y="96"/>
                  <a:pt x="371" y="96"/>
                  <a:pt x="371" y="95"/>
                </a:cubicBezTo>
                <a:cubicBezTo>
                  <a:pt x="372" y="95"/>
                  <a:pt x="372" y="95"/>
                  <a:pt x="372" y="95"/>
                </a:cubicBezTo>
                <a:cubicBezTo>
                  <a:pt x="373" y="95"/>
                  <a:pt x="373" y="94"/>
                  <a:pt x="373" y="94"/>
                </a:cubicBezTo>
                <a:cubicBezTo>
                  <a:pt x="372" y="94"/>
                  <a:pt x="372" y="95"/>
                  <a:pt x="371" y="95"/>
                </a:cubicBezTo>
                <a:cubicBezTo>
                  <a:pt x="371" y="94"/>
                  <a:pt x="371" y="94"/>
                  <a:pt x="372" y="94"/>
                </a:cubicBezTo>
                <a:cubicBezTo>
                  <a:pt x="372" y="94"/>
                  <a:pt x="372" y="94"/>
                  <a:pt x="372" y="93"/>
                </a:cubicBezTo>
                <a:cubicBezTo>
                  <a:pt x="372" y="93"/>
                  <a:pt x="372" y="93"/>
                  <a:pt x="372" y="93"/>
                </a:cubicBezTo>
                <a:cubicBezTo>
                  <a:pt x="372" y="93"/>
                  <a:pt x="372" y="92"/>
                  <a:pt x="373" y="92"/>
                </a:cubicBezTo>
                <a:cubicBezTo>
                  <a:pt x="373" y="92"/>
                  <a:pt x="374" y="92"/>
                  <a:pt x="375" y="92"/>
                </a:cubicBezTo>
                <a:cubicBezTo>
                  <a:pt x="375" y="92"/>
                  <a:pt x="375" y="92"/>
                  <a:pt x="375" y="92"/>
                </a:cubicBezTo>
                <a:cubicBezTo>
                  <a:pt x="375" y="92"/>
                  <a:pt x="375" y="92"/>
                  <a:pt x="375" y="92"/>
                </a:cubicBezTo>
                <a:cubicBezTo>
                  <a:pt x="374" y="92"/>
                  <a:pt x="374" y="92"/>
                  <a:pt x="374" y="92"/>
                </a:cubicBezTo>
                <a:cubicBezTo>
                  <a:pt x="374" y="91"/>
                  <a:pt x="374" y="91"/>
                  <a:pt x="374" y="91"/>
                </a:cubicBezTo>
                <a:cubicBezTo>
                  <a:pt x="373" y="91"/>
                  <a:pt x="373" y="92"/>
                  <a:pt x="372" y="92"/>
                </a:cubicBezTo>
                <a:cubicBezTo>
                  <a:pt x="372" y="92"/>
                  <a:pt x="372" y="92"/>
                  <a:pt x="372" y="92"/>
                </a:cubicBezTo>
                <a:cubicBezTo>
                  <a:pt x="372" y="91"/>
                  <a:pt x="373" y="91"/>
                  <a:pt x="373" y="91"/>
                </a:cubicBezTo>
                <a:cubicBezTo>
                  <a:pt x="373" y="91"/>
                  <a:pt x="373" y="91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2" y="90"/>
                  <a:pt x="373" y="89"/>
                  <a:pt x="373" y="89"/>
                </a:cubicBezTo>
                <a:cubicBezTo>
                  <a:pt x="373" y="89"/>
                  <a:pt x="373" y="89"/>
                  <a:pt x="373" y="89"/>
                </a:cubicBezTo>
                <a:cubicBezTo>
                  <a:pt x="373" y="89"/>
                  <a:pt x="373" y="89"/>
                  <a:pt x="373" y="88"/>
                </a:cubicBezTo>
                <a:cubicBezTo>
                  <a:pt x="373" y="88"/>
                  <a:pt x="373" y="88"/>
                  <a:pt x="373" y="88"/>
                </a:cubicBezTo>
                <a:cubicBezTo>
                  <a:pt x="373" y="88"/>
                  <a:pt x="373" y="87"/>
                  <a:pt x="374" y="87"/>
                </a:cubicBezTo>
                <a:cubicBezTo>
                  <a:pt x="374" y="87"/>
                  <a:pt x="374" y="87"/>
                  <a:pt x="374" y="87"/>
                </a:cubicBezTo>
                <a:cubicBezTo>
                  <a:pt x="374" y="87"/>
                  <a:pt x="374" y="86"/>
                  <a:pt x="373" y="87"/>
                </a:cubicBezTo>
                <a:cubicBezTo>
                  <a:pt x="373" y="87"/>
                  <a:pt x="372" y="87"/>
                  <a:pt x="372" y="87"/>
                </a:cubicBezTo>
                <a:cubicBezTo>
                  <a:pt x="371" y="87"/>
                  <a:pt x="371" y="87"/>
                  <a:pt x="371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1" y="87"/>
                  <a:pt x="371" y="87"/>
                  <a:pt x="371" y="87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69" y="87"/>
                  <a:pt x="368" y="87"/>
                  <a:pt x="368" y="87"/>
                </a:cubicBezTo>
                <a:cubicBezTo>
                  <a:pt x="367" y="86"/>
                  <a:pt x="366" y="85"/>
                  <a:pt x="365" y="85"/>
                </a:cubicBezTo>
                <a:cubicBezTo>
                  <a:pt x="365" y="85"/>
                  <a:pt x="364" y="85"/>
                  <a:pt x="364" y="85"/>
                </a:cubicBezTo>
                <a:cubicBezTo>
                  <a:pt x="364" y="85"/>
                  <a:pt x="364" y="85"/>
                  <a:pt x="364" y="85"/>
                </a:cubicBezTo>
                <a:cubicBezTo>
                  <a:pt x="363" y="85"/>
                  <a:pt x="362" y="85"/>
                  <a:pt x="362" y="85"/>
                </a:cubicBezTo>
                <a:cubicBezTo>
                  <a:pt x="361" y="84"/>
                  <a:pt x="362" y="84"/>
                  <a:pt x="361" y="84"/>
                </a:cubicBezTo>
                <a:cubicBezTo>
                  <a:pt x="361" y="84"/>
                  <a:pt x="361" y="84"/>
                  <a:pt x="360" y="83"/>
                </a:cubicBezTo>
                <a:cubicBezTo>
                  <a:pt x="361" y="83"/>
                  <a:pt x="361" y="82"/>
                  <a:pt x="362" y="82"/>
                </a:cubicBezTo>
                <a:cubicBezTo>
                  <a:pt x="363" y="82"/>
                  <a:pt x="363" y="83"/>
                  <a:pt x="364" y="83"/>
                </a:cubicBezTo>
                <a:cubicBezTo>
                  <a:pt x="364" y="83"/>
                  <a:pt x="365" y="82"/>
                  <a:pt x="366" y="82"/>
                </a:cubicBezTo>
                <a:cubicBezTo>
                  <a:pt x="366" y="83"/>
                  <a:pt x="368" y="83"/>
                  <a:pt x="369" y="84"/>
                </a:cubicBezTo>
                <a:cubicBezTo>
                  <a:pt x="369" y="84"/>
                  <a:pt x="370" y="84"/>
                  <a:pt x="370" y="85"/>
                </a:cubicBezTo>
                <a:cubicBezTo>
                  <a:pt x="371" y="85"/>
                  <a:pt x="372" y="85"/>
                  <a:pt x="373" y="85"/>
                </a:cubicBezTo>
                <a:cubicBezTo>
                  <a:pt x="373" y="85"/>
                  <a:pt x="373" y="84"/>
                  <a:pt x="373" y="84"/>
                </a:cubicBezTo>
                <a:cubicBezTo>
                  <a:pt x="373" y="84"/>
                  <a:pt x="373" y="84"/>
                  <a:pt x="373" y="84"/>
                </a:cubicBezTo>
                <a:cubicBezTo>
                  <a:pt x="373" y="84"/>
                  <a:pt x="373" y="84"/>
                  <a:pt x="373" y="84"/>
                </a:cubicBezTo>
                <a:cubicBezTo>
                  <a:pt x="372" y="84"/>
                  <a:pt x="371" y="84"/>
                  <a:pt x="371" y="84"/>
                </a:cubicBezTo>
                <a:cubicBezTo>
                  <a:pt x="371" y="84"/>
                  <a:pt x="371" y="84"/>
                  <a:pt x="371" y="84"/>
                </a:cubicBezTo>
                <a:cubicBezTo>
                  <a:pt x="371" y="84"/>
                  <a:pt x="371" y="84"/>
                  <a:pt x="371" y="84"/>
                </a:cubicBezTo>
                <a:cubicBezTo>
                  <a:pt x="372" y="83"/>
                  <a:pt x="372" y="84"/>
                  <a:pt x="373" y="83"/>
                </a:cubicBezTo>
                <a:cubicBezTo>
                  <a:pt x="373" y="83"/>
                  <a:pt x="373" y="83"/>
                  <a:pt x="373" y="83"/>
                </a:cubicBezTo>
                <a:cubicBezTo>
                  <a:pt x="373" y="83"/>
                  <a:pt x="371" y="83"/>
                  <a:pt x="371" y="82"/>
                </a:cubicBezTo>
                <a:cubicBezTo>
                  <a:pt x="372" y="82"/>
                  <a:pt x="372" y="82"/>
                  <a:pt x="373" y="82"/>
                </a:cubicBezTo>
                <a:cubicBezTo>
                  <a:pt x="372" y="81"/>
                  <a:pt x="369" y="82"/>
                  <a:pt x="369" y="81"/>
                </a:cubicBezTo>
                <a:cubicBezTo>
                  <a:pt x="369" y="81"/>
                  <a:pt x="369" y="81"/>
                  <a:pt x="369" y="81"/>
                </a:cubicBezTo>
                <a:cubicBezTo>
                  <a:pt x="369" y="81"/>
                  <a:pt x="369" y="81"/>
                  <a:pt x="369" y="81"/>
                </a:cubicBezTo>
                <a:cubicBezTo>
                  <a:pt x="370" y="81"/>
                  <a:pt x="371" y="81"/>
                  <a:pt x="372" y="81"/>
                </a:cubicBezTo>
                <a:cubicBezTo>
                  <a:pt x="372" y="80"/>
                  <a:pt x="371" y="80"/>
                  <a:pt x="370" y="80"/>
                </a:cubicBezTo>
                <a:cubicBezTo>
                  <a:pt x="370" y="80"/>
                  <a:pt x="370" y="80"/>
                  <a:pt x="370" y="80"/>
                </a:cubicBezTo>
                <a:cubicBezTo>
                  <a:pt x="369" y="80"/>
                  <a:pt x="370" y="79"/>
                  <a:pt x="370" y="79"/>
                </a:cubicBezTo>
                <a:cubicBezTo>
                  <a:pt x="369" y="79"/>
                  <a:pt x="368" y="80"/>
                  <a:pt x="367" y="80"/>
                </a:cubicBezTo>
                <a:cubicBezTo>
                  <a:pt x="367" y="80"/>
                  <a:pt x="367" y="80"/>
                  <a:pt x="368" y="79"/>
                </a:cubicBezTo>
                <a:cubicBezTo>
                  <a:pt x="368" y="79"/>
                  <a:pt x="368" y="79"/>
                  <a:pt x="368" y="79"/>
                </a:cubicBezTo>
                <a:cubicBezTo>
                  <a:pt x="369" y="78"/>
                  <a:pt x="369" y="78"/>
                  <a:pt x="370" y="78"/>
                </a:cubicBezTo>
                <a:cubicBezTo>
                  <a:pt x="370" y="78"/>
                  <a:pt x="370" y="78"/>
                  <a:pt x="370" y="78"/>
                </a:cubicBezTo>
                <a:cubicBezTo>
                  <a:pt x="370" y="78"/>
                  <a:pt x="369" y="78"/>
                  <a:pt x="369" y="78"/>
                </a:cubicBezTo>
                <a:cubicBezTo>
                  <a:pt x="368" y="78"/>
                  <a:pt x="368" y="79"/>
                  <a:pt x="367" y="79"/>
                </a:cubicBezTo>
                <a:cubicBezTo>
                  <a:pt x="367" y="78"/>
                  <a:pt x="367" y="78"/>
                  <a:pt x="366" y="78"/>
                </a:cubicBezTo>
                <a:cubicBezTo>
                  <a:pt x="366" y="78"/>
                  <a:pt x="366" y="78"/>
                  <a:pt x="366" y="78"/>
                </a:cubicBezTo>
                <a:cubicBezTo>
                  <a:pt x="367" y="78"/>
                  <a:pt x="369" y="77"/>
                  <a:pt x="369" y="77"/>
                </a:cubicBezTo>
                <a:cubicBezTo>
                  <a:pt x="370" y="77"/>
                  <a:pt x="370" y="77"/>
                  <a:pt x="370" y="77"/>
                </a:cubicBezTo>
                <a:cubicBezTo>
                  <a:pt x="369" y="77"/>
                  <a:pt x="368" y="77"/>
                  <a:pt x="367" y="77"/>
                </a:cubicBezTo>
                <a:cubicBezTo>
                  <a:pt x="367" y="77"/>
                  <a:pt x="366" y="77"/>
                  <a:pt x="366" y="77"/>
                </a:cubicBezTo>
                <a:cubicBezTo>
                  <a:pt x="366" y="77"/>
                  <a:pt x="365" y="77"/>
                  <a:pt x="365" y="77"/>
                </a:cubicBezTo>
                <a:cubicBezTo>
                  <a:pt x="366" y="77"/>
                  <a:pt x="366" y="76"/>
                  <a:pt x="366" y="75"/>
                </a:cubicBezTo>
                <a:cubicBezTo>
                  <a:pt x="366" y="75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4" y="76"/>
                </a:cubicBezTo>
                <a:cubicBezTo>
                  <a:pt x="364" y="76"/>
                  <a:pt x="364" y="76"/>
                  <a:pt x="363" y="77"/>
                </a:cubicBezTo>
                <a:cubicBezTo>
                  <a:pt x="363" y="78"/>
                  <a:pt x="363" y="78"/>
                  <a:pt x="362" y="79"/>
                </a:cubicBezTo>
                <a:cubicBezTo>
                  <a:pt x="361" y="79"/>
                  <a:pt x="359" y="79"/>
                  <a:pt x="359" y="79"/>
                </a:cubicBezTo>
                <a:cubicBezTo>
                  <a:pt x="358" y="79"/>
                  <a:pt x="358" y="79"/>
                  <a:pt x="358" y="78"/>
                </a:cubicBezTo>
                <a:cubicBezTo>
                  <a:pt x="357" y="78"/>
                  <a:pt x="358" y="78"/>
                  <a:pt x="358" y="78"/>
                </a:cubicBezTo>
                <a:cubicBezTo>
                  <a:pt x="358" y="77"/>
                  <a:pt x="357" y="77"/>
                  <a:pt x="357" y="77"/>
                </a:cubicBezTo>
                <a:cubicBezTo>
                  <a:pt x="358" y="77"/>
                  <a:pt x="359" y="77"/>
                  <a:pt x="359" y="77"/>
                </a:cubicBezTo>
                <a:cubicBezTo>
                  <a:pt x="360" y="76"/>
                  <a:pt x="360" y="76"/>
                  <a:pt x="360" y="76"/>
                </a:cubicBezTo>
                <a:cubicBezTo>
                  <a:pt x="361" y="76"/>
                  <a:pt x="361" y="75"/>
                  <a:pt x="361" y="75"/>
                </a:cubicBezTo>
                <a:cubicBezTo>
                  <a:pt x="361" y="75"/>
                  <a:pt x="361" y="75"/>
                  <a:pt x="361" y="75"/>
                </a:cubicBezTo>
                <a:cubicBezTo>
                  <a:pt x="361" y="75"/>
                  <a:pt x="361" y="75"/>
                  <a:pt x="360" y="75"/>
                </a:cubicBezTo>
                <a:cubicBezTo>
                  <a:pt x="360" y="76"/>
                  <a:pt x="358" y="76"/>
                  <a:pt x="358" y="75"/>
                </a:cubicBezTo>
                <a:cubicBezTo>
                  <a:pt x="358" y="75"/>
                  <a:pt x="360" y="74"/>
                  <a:pt x="360" y="74"/>
                </a:cubicBezTo>
                <a:cubicBezTo>
                  <a:pt x="360" y="73"/>
                  <a:pt x="361" y="73"/>
                  <a:pt x="360" y="73"/>
                </a:cubicBezTo>
                <a:cubicBezTo>
                  <a:pt x="360" y="72"/>
                  <a:pt x="358" y="73"/>
                  <a:pt x="358" y="72"/>
                </a:cubicBezTo>
                <a:cubicBezTo>
                  <a:pt x="358" y="72"/>
                  <a:pt x="358" y="72"/>
                  <a:pt x="358" y="72"/>
                </a:cubicBezTo>
                <a:cubicBezTo>
                  <a:pt x="359" y="72"/>
                  <a:pt x="359" y="72"/>
                  <a:pt x="360" y="72"/>
                </a:cubicBezTo>
                <a:cubicBezTo>
                  <a:pt x="360" y="72"/>
                  <a:pt x="361" y="72"/>
                  <a:pt x="361" y="72"/>
                </a:cubicBezTo>
                <a:cubicBezTo>
                  <a:pt x="361" y="72"/>
                  <a:pt x="362" y="72"/>
                  <a:pt x="362" y="72"/>
                </a:cubicBezTo>
                <a:cubicBezTo>
                  <a:pt x="362" y="72"/>
                  <a:pt x="362" y="72"/>
                  <a:pt x="362" y="72"/>
                </a:cubicBezTo>
                <a:cubicBezTo>
                  <a:pt x="362" y="71"/>
                  <a:pt x="362" y="70"/>
                  <a:pt x="360" y="70"/>
                </a:cubicBezTo>
                <a:cubicBezTo>
                  <a:pt x="360" y="70"/>
                  <a:pt x="361" y="70"/>
                  <a:pt x="361" y="69"/>
                </a:cubicBezTo>
                <a:cubicBezTo>
                  <a:pt x="361" y="69"/>
                  <a:pt x="361" y="69"/>
                  <a:pt x="361" y="69"/>
                </a:cubicBezTo>
                <a:cubicBezTo>
                  <a:pt x="360" y="69"/>
                  <a:pt x="360" y="69"/>
                  <a:pt x="360" y="69"/>
                </a:cubicBezTo>
                <a:cubicBezTo>
                  <a:pt x="360" y="69"/>
                  <a:pt x="359" y="69"/>
                  <a:pt x="359" y="69"/>
                </a:cubicBezTo>
                <a:cubicBezTo>
                  <a:pt x="359" y="69"/>
                  <a:pt x="358" y="69"/>
                  <a:pt x="358" y="69"/>
                </a:cubicBezTo>
                <a:cubicBezTo>
                  <a:pt x="358" y="68"/>
                  <a:pt x="359" y="68"/>
                  <a:pt x="359" y="68"/>
                </a:cubicBezTo>
                <a:cubicBezTo>
                  <a:pt x="360" y="68"/>
                  <a:pt x="360" y="67"/>
                  <a:pt x="360" y="67"/>
                </a:cubicBezTo>
                <a:cubicBezTo>
                  <a:pt x="360" y="67"/>
                  <a:pt x="360" y="67"/>
                  <a:pt x="360" y="66"/>
                </a:cubicBezTo>
                <a:cubicBezTo>
                  <a:pt x="360" y="66"/>
                  <a:pt x="359" y="66"/>
                  <a:pt x="359" y="66"/>
                </a:cubicBezTo>
                <a:cubicBezTo>
                  <a:pt x="359" y="66"/>
                  <a:pt x="359" y="66"/>
                  <a:pt x="358" y="65"/>
                </a:cubicBezTo>
                <a:cubicBezTo>
                  <a:pt x="358" y="65"/>
                  <a:pt x="358" y="65"/>
                  <a:pt x="358" y="65"/>
                </a:cubicBezTo>
                <a:cubicBezTo>
                  <a:pt x="358" y="65"/>
                  <a:pt x="358" y="65"/>
                  <a:pt x="358" y="64"/>
                </a:cubicBezTo>
                <a:cubicBezTo>
                  <a:pt x="359" y="64"/>
                  <a:pt x="359" y="64"/>
                  <a:pt x="359" y="65"/>
                </a:cubicBezTo>
                <a:cubicBezTo>
                  <a:pt x="359" y="64"/>
                  <a:pt x="359" y="64"/>
                  <a:pt x="359" y="64"/>
                </a:cubicBezTo>
                <a:cubicBezTo>
                  <a:pt x="359" y="64"/>
                  <a:pt x="359" y="64"/>
                  <a:pt x="359" y="64"/>
                </a:cubicBezTo>
                <a:cubicBezTo>
                  <a:pt x="358" y="64"/>
                  <a:pt x="357" y="63"/>
                  <a:pt x="357" y="62"/>
                </a:cubicBezTo>
                <a:cubicBezTo>
                  <a:pt x="356" y="62"/>
                  <a:pt x="356" y="62"/>
                  <a:pt x="355" y="62"/>
                </a:cubicBezTo>
                <a:cubicBezTo>
                  <a:pt x="355" y="62"/>
                  <a:pt x="355" y="62"/>
                  <a:pt x="355" y="62"/>
                </a:cubicBezTo>
                <a:cubicBezTo>
                  <a:pt x="356" y="62"/>
                  <a:pt x="356" y="61"/>
                  <a:pt x="357" y="61"/>
                </a:cubicBezTo>
                <a:cubicBezTo>
                  <a:pt x="357" y="61"/>
                  <a:pt x="357" y="61"/>
                  <a:pt x="357" y="61"/>
                </a:cubicBezTo>
                <a:cubicBezTo>
                  <a:pt x="357" y="61"/>
                  <a:pt x="358" y="61"/>
                  <a:pt x="358" y="60"/>
                </a:cubicBezTo>
                <a:cubicBezTo>
                  <a:pt x="358" y="60"/>
                  <a:pt x="356" y="59"/>
                  <a:pt x="356" y="59"/>
                </a:cubicBezTo>
                <a:cubicBezTo>
                  <a:pt x="356" y="58"/>
                  <a:pt x="356" y="57"/>
                  <a:pt x="355" y="57"/>
                </a:cubicBezTo>
                <a:cubicBezTo>
                  <a:pt x="355" y="57"/>
                  <a:pt x="354" y="57"/>
                  <a:pt x="354" y="56"/>
                </a:cubicBezTo>
                <a:cubicBezTo>
                  <a:pt x="353" y="56"/>
                  <a:pt x="353" y="56"/>
                  <a:pt x="353" y="56"/>
                </a:cubicBezTo>
                <a:cubicBezTo>
                  <a:pt x="353" y="55"/>
                  <a:pt x="352" y="54"/>
                  <a:pt x="352" y="54"/>
                </a:cubicBezTo>
                <a:cubicBezTo>
                  <a:pt x="352" y="53"/>
                  <a:pt x="352" y="52"/>
                  <a:pt x="352" y="52"/>
                </a:cubicBezTo>
                <a:cubicBezTo>
                  <a:pt x="351" y="52"/>
                  <a:pt x="351" y="52"/>
                  <a:pt x="351" y="52"/>
                </a:cubicBezTo>
                <a:cubicBezTo>
                  <a:pt x="350" y="52"/>
                  <a:pt x="350" y="51"/>
                  <a:pt x="350" y="51"/>
                </a:cubicBezTo>
                <a:cubicBezTo>
                  <a:pt x="350" y="51"/>
                  <a:pt x="349" y="51"/>
                  <a:pt x="349" y="51"/>
                </a:cubicBezTo>
                <a:cubicBezTo>
                  <a:pt x="348" y="50"/>
                  <a:pt x="348" y="50"/>
                  <a:pt x="348" y="50"/>
                </a:cubicBezTo>
                <a:cubicBezTo>
                  <a:pt x="348" y="49"/>
                  <a:pt x="347" y="49"/>
                  <a:pt x="346" y="49"/>
                </a:cubicBezTo>
                <a:cubicBezTo>
                  <a:pt x="346" y="49"/>
                  <a:pt x="346" y="49"/>
                  <a:pt x="345" y="49"/>
                </a:cubicBezTo>
                <a:cubicBezTo>
                  <a:pt x="345" y="49"/>
                  <a:pt x="344" y="49"/>
                  <a:pt x="344" y="49"/>
                </a:cubicBezTo>
                <a:cubicBezTo>
                  <a:pt x="344" y="49"/>
                  <a:pt x="344" y="49"/>
                  <a:pt x="344" y="49"/>
                </a:cubicBezTo>
                <a:cubicBezTo>
                  <a:pt x="344" y="49"/>
                  <a:pt x="344" y="48"/>
                  <a:pt x="343" y="48"/>
                </a:cubicBezTo>
                <a:cubicBezTo>
                  <a:pt x="343" y="48"/>
                  <a:pt x="342" y="49"/>
                  <a:pt x="341" y="49"/>
                </a:cubicBezTo>
                <a:cubicBezTo>
                  <a:pt x="341" y="49"/>
                  <a:pt x="341" y="49"/>
                  <a:pt x="341" y="48"/>
                </a:cubicBezTo>
                <a:cubicBezTo>
                  <a:pt x="341" y="48"/>
                  <a:pt x="341" y="48"/>
                  <a:pt x="341" y="48"/>
                </a:cubicBezTo>
                <a:cubicBezTo>
                  <a:pt x="341" y="49"/>
                  <a:pt x="340" y="49"/>
                  <a:pt x="339" y="49"/>
                </a:cubicBezTo>
                <a:cubicBezTo>
                  <a:pt x="339" y="49"/>
                  <a:pt x="339" y="49"/>
                  <a:pt x="338" y="49"/>
                </a:cubicBezTo>
                <a:cubicBezTo>
                  <a:pt x="338" y="49"/>
                  <a:pt x="338" y="50"/>
                  <a:pt x="338" y="50"/>
                </a:cubicBezTo>
                <a:cubicBezTo>
                  <a:pt x="337" y="49"/>
                  <a:pt x="338" y="49"/>
                  <a:pt x="338" y="48"/>
                </a:cubicBezTo>
                <a:cubicBezTo>
                  <a:pt x="337" y="48"/>
                  <a:pt x="336" y="49"/>
                  <a:pt x="336" y="49"/>
                </a:cubicBezTo>
                <a:cubicBezTo>
                  <a:pt x="336" y="49"/>
                  <a:pt x="336" y="49"/>
                  <a:pt x="336" y="49"/>
                </a:cubicBezTo>
                <a:cubicBezTo>
                  <a:pt x="336" y="49"/>
                  <a:pt x="336" y="49"/>
                  <a:pt x="336" y="49"/>
                </a:cubicBezTo>
                <a:cubicBezTo>
                  <a:pt x="336" y="49"/>
                  <a:pt x="336" y="49"/>
                  <a:pt x="335" y="49"/>
                </a:cubicBezTo>
                <a:cubicBezTo>
                  <a:pt x="335" y="49"/>
                  <a:pt x="335" y="48"/>
                  <a:pt x="335" y="48"/>
                </a:cubicBezTo>
                <a:cubicBezTo>
                  <a:pt x="335" y="48"/>
                  <a:pt x="335" y="48"/>
                  <a:pt x="335" y="48"/>
                </a:cubicBezTo>
                <a:cubicBezTo>
                  <a:pt x="334" y="49"/>
                  <a:pt x="335" y="49"/>
                  <a:pt x="334" y="49"/>
                </a:cubicBezTo>
                <a:cubicBezTo>
                  <a:pt x="333" y="50"/>
                  <a:pt x="331" y="48"/>
                  <a:pt x="330" y="47"/>
                </a:cubicBezTo>
                <a:cubicBezTo>
                  <a:pt x="330" y="47"/>
                  <a:pt x="330" y="47"/>
                  <a:pt x="330" y="47"/>
                </a:cubicBezTo>
                <a:cubicBezTo>
                  <a:pt x="330" y="46"/>
                  <a:pt x="330" y="46"/>
                  <a:pt x="331" y="46"/>
                </a:cubicBezTo>
                <a:cubicBezTo>
                  <a:pt x="331" y="46"/>
                  <a:pt x="331" y="46"/>
                  <a:pt x="331" y="46"/>
                </a:cubicBezTo>
                <a:cubicBezTo>
                  <a:pt x="331" y="46"/>
                  <a:pt x="332" y="46"/>
                  <a:pt x="332" y="46"/>
                </a:cubicBezTo>
                <a:cubicBezTo>
                  <a:pt x="332" y="46"/>
                  <a:pt x="333" y="45"/>
                  <a:pt x="333" y="45"/>
                </a:cubicBezTo>
                <a:cubicBezTo>
                  <a:pt x="333" y="45"/>
                  <a:pt x="333" y="45"/>
                  <a:pt x="333" y="45"/>
                </a:cubicBezTo>
                <a:cubicBezTo>
                  <a:pt x="332" y="45"/>
                  <a:pt x="331" y="45"/>
                  <a:pt x="330" y="44"/>
                </a:cubicBezTo>
                <a:cubicBezTo>
                  <a:pt x="330" y="44"/>
                  <a:pt x="330" y="44"/>
                  <a:pt x="330" y="43"/>
                </a:cubicBezTo>
                <a:cubicBezTo>
                  <a:pt x="330" y="43"/>
                  <a:pt x="330" y="43"/>
                  <a:pt x="330" y="43"/>
                </a:cubicBezTo>
                <a:cubicBezTo>
                  <a:pt x="330" y="43"/>
                  <a:pt x="330" y="44"/>
                  <a:pt x="329" y="44"/>
                </a:cubicBezTo>
                <a:cubicBezTo>
                  <a:pt x="329" y="44"/>
                  <a:pt x="328" y="43"/>
                  <a:pt x="328" y="43"/>
                </a:cubicBezTo>
                <a:cubicBezTo>
                  <a:pt x="329" y="43"/>
                  <a:pt x="329" y="42"/>
                  <a:pt x="329" y="42"/>
                </a:cubicBezTo>
                <a:cubicBezTo>
                  <a:pt x="329" y="42"/>
                  <a:pt x="330" y="42"/>
                  <a:pt x="330" y="42"/>
                </a:cubicBezTo>
                <a:cubicBezTo>
                  <a:pt x="331" y="42"/>
                  <a:pt x="331" y="42"/>
                  <a:pt x="331" y="42"/>
                </a:cubicBezTo>
                <a:cubicBezTo>
                  <a:pt x="332" y="42"/>
                  <a:pt x="334" y="42"/>
                  <a:pt x="335" y="42"/>
                </a:cubicBezTo>
                <a:cubicBezTo>
                  <a:pt x="335" y="42"/>
                  <a:pt x="336" y="43"/>
                  <a:pt x="336" y="42"/>
                </a:cubicBezTo>
                <a:cubicBezTo>
                  <a:pt x="336" y="42"/>
                  <a:pt x="336" y="42"/>
                  <a:pt x="336" y="42"/>
                </a:cubicBezTo>
                <a:cubicBezTo>
                  <a:pt x="336" y="42"/>
                  <a:pt x="336" y="42"/>
                  <a:pt x="336" y="42"/>
                </a:cubicBezTo>
                <a:cubicBezTo>
                  <a:pt x="335" y="42"/>
                  <a:pt x="334" y="42"/>
                  <a:pt x="334" y="41"/>
                </a:cubicBezTo>
                <a:cubicBezTo>
                  <a:pt x="334" y="41"/>
                  <a:pt x="334" y="41"/>
                  <a:pt x="334" y="41"/>
                </a:cubicBezTo>
                <a:cubicBezTo>
                  <a:pt x="335" y="41"/>
                  <a:pt x="337" y="41"/>
                  <a:pt x="338" y="41"/>
                </a:cubicBezTo>
                <a:cubicBezTo>
                  <a:pt x="338" y="42"/>
                  <a:pt x="338" y="42"/>
                  <a:pt x="339" y="42"/>
                </a:cubicBezTo>
                <a:cubicBezTo>
                  <a:pt x="338" y="41"/>
                  <a:pt x="339" y="41"/>
                  <a:pt x="340" y="41"/>
                </a:cubicBezTo>
                <a:cubicBezTo>
                  <a:pt x="340" y="40"/>
                  <a:pt x="339" y="40"/>
                  <a:pt x="339" y="39"/>
                </a:cubicBezTo>
                <a:cubicBezTo>
                  <a:pt x="338" y="40"/>
                  <a:pt x="338" y="40"/>
                  <a:pt x="338" y="40"/>
                </a:cubicBezTo>
                <a:cubicBezTo>
                  <a:pt x="338" y="40"/>
                  <a:pt x="337" y="40"/>
                  <a:pt x="337" y="40"/>
                </a:cubicBezTo>
                <a:cubicBezTo>
                  <a:pt x="336" y="40"/>
                  <a:pt x="335" y="40"/>
                  <a:pt x="335" y="40"/>
                </a:cubicBezTo>
                <a:cubicBezTo>
                  <a:pt x="334" y="40"/>
                  <a:pt x="333" y="40"/>
                  <a:pt x="333" y="40"/>
                </a:cubicBezTo>
                <a:cubicBezTo>
                  <a:pt x="333" y="40"/>
                  <a:pt x="333" y="40"/>
                  <a:pt x="332" y="40"/>
                </a:cubicBezTo>
                <a:cubicBezTo>
                  <a:pt x="332" y="40"/>
                  <a:pt x="332" y="39"/>
                  <a:pt x="332" y="39"/>
                </a:cubicBezTo>
                <a:cubicBezTo>
                  <a:pt x="332" y="39"/>
                  <a:pt x="333" y="39"/>
                  <a:pt x="333" y="39"/>
                </a:cubicBezTo>
                <a:cubicBezTo>
                  <a:pt x="333" y="39"/>
                  <a:pt x="333" y="39"/>
                  <a:pt x="333" y="39"/>
                </a:cubicBezTo>
                <a:cubicBezTo>
                  <a:pt x="332" y="39"/>
                  <a:pt x="332" y="39"/>
                  <a:pt x="331" y="39"/>
                </a:cubicBezTo>
                <a:cubicBezTo>
                  <a:pt x="331" y="39"/>
                  <a:pt x="331" y="39"/>
                  <a:pt x="331" y="39"/>
                </a:cubicBezTo>
                <a:cubicBezTo>
                  <a:pt x="332" y="38"/>
                  <a:pt x="332" y="38"/>
                  <a:pt x="333" y="38"/>
                </a:cubicBezTo>
                <a:cubicBezTo>
                  <a:pt x="333" y="38"/>
                  <a:pt x="333" y="38"/>
                  <a:pt x="333" y="38"/>
                </a:cubicBezTo>
                <a:cubicBezTo>
                  <a:pt x="332" y="38"/>
                  <a:pt x="331" y="37"/>
                  <a:pt x="330" y="37"/>
                </a:cubicBezTo>
                <a:cubicBezTo>
                  <a:pt x="330" y="37"/>
                  <a:pt x="329" y="37"/>
                  <a:pt x="329" y="37"/>
                </a:cubicBezTo>
                <a:cubicBezTo>
                  <a:pt x="329" y="36"/>
                  <a:pt x="328" y="35"/>
                  <a:pt x="328" y="35"/>
                </a:cubicBezTo>
                <a:cubicBezTo>
                  <a:pt x="328" y="35"/>
                  <a:pt x="328" y="35"/>
                  <a:pt x="328" y="35"/>
                </a:cubicBezTo>
                <a:cubicBezTo>
                  <a:pt x="328" y="35"/>
                  <a:pt x="329" y="35"/>
                  <a:pt x="330" y="34"/>
                </a:cubicBezTo>
                <a:cubicBezTo>
                  <a:pt x="329" y="34"/>
                  <a:pt x="329" y="34"/>
                  <a:pt x="329" y="34"/>
                </a:cubicBezTo>
                <a:cubicBezTo>
                  <a:pt x="329" y="34"/>
                  <a:pt x="330" y="34"/>
                  <a:pt x="330" y="33"/>
                </a:cubicBezTo>
                <a:cubicBezTo>
                  <a:pt x="330" y="33"/>
                  <a:pt x="330" y="33"/>
                  <a:pt x="330" y="33"/>
                </a:cubicBezTo>
                <a:cubicBezTo>
                  <a:pt x="331" y="33"/>
                  <a:pt x="332" y="33"/>
                  <a:pt x="332" y="33"/>
                </a:cubicBezTo>
                <a:cubicBezTo>
                  <a:pt x="333" y="33"/>
                  <a:pt x="333" y="33"/>
                  <a:pt x="333" y="33"/>
                </a:cubicBezTo>
                <a:cubicBezTo>
                  <a:pt x="334" y="33"/>
                  <a:pt x="334" y="32"/>
                  <a:pt x="335" y="32"/>
                </a:cubicBezTo>
                <a:cubicBezTo>
                  <a:pt x="335" y="32"/>
                  <a:pt x="335" y="32"/>
                  <a:pt x="335" y="32"/>
                </a:cubicBezTo>
                <a:cubicBezTo>
                  <a:pt x="336" y="32"/>
                  <a:pt x="336" y="32"/>
                  <a:pt x="337" y="32"/>
                </a:cubicBezTo>
                <a:cubicBezTo>
                  <a:pt x="337" y="31"/>
                  <a:pt x="338" y="31"/>
                  <a:pt x="339" y="31"/>
                </a:cubicBezTo>
                <a:cubicBezTo>
                  <a:pt x="340" y="30"/>
                  <a:pt x="341" y="31"/>
                  <a:pt x="342" y="31"/>
                </a:cubicBezTo>
                <a:cubicBezTo>
                  <a:pt x="342" y="30"/>
                  <a:pt x="343" y="30"/>
                  <a:pt x="343" y="30"/>
                </a:cubicBezTo>
                <a:cubicBezTo>
                  <a:pt x="344" y="30"/>
                  <a:pt x="344" y="30"/>
                  <a:pt x="344" y="30"/>
                </a:cubicBezTo>
                <a:cubicBezTo>
                  <a:pt x="345" y="30"/>
                  <a:pt x="346" y="29"/>
                  <a:pt x="346" y="29"/>
                </a:cubicBezTo>
                <a:cubicBezTo>
                  <a:pt x="346" y="28"/>
                  <a:pt x="347" y="28"/>
                  <a:pt x="347" y="28"/>
                </a:cubicBezTo>
                <a:cubicBezTo>
                  <a:pt x="347" y="28"/>
                  <a:pt x="346" y="28"/>
                  <a:pt x="346" y="28"/>
                </a:cubicBezTo>
                <a:cubicBezTo>
                  <a:pt x="347" y="27"/>
                  <a:pt x="347" y="26"/>
                  <a:pt x="348" y="26"/>
                </a:cubicBezTo>
                <a:cubicBezTo>
                  <a:pt x="348" y="25"/>
                  <a:pt x="349" y="25"/>
                  <a:pt x="349" y="25"/>
                </a:cubicBezTo>
                <a:cubicBezTo>
                  <a:pt x="349" y="25"/>
                  <a:pt x="349" y="24"/>
                  <a:pt x="349" y="24"/>
                </a:cubicBezTo>
                <a:cubicBezTo>
                  <a:pt x="349" y="24"/>
                  <a:pt x="349" y="24"/>
                  <a:pt x="349" y="24"/>
                </a:cubicBezTo>
                <a:cubicBezTo>
                  <a:pt x="349" y="25"/>
                  <a:pt x="347" y="25"/>
                  <a:pt x="345" y="25"/>
                </a:cubicBezTo>
                <a:cubicBezTo>
                  <a:pt x="345" y="25"/>
                  <a:pt x="344" y="25"/>
                  <a:pt x="344" y="25"/>
                </a:cubicBezTo>
                <a:cubicBezTo>
                  <a:pt x="344" y="24"/>
                  <a:pt x="345" y="24"/>
                  <a:pt x="345" y="23"/>
                </a:cubicBezTo>
                <a:cubicBezTo>
                  <a:pt x="346" y="23"/>
                  <a:pt x="345" y="23"/>
                  <a:pt x="346" y="22"/>
                </a:cubicBezTo>
                <a:cubicBezTo>
                  <a:pt x="346" y="22"/>
                  <a:pt x="347" y="22"/>
                  <a:pt x="347" y="21"/>
                </a:cubicBezTo>
                <a:cubicBezTo>
                  <a:pt x="348" y="21"/>
                  <a:pt x="349" y="20"/>
                  <a:pt x="350" y="20"/>
                </a:cubicBezTo>
                <a:cubicBezTo>
                  <a:pt x="350" y="20"/>
                  <a:pt x="351" y="20"/>
                  <a:pt x="351" y="19"/>
                </a:cubicBezTo>
                <a:cubicBezTo>
                  <a:pt x="351" y="19"/>
                  <a:pt x="351" y="19"/>
                  <a:pt x="351" y="19"/>
                </a:cubicBezTo>
                <a:cubicBezTo>
                  <a:pt x="352" y="19"/>
                  <a:pt x="353" y="19"/>
                  <a:pt x="354" y="19"/>
                </a:cubicBezTo>
                <a:cubicBezTo>
                  <a:pt x="354" y="19"/>
                  <a:pt x="355" y="19"/>
                  <a:pt x="355" y="19"/>
                </a:cubicBezTo>
                <a:cubicBezTo>
                  <a:pt x="355" y="19"/>
                  <a:pt x="355" y="19"/>
                  <a:pt x="355" y="18"/>
                </a:cubicBezTo>
                <a:cubicBezTo>
                  <a:pt x="355" y="18"/>
                  <a:pt x="355" y="18"/>
                  <a:pt x="355" y="18"/>
                </a:cubicBezTo>
                <a:cubicBezTo>
                  <a:pt x="355" y="18"/>
                  <a:pt x="356" y="17"/>
                  <a:pt x="356" y="17"/>
                </a:cubicBezTo>
                <a:cubicBezTo>
                  <a:pt x="356" y="17"/>
                  <a:pt x="356" y="17"/>
                  <a:pt x="356" y="17"/>
                </a:cubicBezTo>
                <a:cubicBezTo>
                  <a:pt x="356" y="16"/>
                  <a:pt x="357" y="15"/>
                  <a:pt x="357" y="14"/>
                </a:cubicBezTo>
                <a:cubicBezTo>
                  <a:pt x="357" y="14"/>
                  <a:pt x="358" y="14"/>
                  <a:pt x="358" y="14"/>
                </a:cubicBezTo>
                <a:cubicBezTo>
                  <a:pt x="359" y="14"/>
                  <a:pt x="359" y="16"/>
                  <a:pt x="360" y="16"/>
                </a:cubicBezTo>
                <a:cubicBezTo>
                  <a:pt x="360" y="16"/>
                  <a:pt x="360" y="16"/>
                  <a:pt x="360" y="16"/>
                </a:cubicBezTo>
                <a:cubicBezTo>
                  <a:pt x="360" y="16"/>
                  <a:pt x="360" y="15"/>
                  <a:pt x="360" y="15"/>
                </a:cubicBezTo>
                <a:cubicBezTo>
                  <a:pt x="359" y="15"/>
                  <a:pt x="359" y="14"/>
                  <a:pt x="359" y="14"/>
                </a:cubicBezTo>
                <a:cubicBezTo>
                  <a:pt x="359" y="14"/>
                  <a:pt x="359" y="14"/>
                  <a:pt x="359" y="14"/>
                </a:cubicBezTo>
                <a:cubicBezTo>
                  <a:pt x="359" y="14"/>
                  <a:pt x="360" y="13"/>
                  <a:pt x="360" y="13"/>
                </a:cubicBezTo>
                <a:cubicBezTo>
                  <a:pt x="361" y="13"/>
                  <a:pt x="361" y="13"/>
                  <a:pt x="362" y="13"/>
                </a:cubicBezTo>
                <a:cubicBezTo>
                  <a:pt x="362" y="12"/>
                  <a:pt x="362" y="12"/>
                  <a:pt x="362" y="12"/>
                </a:cubicBezTo>
                <a:cubicBezTo>
                  <a:pt x="363" y="12"/>
                  <a:pt x="363" y="13"/>
                  <a:pt x="364" y="13"/>
                </a:cubicBezTo>
                <a:cubicBezTo>
                  <a:pt x="364" y="12"/>
                  <a:pt x="364" y="12"/>
                  <a:pt x="364" y="12"/>
                </a:cubicBezTo>
                <a:cubicBezTo>
                  <a:pt x="366" y="10"/>
                  <a:pt x="366" y="14"/>
                  <a:pt x="367" y="14"/>
                </a:cubicBezTo>
                <a:cubicBezTo>
                  <a:pt x="367" y="14"/>
                  <a:pt x="367" y="14"/>
                  <a:pt x="367" y="14"/>
                </a:cubicBezTo>
                <a:cubicBezTo>
                  <a:pt x="367" y="14"/>
                  <a:pt x="367" y="14"/>
                  <a:pt x="367" y="14"/>
                </a:cubicBezTo>
                <a:cubicBezTo>
                  <a:pt x="369" y="14"/>
                  <a:pt x="370" y="15"/>
                  <a:pt x="371" y="16"/>
                </a:cubicBezTo>
                <a:cubicBezTo>
                  <a:pt x="371" y="16"/>
                  <a:pt x="371" y="16"/>
                  <a:pt x="371" y="16"/>
                </a:cubicBezTo>
                <a:cubicBezTo>
                  <a:pt x="371" y="16"/>
                  <a:pt x="372" y="15"/>
                  <a:pt x="372" y="15"/>
                </a:cubicBezTo>
                <a:cubicBezTo>
                  <a:pt x="371" y="15"/>
                  <a:pt x="371" y="15"/>
                  <a:pt x="371" y="15"/>
                </a:cubicBezTo>
                <a:cubicBezTo>
                  <a:pt x="370" y="14"/>
                  <a:pt x="370" y="14"/>
                  <a:pt x="370" y="14"/>
                </a:cubicBezTo>
                <a:cubicBezTo>
                  <a:pt x="371" y="14"/>
                  <a:pt x="371" y="14"/>
                  <a:pt x="372" y="14"/>
                </a:cubicBezTo>
                <a:cubicBezTo>
                  <a:pt x="372" y="13"/>
                  <a:pt x="371" y="13"/>
                  <a:pt x="370" y="13"/>
                </a:cubicBezTo>
                <a:cubicBezTo>
                  <a:pt x="369" y="12"/>
                  <a:pt x="370" y="11"/>
                  <a:pt x="371" y="11"/>
                </a:cubicBezTo>
                <a:cubicBezTo>
                  <a:pt x="372" y="10"/>
                  <a:pt x="372" y="11"/>
                  <a:pt x="373" y="11"/>
                </a:cubicBezTo>
                <a:cubicBezTo>
                  <a:pt x="373" y="11"/>
                  <a:pt x="373" y="11"/>
                  <a:pt x="373" y="11"/>
                </a:cubicBezTo>
                <a:cubicBezTo>
                  <a:pt x="374" y="12"/>
                  <a:pt x="374" y="12"/>
                  <a:pt x="374" y="12"/>
                </a:cubicBezTo>
                <a:cubicBezTo>
                  <a:pt x="375" y="12"/>
                  <a:pt x="375" y="12"/>
                  <a:pt x="376" y="12"/>
                </a:cubicBezTo>
                <a:cubicBezTo>
                  <a:pt x="376" y="13"/>
                  <a:pt x="377" y="14"/>
                  <a:pt x="378" y="14"/>
                </a:cubicBezTo>
                <a:cubicBezTo>
                  <a:pt x="378" y="14"/>
                  <a:pt x="378" y="14"/>
                  <a:pt x="378" y="14"/>
                </a:cubicBezTo>
                <a:cubicBezTo>
                  <a:pt x="378" y="14"/>
                  <a:pt x="379" y="14"/>
                  <a:pt x="379" y="14"/>
                </a:cubicBezTo>
                <a:cubicBezTo>
                  <a:pt x="379" y="13"/>
                  <a:pt x="379" y="14"/>
                  <a:pt x="379" y="13"/>
                </a:cubicBezTo>
                <a:cubicBezTo>
                  <a:pt x="379" y="13"/>
                  <a:pt x="379" y="13"/>
                  <a:pt x="379" y="13"/>
                </a:cubicBezTo>
                <a:cubicBezTo>
                  <a:pt x="379" y="13"/>
                  <a:pt x="379" y="11"/>
                  <a:pt x="380" y="11"/>
                </a:cubicBezTo>
                <a:cubicBezTo>
                  <a:pt x="380" y="11"/>
                  <a:pt x="380" y="11"/>
                  <a:pt x="380" y="11"/>
                </a:cubicBezTo>
                <a:cubicBezTo>
                  <a:pt x="380" y="10"/>
                  <a:pt x="379" y="10"/>
                  <a:pt x="379" y="10"/>
                </a:cubicBezTo>
                <a:cubicBezTo>
                  <a:pt x="378" y="10"/>
                  <a:pt x="378" y="9"/>
                  <a:pt x="377" y="9"/>
                </a:cubicBezTo>
                <a:cubicBezTo>
                  <a:pt x="377" y="9"/>
                  <a:pt x="376" y="8"/>
                  <a:pt x="376" y="8"/>
                </a:cubicBezTo>
                <a:cubicBezTo>
                  <a:pt x="377" y="8"/>
                  <a:pt x="379" y="8"/>
                  <a:pt x="380" y="8"/>
                </a:cubicBezTo>
                <a:cubicBezTo>
                  <a:pt x="380" y="8"/>
                  <a:pt x="381" y="8"/>
                  <a:pt x="381" y="8"/>
                </a:cubicBezTo>
                <a:cubicBezTo>
                  <a:pt x="381" y="8"/>
                  <a:pt x="381" y="9"/>
                  <a:pt x="381" y="9"/>
                </a:cubicBezTo>
                <a:cubicBezTo>
                  <a:pt x="381" y="9"/>
                  <a:pt x="381" y="9"/>
                  <a:pt x="381" y="9"/>
                </a:cubicBezTo>
                <a:cubicBezTo>
                  <a:pt x="382" y="9"/>
                  <a:pt x="382" y="8"/>
                  <a:pt x="383" y="8"/>
                </a:cubicBezTo>
                <a:cubicBezTo>
                  <a:pt x="383" y="8"/>
                  <a:pt x="381" y="7"/>
                  <a:pt x="380" y="7"/>
                </a:cubicBezTo>
                <a:cubicBezTo>
                  <a:pt x="379" y="7"/>
                  <a:pt x="379" y="8"/>
                  <a:pt x="378" y="8"/>
                </a:cubicBezTo>
                <a:cubicBezTo>
                  <a:pt x="377" y="8"/>
                  <a:pt x="377" y="7"/>
                  <a:pt x="376" y="7"/>
                </a:cubicBezTo>
                <a:cubicBezTo>
                  <a:pt x="375" y="7"/>
                  <a:pt x="375" y="7"/>
                  <a:pt x="374" y="7"/>
                </a:cubicBezTo>
                <a:cubicBezTo>
                  <a:pt x="375" y="7"/>
                  <a:pt x="375" y="7"/>
                  <a:pt x="376" y="7"/>
                </a:cubicBezTo>
                <a:cubicBezTo>
                  <a:pt x="376" y="7"/>
                  <a:pt x="376" y="7"/>
                  <a:pt x="376" y="7"/>
                </a:cubicBezTo>
                <a:cubicBezTo>
                  <a:pt x="376" y="7"/>
                  <a:pt x="377" y="7"/>
                  <a:pt x="378" y="7"/>
                </a:cubicBezTo>
                <a:cubicBezTo>
                  <a:pt x="378" y="7"/>
                  <a:pt x="378" y="7"/>
                  <a:pt x="378" y="7"/>
                </a:cubicBezTo>
                <a:cubicBezTo>
                  <a:pt x="378" y="7"/>
                  <a:pt x="378" y="7"/>
                  <a:pt x="378" y="7"/>
                </a:cubicBezTo>
                <a:cubicBezTo>
                  <a:pt x="378" y="7"/>
                  <a:pt x="375" y="6"/>
                  <a:pt x="376" y="6"/>
                </a:cubicBezTo>
                <a:cubicBezTo>
                  <a:pt x="377" y="6"/>
                  <a:pt x="377" y="6"/>
                  <a:pt x="377" y="6"/>
                </a:cubicBezTo>
                <a:cubicBezTo>
                  <a:pt x="377" y="6"/>
                  <a:pt x="377" y="6"/>
                  <a:pt x="377" y="6"/>
                </a:cubicBezTo>
                <a:cubicBezTo>
                  <a:pt x="377" y="5"/>
                  <a:pt x="378" y="6"/>
                  <a:pt x="378" y="6"/>
                </a:cubicBezTo>
                <a:cubicBezTo>
                  <a:pt x="379" y="6"/>
                  <a:pt x="379" y="6"/>
                  <a:pt x="379" y="5"/>
                </a:cubicBezTo>
                <a:cubicBezTo>
                  <a:pt x="379" y="5"/>
                  <a:pt x="379" y="5"/>
                  <a:pt x="379" y="5"/>
                </a:cubicBezTo>
                <a:cubicBezTo>
                  <a:pt x="379" y="5"/>
                  <a:pt x="380" y="5"/>
                  <a:pt x="380" y="5"/>
                </a:cubicBezTo>
                <a:cubicBezTo>
                  <a:pt x="380" y="5"/>
                  <a:pt x="380" y="6"/>
                  <a:pt x="380" y="6"/>
                </a:cubicBezTo>
                <a:cubicBezTo>
                  <a:pt x="380" y="6"/>
                  <a:pt x="381" y="6"/>
                  <a:pt x="382" y="6"/>
                </a:cubicBezTo>
                <a:cubicBezTo>
                  <a:pt x="382" y="6"/>
                  <a:pt x="383" y="6"/>
                  <a:pt x="383" y="6"/>
                </a:cubicBezTo>
                <a:cubicBezTo>
                  <a:pt x="383" y="6"/>
                  <a:pt x="384" y="6"/>
                  <a:pt x="384" y="6"/>
                </a:cubicBezTo>
                <a:cubicBezTo>
                  <a:pt x="384" y="6"/>
                  <a:pt x="384" y="6"/>
                  <a:pt x="384" y="6"/>
                </a:cubicBezTo>
                <a:cubicBezTo>
                  <a:pt x="383" y="5"/>
                  <a:pt x="383" y="5"/>
                  <a:pt x="384" y="5"/>
                </a:cubicBezTo>
                <a:cubicBezTo>
                  <a:pt x="384" y="4"/>
                  <a:pt x="384" y="4"/>
                  <a:pt x="385" y="4"/>
                </a:cubicBezTo>
                <a:cubicBezTo>
                  <a:pt x="384" y="4"/>
                  <a:pt x="383" y="3"/>
                  <a:pt x="383" y="3"/>
                </a:cubicBezTo>
                <a:cubicBezTo>
                  <a:pt x="384" y="3"/>
                  <a:pt x="384" y="3"/>
                  <a:pt x="384" y="3"/>
                </a:cubicBezTo>
                <a:cubicBezTo>
                  <a:pt x="384" y="3"/>
                  <a:pt x="384" y="3"/>
                  <a:pt x="384" y="2"/>
                </a:cubicBezTo>
                <a:cubicBezTo>
                  <a:pt x="385" y="2"/>
                  <a:pt x="385" y="2"/>
                  <a:pt x="385" y="3"/>
                </a:cubicBezTo>
                <a:cubicBezTo>
                  <a:pt x="385" y="2"/>
                  <a:pt x="385" y="2"/>
                  <a:pt x="385" y="2"/>
                </a:cubicBezTo>
                <a:cubicBezTo>
                  <a:pt x="385" y="1"/>
                  <a:pt x="386" y="1"/>
                  <a:pt x="386" y="1"/>
                </a:cubicBezTo>
                <a:cubicBezTo>
                  <a:pt x="388" y="1"/>
                  <a:pt x="390" y="0"/>
                  <a:pt x="392" y="0"/>
                </a:cubicBezTo>
                <a:cubicBezTo>
                  <a:pt x="393" y="0"/>
                  <a:pt x="393" y="0"/>
                  <a:pt x="394" y="0"/>
                </a:cubicBezTo>
                <a:cubicBezTo>
                  <a:pt x="394" y="0"/>
                  <a:pt x="394" y="0"/>
                  <a:pt x="395" y="0"/>
                </a:cubicBezTo>
                <a:cubicBezTo>
                  <a:pt x="395" y="0"/>
                  <a:pt x="395" y="0"/>
                  <a:pt x="395" y="0"/>
                </a:cubicBezTo>
                <a:cubicBezTo>
                  <a:pt x="396" y="0"/>
                  <a:pt x="397" y="0"/>
                  <a:pt x="397" y="0"/>
                </a:cubicBezTo>
                <a:cubicBezTo>
                  <a:pt x="396" y="1"/>
                  <a:pt x="394" y="1"/>
                  <a:pt x="393" y="2"/>
                </a:cubicBezTo>
                <a:cubicBezTo>
                  <a:pt x="392" y="2"/>
                  <a:pt x="392" y="3"/>
                  <a:pt x="391" y="3"/>
                </a:cubicBezTo>
                <a:cubicBezTo>
                  <a:pt x="391" y="3"/>
                  <a:pt x="390" y="3"/>
                  <a:pt x="390" y="3"/>
                </a:cubicBezTo>
                <a:cubicBezTo>
                  <a:pt x="390" y="3"/>
                  <a:pt x="390" y="3"/>
                  <a:pt x="390" y="3"/>
                </a:cubicBezTo>
                <a:cubicBezTo>
                  <a:pt x="390" y="3"/>
                  <a:pt x="391" y="4"/>
                  <a:pt x="390" y="4"/>
                </a:cubicBezTo>
                <a:cubicBezTo>
                  <a:pt x="390" y="4"/>
                  <a:pt x="390" y="4"/>
                  <a:pt x="390" y="4"/>
                </a:cubicBezTo>
                <a:cubicBezTo>
                  <a:pt x="390" y="4"/>
                  <a:pt x="388" y="5"/>
                  <a:pt x="388" y="5"/>
                </a:cubicBezTo>
                <a:cubicBezTo>
                  <a:pt x="388" y="5"/>
                  <a:pt x="388" y="6"/>
                  <a:pt x="388" y="6"/>
                </a:cubicBezTo>
                <a:cubicBezTo>
                  <a:pt x="388" y="6"/>
                  <a:pt x="388" y="6"/>
                  <a:pt x="388" y="6"/>
                </a:cubicBezTo>
                <a:cubicBezTo>
                  <a:pt x="389" y="6"/>
                  <a:pt x="388" y="5"/>
                  <a:pt x="389" y="5"/>
                </a:cubicBezTo>
                <a:cubicBezTo>
                  <a:pt x="389" y="5"/>
                  <a:pt x="390" y="5"/>
                  <a:pt x="390" y="5"/>
                </a:cubicBezTo>
                <a:cubicBezTo>
                  <a:pt x="390" y="5"/>
                  <a:pt x="390" y="4"/>
                  <a:pt x="391" y="4"/>
                </a:cubicBezTo>
                <a:cubicBezTo>
                  <a:pt x="392" y="4"/>
                  <a:pt x="392" y="4"/>
                  <a:pt x="392" y="4"/>
                </a:cubicBezTo>
                <a:cubicBezTo>
                  <a:pt x="393" y="3"/>
                  <a:pt x="393" y="3"/>
                  <a:pt x="393" y="2"/>
                </a:cubicBezTo>
                <a:cubicBezTo>
                  <a:pt x="394" y="2"/>
                  <a:pt x="395" y="2"/>
                  <a:pt x="395" y="2"/>
                </a:cubicBezTo>
                <a:cubicBezTo>
                  <a:pt x="396" y="2"/>
                  <a:pt x="396" y="2"/>
                  <a:pt x="396" y="2"/>
                </a:cubicBezTo>
                <a:cubicBezTo>
                  <a:pt x="397" y="2"/>
                  <a:pt x="398" y="1"/>
                  <a:pt x="398" y="0"/>
                </a:cubicBezTo>
                <a:cubicBezTo>
                  <a:pt x="398" y="0"/>
                  <a:pt x="398" y="0"/>
                  <a:pt x="398" y="0"/>
                </a:cubicBezTo>
                <a:cubicBezTo>
                  <a:pt x="398" y="1"/>
                  <a:pt x="399" y="1"/>
                  <a:pt x="399" y="1"/>
                </a:cubicBezTo>
                <a:cubicBezTo>
                  <a:pt x="399" y="1"/>
                  <a:pt x="400" y="1"/>
                  <a:pt x="400" y="1"/>
                </a:cubicBezTo>
                <a:cubicBezTo>
                  <a:pt x="400" y="1"/>
                  <a:pt x="400" y="1"/>
                  <a:pt x="400" y="1"/>
                </a:cubicBezTo>
                <a:cubicBezTo>
                  <a:pt x="400" y="1"/>
                  <a:pt x="400" y="2"/>
                  <a:pt x="401" y="2"/>
                </a:cubicBezTo>
                <a:cubicBezTo>
                  <a:pt x="401" y="2"/>
                  <a:pt x="401" y="2"/>
                  <a:pt x="401" y="2"/>
                </a:cubicBezTo>
                <a:cubicBezTo>
                  <a:pt x="401" y="1"/>
                  <a:pt x="401" y="1"/>
                  <a:pt x="401" y="1"/>
                </a:cubicBezTo>
                <a:cubicBezTo>
                  <a:pt x="401" y="1"/>
                  <a:pt x="401" y="1"/>
                  <a:pt x="401" y="1"/>
                </a:cubicBezTo>
                <a:cubicBezTo>
                  <a:pt x="402" y="1"/>
                  <a:pt x="403" y="2"/>
                  <a:pt x="404" y="2"/>
                </a:cubicBezTo>
                <a:cubicBezTo>
                  <a:pt x="404" y="2"/>
                  <a:pt x="405" y="2"/>
                  <a:pt x="405" y="2"/>
                </a:cubicBezTo>
                <a:cubicBezTo>
                  <a:pt x="405" y="3"/>
                  <a:pt x="403" y="5"/>
                  <a:pt x="402" y="6"/>
                </a:cubicBezTo>
                <a:cubicBezTo>
                  <a:pt x="402" y="6"/>
                  <a:pt x="402" y="6"/>
                  <a:pt x="401" y="6"/>
                </a:cubicBezTo>
                <a:cubicBezTo>
                  <a:pt x="400" y="6"/>
                  <a:pt x="400" y="6"/>
                  <a:pt x="399" y="7"/>
                </a:cubicBezTo>
                <a:cubicBezTo>
                  <a:pt x="398" y="7"/>
                  <a:pt x="398" y="7"/>
                  <a:pt x="398" y="7"/>
                </a:cubicBezTo>
                <a:cubicBezTo>
                  <a:pt x="397" y="7"/>
                  <a:pt x="397" y="8"/>
                  <a:pt x="397" y="8"/>
                </a:cubicBezTo>
                <a:cubicBezTo>
                  <a:pt x="397" y="8"/>
                  <a:pt x="396" y="8"/>
                  <a:pt x="396" y="7"/>
                </a:cubicBezTo>
                <a:cubicBezTo>
                  <a:pt x="396" y="8"/>
                  <a:pt x="396" y="9"/>
                  <a:pt x="395" y="9"/>
                </a:cubicBezTo>
                <a:cubicBezTo>
                  <a:pt x="395" y="9"/>
                  <a:pt x="394" y="10"/>
                  <a:pt x="394" y="11"/>
                </a:cubicBezTo>
                <a:cubicBezTo>
                  <a:pt x="394" y="11"/>
                  <a:pt x="394" y="11"/>
                  <a:pt x="395" y="11"/>
                </a:cubicBezTo>
                <a:cubicBezTo>
                  <a:pt x="395" y="11"/>
                  <a:pt x="396" y="10"/>
                  <a:pt x="396" y="10"/>
                </a:cubicBezTo>
                <a:cubicBezTo>
                  <a:pt x="397" y="9"/>
                  <a:pt x="397" y="9"/>
                  <a:pt x="397" y="9"/>
                </a:cubicBezTo>
                <a:cubicBezTo>
                  <a:pt x="397" y="9"/>
                  <a:pt x="398" y="9"/>
                  <a:pt x="398" y="9"/>
                </a:cubicBezTo>
                <a:cubicBezTo>
                  <a:pt x="398" y="9"/>
                  <a:pt x="398" y="9"/>
                  <a:pt x="398" y="8"/>
                </a:cubicBezTo>
                <a:cubicBezTo>
                  <a:pt x="398" y="8"/>
                  <a:pt x="398" y="8"/>
                  <a:pt x="398" y="8"/>
                </a:cubicBezTo>
                <a:cubicBezTo>
                  <a:pt x="398" y="8"/>
                  <a:pt x="399" y="8"/>
                  <a:pt x="399" y="8"/>
                </a:cubicBezTo>
                <a:cubicBezTo>
                  <a:pt x="399" y="8"/>
                  <a:pt x="400" y="7"/>
                  <a:pt x="401" y="7"/>
                </a:cubicBezTo>
                <a:cubicBezTo>
                  <a:pt x="401" y="7"/>
                  <a:pt x="402" y="7"/>
                  <a:pt x="402" y="7"/>
                </a:cubicBezTo>
                <a:cubicBezTo>
                  <a:pt x="402" y="7"/>
                  <a:pt x="402" y="7"/>
                  <a:pt x="402" y="6"/>
                </a:cubicBezTo>
                <a:cubicBezTo>
                  <a:pt x="403" y="7"/>
                  <a:pt x="403" y="7"/>
                  <a:pt x="403" y="7"/>
                </a:cubicBezTo>
                <a:cubicBezTo>
                  <a:pt x="403" y="7"/>
                  <a:pt x="403" y="7"/>
                  <a:pt x="404" y="7"/>
                </a:cubicBezTo>
                <a:cubicBezTo>
                  <a:pt x="404" y="9"/>
                  <a:pt x="402" y="9"/>
                  <a:pt x="402" y="10"/>
                </a:cubicBezTo>
                <a:cubicBezTo>
                  <a:pt x="402" y="10"/>
                  <a:pt x="403" y="11"/>
                  <a:pt x="403" y="11"/>
                </a:cubicBezTo>
                <a:cubicBezTo>
                  <a:pt x="404" y="10"/>
                  <a:pt x="404" y="8"/>
                  <a:pt x="405" y="7"/>
                </a:cubicBezTo>
                <a:cubicBezTo>
                  <a:pt x="405" y="7"/>
                  <a:pt x="405" y="6"/>
                  <a:pt x="404" y="6"/>
                </a:cubicBezTo>
                <a:cubicBezTo>
                  <a:pt x="405" y="6"/>
                  <a:pt x="405" y="5"/>
                  <a:pt x="406" y="5"/>
                </a:cubicBezTo>
                <a:cubicBezTo>
                  <a:pt x="407" y="5"/>
                  <a:pt x="408" y="6"/>
                  <a:pt x="409" y="7"/>
                </a:cubicBezTo>
                <a:cubicBezTo>
                  <a:pt x="409" y="7"/>
                  <a:pt x="408" y="8"/>
                  <a:pt x="409" y="8"/>
                </a:cubicBezTo>
                <a:cubicBezTo>
                  <a:pt x="409" y="8"/>
                  <a:pt x="409" y="9"/>
                  <a:pt x="410" y="10"/>
                </a:cubicBezTo>
                <a:cubicBezTo>
                  <a:pt x="410" y="11"/>
                  <a:pt x="410" y="11"/>
                  <a:pt x="410" y="12"/>
                </a:cubicBezTo>
                <a:cubicBezTo>
                  <a:pt x="410" y="12"/>
                  <a:pt x="410" y="12"/>
                  <a:pt x="410" y="12"/>
                </a:cubicBezTo>
                <a:cubicBezTo>
                  <a:pt x="410" y="12"/>
                  <a:pt x="410" y="11"/>
                  <a:pt x="410" y="11"/>
                </a:cubicBezTo>
                <a:cubicBezTo>
                  <a:pt x="410" y="11"/>
                  <a:pt x="410" y="10"/>
                  <a:pt x="410" y="10"/>
                </a:cubicBezTo>
                <a:cubicBezTo>
                  <a:pt x="410" y="9"/>
                  <a:pt x="410" y="8"/>
                  <a:pt x="411" y="7"/>
                </a:cubicBezTo>
                <a:cubicBezTo>
                  <a:pt x="411" y="7"/>
                  <a:pt x="411" y="6"/>
                  <a:pt x="411" y="6"/>
                </a:cubicBezTo>
                <a:cubicBezTo>
                  <a:pt x="411" y="6"/>
                  <a:pt x="412" y="6"/>
                  <a:pt x="412" y="6"/>
                </a:cubicBezTo>
                <a:cubicBezTo>
                  <a:pt x="413" y="6"/>
                  <a:pt x="413" y="5"/>
                  <a:pt x="413" y="5"/>
                </a:cubicBezTo>
                <a:cubicBezTo>
                  <a:pt x="413" y="4"/>
                  <a:pt x="413" y="4"/>
                  <a:pt x="413" y="4"/>
                </a:cubicBezTo>
                <a:cubicBezTo>
                  <a:pt x="413" y="3"/>
                  <a:pt x="413" y="3"/>
                  <a:pt x="413" y="3"/>
                </a:cubicBezTo>
                <a:cubicBezTo>
                  <a:pt x="413" y="2"/>
                  <a:pt x="414" y="2"/>
                  <a:pt x="414" y="2"/>
                </a:cubicBezTo>
                <a:cubicBezTo>
                  <a:pt x="415" y="2"/>
                  <a:pt x="415" y="2"/>
                  <a:pt x="415" y="1"/>
                </a:cubicBezTo>
                <a:cubicBezTo>
                  <a:pt x="415" y="1"/>
                  <a:pt x="416" y="2"/>
                  <a:pt x="416" y="2"/>
                </a:cubicBezTo>
                <a:cubicBezTo>
                  <a:pt x="417" y="2"/>
                  <a:pt x="417" y="2"/>
                  <a:pt x="418" y="2"/>
                </a:cubicBezTo>
                <a:cubicBezTo>
                  <a:pt x="419" y="2"/>
                  <a:pt x="420" y="2"/>
                  <a:pt x="420" y="2"/>
                </a:cubicBezTo>
                <a:cubicBezTo>
                  <a:pt x="420" y="3"/>
                  <a:pt x="420" y="4"/>
                  <a:pt x="420" y="4"/>
                </a:cubicBezTo>
                <a:cubicBezTo>
                  <a:pt x="420" y="5"/>
                  <a:pt x="419" y="5"/>
                  <a:pt x="420" y="6"/>
                </a:cubicBezTo>
                <a:cubicBezTo>
                  <a:pt x="420" y="6"/>
                  <a:pt x="421" y="6"/>
                  <a:pt x="421" y="6"/>
                </a:cubicBezTo>
                <a:cubicBezTo>
                  <a:pt x="421" y="6"/>
                  <a:pt x="420" y="8"/>
                  <a:pt x="420" y="8"/>
                </a:cubicBezTo>
                <a:cubicBezTo>
                  <a:pt x="420" y="8"/>
                  <a:pt x="419" y="8"/>
                  <a:pt x="419" y="8"/>
                </a:cubicBezTo>
                <a:cubicBezTo>
                  <a:pt x="419" y="8"/>
                  <a:pt x="419" y="9"/>
                  <a:pt x="418" y="9"/>
                </a:cubicBezTo>
                <a:cubicBezTo>
                  <a:pt x="418" y="9"/>
                  <a:pt x="418" y="10"/>
                  <a:pt x="418" y="10"/>
                </a:cubicBezTo>
                <a:cubicBezTo>
                  <a:pt x="417" y="10"/>
                  <a:pt x="416" y="10"/>
                  <a:pt x="415" y="11"/>
                </a:cubicBezTo>
                <a:cubicBezTo>
                  <a:pt x="415" y="11"/>
                  <a:pt x="416" y="11"/>
                  <a:pt x="416" y="11"/>
                </a:cubicBezTo>
                <a:cubicBezTo>
                  <a:pt x="416" y="11"/>
                  <a:pt x="416" y="11"/>
                  <a:pt x="417" y="11"/>
                </a:cubicBezTo>
                <a:cubicBezTo>
                  <a:pt x="417" y="10"/>
                  <a:pt x="418" y="10"/>
                  <a:pt x="418" y="10"/>
                </a:cubicBezTo>
                <a:cubicBezTo>
                  <a:pt x="419" y="10"/>
                  <a:pt x="419" y="9"/>
                  <a:pt x="419" y="9"/>
                </a:cubicBezTo>
                <a:cubicBezTo>
                  <a:pt x="419" y="9"/>
                  <a:pt x="419" y="9"/>
                  <a:pt x="419" y="9"/>
                </a:cubicBezTo>
                <a:cubicBezTo>
                  <a:pt x="420" y="9"/>
                  <a:pt x="420" y="9"/>
                  <a:pt x="420" y="9"/>
                </a:cubicBezTo>
                <a:cubicBezTo>
                  <a:pt x="421" y="9"/>
                  <a:pt x="421" y="10"/>
                  <a:pt x="421" y="10"/>
                </a:cubicBezTo>
                <a:cubicBezTo>
                  <a:pt x="422" y="10"/>
                  <a:pt x="420" y="12"/>
                  <a:pt x="419" y="12"/>
                </a:cubicBezTo>
                <a:cubicBezTo>
                  <a:pt x="419" y="12"/>
                  <a:pt x="418" y="12"/>
                  <a:pt x="418" y="13"/>
                </a:cubicBezTo>
                <a:cubicBezTo>
                  <a:pt x="417" y="13"/>
                  <a:pt x="418" y="14"/>
                  <a:pt x="418" y="14"/>
                </a:cubicBezTo>
                <a:cubicBezTo>
                  <a:pt x="418" y="14"/>
                  <a:pt x="418" y="14"/>
                  <a:pt x="418" y="14"/>
                </a:cubicBezTo>
                <a:cubicBezTo>
                  <a:pt x="418" y="15"/>
                  <a:pt x="419" y="15"/>
                  <a:pt x="419" y="15"/>
                </a:cubicBezTo>
                <a:cubicBezTo>
                  <a:pt x="419" y="15"/>
                  <a:pt x="419" y="15"/>
                  <a:pt x="420" y="15"/>
                </a:cubicBezTo>
                <a:cubicBezTo>
                  <a:pt x="420" y="15"/>
                  <a:pt x="420" y="15"/>
                  <a:pt x="420" y="15"/>
                </a:cubicBezTo>
                <a:cubicBezTo>
                  <a:pt x="420" y="14"/>
                  <a:pt x="419" y="14"/>
                  <a:pt x="419" y="14"/>
                </a:cubicBezTo>
                <a:cubicBezTo>
                  <a:pt x="419" y="14"/>
                  <a:pt x="419" y="14"/>
                  <a:pt x="419" y="14"/>
                </a:cubicBezTo>
                <a:cubicBezTo>
                  <a:pt x="419" y="13"/>
                  <a:pt x="420" y="13"/>
                  <a:pt x="420" y="13"/>
                </a:cubicBezTo>
                <a:cubicBezTo>
                  <a:pt x="421" y="12"/>
                  <a:pt x="422" y="12"/>
                  <a:pt x="422" y="12"/>
                </a:cubicBezTo>
                <a:cubicBezTo>
                  <a:pt x="423" y="12"/>
                  <a:pt x="423" y="12"/>
                  <a:pt x="423" y="13"/>
                </a:cubicBezTo>
                <a:cubicBezTo>
                  <a:pt x="423" y="13"/>
                  <a:pt x="422" y="14"/>
                  <a:pt x="422" y="14"/>
                </a:cubicBezTo>
                <a:cubicBezTo>
                  <a:pt x="422" y="14"/>
                  <a:pt x="421" y="14"/>
                  <a:pt x="421" y="15"/>
                </a:cubicBezTo>
                <a:cubicBezTo>
                  <a:pt x="421" y="16"/>
                  <a:pt x="422" y="16"/>
                  <a:pt x="423" y="17"/>
                </a:cubicBezTo>
                <a:cubicBezTo>
                  <a:pt x="423" y="17"/>
                  <a:pt x="424" y="18"/>
                  <a:pt x="424" y="19"/>
                </a:cubicBezTo>
                <a:cubicBezTo>
                  <a:pt x="424" y="19"/>
                  <a:pt x="424" y="19"/>
                  <a:pt x="425" y="19"/>
                </a:cubicBezTo>
                <a:cubicBezTo>
                  <a:pt x="424" y="20"/>
                  <a:pt x="423" y="20"/>
                  <a:pt x="423" y="21"/>
                </a:cubicBezTo>
                <a:cubicBezTo>
                  <a:pt x="423" y="21"/>
                  <a:pt x="423" y="21"/>
                  <a:pt x="424" y="21"/>
                </a:cubicBezTo>
                <a:cubicBezTo>
                  <a:pt x="424" y="21"/>
                  <a:pt x="424" y="21"/>
                  <a:pt x="424" y="21"/>
                </a:cubicBezTo>
                <a:cubicBezTo>
                  <a:pt x="425" y="22"/>
                  <a:pt x="424" y="22"/>
                  <a:pt x="425" y="22"/>
                </a:cubicBezTo>
                <a:cubicBezTo>
                  <a:pt x="425" y="23"/>
                  <a:pt x="425" y="23"/>
                  <a:pt x="425" y="24"/>
                </a:cubicBezTo>
                <a:cubicBezTo>
                  <a:pt x="426" y="24"/>
                  <a:pt x="426" y="24"/>
                  <a:pt x="426" y="24"/>
                </a:cubicBezTo>
                <a:cubicBezTo>
                  <a:pt x="426" y="24"/>
                  <a:pt x="426" y="25"/>
                  <a:pt x="426" y="25"/>
                </a:cubicBezTo>
                <a:cubicBezTo>
                  <a:pt x="426" y="26"/>
                  <a:pt x="427" y="26"/>
                  <a:pt x="428" y="26"/>
                </a:cubicBezTo>
                <a:cubicBezTo>
                  <a:pt x="427" y="26"/>
                  <a:pt x="428" y="25"/>
                  <a:pt x="429" y="24"/>
                </a:cubicBezTo>
                <a:cubicBezTo>
                  <a:pt x="429" y="25"/>
                  <a:pt x="429" y="25"/>
                  <a:pt x="429" y="25"/>
                </a:cubicBezTo>
                <a:cubicBezTo>
                  <a:pt x="429" y="24"/>
                  <a:pt x="429" y="24"/>
                  <a:pt x="429" y="24"/>
                </a:cubicBezTo>
                <a:cubicBezTo>
                  <a:pt x="430" y="24"/>
                  <a:pt x="430" y="24"/>
                  <a:pt x="430" y="24"/>
                </a:cubicBezTo>
                <a:cubicBezTo>
                  <a:pt x="430" y="24"/>
                  <a:pt x="430" y="24"/>
                  <a:pt x="430" y="24"/>
                </a:cubicBezTo>
                <a:cubicBezTo>
                  <a:pt x="430" y="24"/>
                  <a:pt x="430" y="24"/>
                  <a:pt x="430" y="25"/>
                </a:cubicBezTo>
                <a:cubicBezTo>
                  <a:pt x="432" y="24"/>
                  <a:pt x="432" y="25"/>
                  <a:pt x="432" y="25"/>
                </a:cubicBezTo>
                <a:cubicBezTo>
                  <a:pt x="432" y="25"/>
                  <a:pt x="432" y="25"/>
                  <a:pt x="432" y="25"/>
                </a:cubicBezTo>
                <a:cubicBezTo>
                  <a:pt x="431" y="25"/>
                  <a:pt x="430" y="25"/>
                  <a:pt x="429" y="26"/>
                </a:cubicBezTo>
                <a:cubicBezTo>
                  <a:pt x="429" y="27"/>
                  <a:pt x="430" y="27"/>
                  <a:pt x="431" y="27"/>
                </a:cubicBezTo>
                <a:cubicBezTo>
                  <a:pt x="431" y="27"/>
                  <a:pt x="432" y="27"/>
                  <a:pt x="432" y="27"/>
                </a:cubicBezTo>
                <a:cubicBezTo>
                  <a:pt x="433" y="27"/>
                  <a:pt x="433" y="27"/>
                  <a:pt x="434" y="27"/>
                </a:cubicBezTo>
                <a:cubicBezTo>
                  <a:pt x="434" y="27"/>
                  <a:pt x="434" y="27"/>
                  <a:pt x="434" y="27"/>
                </a:cubicBezTo>
                <a:cubicBezTo>
                  <a:pt x="434" y="26"/>
                  <a:pt x="434" y="26"/>
                  <a:pt x="435" y="26"/>
                </a:cubicBezTo>
                <a:cubicBezTo>
                  <a:pt x="435" y="26"/>
                  <a:pt x="435" y="26"/>
                  <a:pt x="436" y="26"/>
                </a:cubicBezTo>
                <a:cubicBezTo>
                  <a:pt x="436" y="26"/>
                  <a:pt x="436" y="26"/>
                  <a:pt x="436" y="26"/>
                </a:cubicBezTo>
                <a:cubicBezTo>
                  <a:pt x="436" y="26"/>
                  <a:pt x="436" y="26"/>
                  <a:pt x="436" y="27"/>
                </a:cubicBezTo>
                <a:cubicBezTo>
                  <a:pt x="437" y="27"/>
                  <a:pt x="437" y="27"/>
                  <a:pt x="437" y="27"/>
                </a:cubicBezTo>
                <a:cubicBezTo>
                  <a:pt x="437" y="27"/>
                  <a:pt x="438" y="28"/>
                  <a:pt x="438" y="28"/>
                </a:cubicBezTo>
                <a:cubicBezTo>
                  <a:pt x="438" y="29"/>
                  <a:pt x="436" y="29"/>
                  <a:pt x="435" y="29"/>
                </a:cubicBezTo>
                <a:cubicBezTo>
                  <a:pt x="435" y="29"/>
                  <a:pt x="434" y="29"/>
                  <a:pt x="434" y="29"/>
                </a:cubicBezTo>
                <a:cubicBezTo>
                  <a:pt x="434" y="29"/>
                  <a:pt x="434" y="29"/>
                  <a:pt x="432" y="30"/>
                </a:cubicBezTo>
                <a:cubicBezTo>
                  <a:pt x="432" y="30"/>
                  <a:pt x="432" y="30"/>
                  <a:pt x="433" y="30"/>
                </a:cubicBezTo>
                <a:cubicBezTo>
                  <a:pt x="433" y="30"/>
                  <a:pt x="433" y="30"/>
                  <a:pt x="433" y="30"/>
                </a:cubicBezTo>
                <a:cubicBezTo>
                  <a:pt x="433" y="30"/>
                  <a:pt x="433" y="30"/>
                  <a:pt x="433" y="30"/>
                </a:cubicBezTo>
                <a:cubicBezTo>
                  <a:pt x="433" y="30"/>
                  <a:pt x="433" y="31"/>
                  <a:pt x="433" y="31"/>
                </a:cubicBezTo>
                <a:cubicBezTo>
                  <a:pt x="433" y="31"/>
                  <a:pt x="433" y="32"/>
                  <a:pt x="433" y="32"/>
                </a:cubicBezTo>
                <a:cubicBezTo>
                  <a:pt x="432" y="32"/>
                  <a:pt x="431" y="31"/>
                  <a:pt x="431" y="31"/>
                </a:cubicBezTo>
                <a:cubicBezTo>
                  <a:pt x="431" y="31"/>
                  <a:pt x="431" y="31"/>
                  <a:pt x="430" y="31"/>
                </a:cubicBezTo>
                <a:cubicBezTo>
                  <a:pt x="430" y="32"/>
                  <a:pt x="430" y="32"/>
                  <a:pt x="430" y="32"/>
                </a:cubicBezTo>
                <a:cubicBezTo>
                  <a:pt x="431" y="32"/>
                  <a:pt x="431" y="33"/>
                  <a:pt x="431" y="33"/>
                </a:cubicBezTo>
                <a:cubicBezTo>
                  <a:pt x="432" y="33"/>
                  <a:pt x="433" y="33"/>
                  <a:pt x="433" y="33"/>
                </a:cubicBezTo>
                <a:cubicBezTo>
                  <a:pt x="433" y="33"/>
                  <a:pt x="433" y="33"/>
                  <a:pt x="433" y="33"/>
                </a:cubicBezTo>
                <a:cubicBezTo>
                  <a:pt x="434" y="33"/>
                  <a:pt x="434" y="33"/>
                  <a:pt x="434" y="34"/>
                </a:cubicBezTo>
                <a:cubicBezTo>
                  <a:pt x="434" y="34"/>
                  <a:pt x="434" y="34"/>
                  <a:pt x="434" y="34"/>
                </a:cubicBezTo>
                <a:cubicBezTo>
                  <a:pt x="435" y="34"/>
                  <a:pt x="435" y="33"/>
                  <a:pt x="435" y="33"/>
                </a:cubicBezTo>
                <a:cubicBezTo>
                  <a:pt x="436" y="33"/>
                  <a:pt x="436" y="33"/>
                  <a:pt x="437" y="33"/>
                </a:cubicBezTo>
                <a:cubicBezTo>
                  <a:pt x="437" y="33"/>
                  <a:pt x="437" y="33"/>
                  <a:pt x="438" y="33"/>
                </a:cubicBezTo>
                <a:cubicBezTo>
                  <a:pt x="438" y="32"/>
                  <a:pt x="439" y="33"/>
                  <a:pt x="439" y="33"/>
                </a:cubicBezTo>
                <a:cubicBezTo>
                  <a:pt x="439" y="33"/>
                  <a:pt x="439" y="33"/>
                  <a:pt x="439" y="34"/>
                </a:cubicBezTo>
                <a:cubicBezTo>
                  <a:pt x="438" y="34"/>
                  <a:pt x="438" y="34"/>
                  <a:pt x="437" y="34"/>
                </a:cubicBezTo>
                <a:cubicBezTo>
                  <a:pt x="437" y="35"/>
                  <a:pt x="437" y="35"/>
                  <a:pt x="436" y="35"/>
                </a:cubicBezTo>
                <a:cubicBezTo>
                  <a:pt x="436" y="35"/>
                  <a:pt x="436" y="35"/>
                  <a:pt x="436" y="35"/>
                </a:cubicBezTo>
                <a:cubicBezTo>
                  <a:pt x="436" y="35"/>
                  <a:pt x="437" y="35"/>
                  <a:pt x="437" y="35"/>
                </a:cubicBezTo>
                <a:cubicBezTo>
                  <a:pt x="438" y="35"/>
                  <a:pt x="438" y="35"/>
                  <a:pt x="438" y="34"/>
                </a:cubicBezTo>
                <a:cubicBezTo>
                  <a:pt x="439" y="35"/>
                  <a:pt x="439" y="35"/>
                  <a:pt x="439" y="35"/>
                </a:cubicBezTo>
                <a:cubicBezTo>
                  <a:pt x="440" y="34"/>
                  <a:pt x="441" y="34"/>
                  <a:pt x="441" y="35"/>
                </a:cubicBezTo>
                <a:cubicBezTo>
                  <a:pt x="442" y="35"/>
                  <a:pt x="441" y="35"/>
                  <a:pt x="442" y="35"/>
                </a:cubicBezTo>
                <a:cubicBezTo>
                  <a:pt x="442" y="36"/>
                  <a:pt x="443" y="36"/>
                  <a:pt x="444" y="37"/>
                </a:cubicBezTo>
                <a:cubicBezTo>
                  <a:pt x="444" y="37"/>
                  <a:pt x="444" y="38"/>
                  <a:pt x="443" y="38"/>
                </a:cubicBezTo>
                <a:cubicBezTo>
                  <a:pt x="443" y="38"/>
                  <a:pt x="443" y="37"/>
                  <a:pt x="442" y="37"/>
                </a:cubicBezTo>
                <a:cubicBezTo>
                  <a:pt x="442" y="37"/>
                  <a:pt x="441" y="38"/>
                  <a:pt x="441" y="38"/>
                </a:cubicBezTo>
                <a:cubicBezTo>
                  <a:pt x="440" y="38"/>
                  <a:pt x="439" y="38"/>
                  <a:pt x="439" y="38"/>
                </a:cubicBezTo>
                <a:cubicBezTo>
                  <a:pt x="438" y="37"/>
                  <a:pt x="437" y="37"/>
                  <a:pt x="436" y="37"/>
                </a:cubicBezTo>
                <a:cubicBezTo>
                  <a:pt x="436" y="37"/>
                  <a:pt x="436" y="37"/>
                  <a:pt x="436" y="37"/>
                </a:cubicBezTo>
                <a:cubicBezTo>
                  <a:pt x="437" y="38"/>
                  <a:pt x="438" y="38"/>
                  <a:pt x="438" y="38"/>
                </a:cubicBezTo>
                <a:cubicBezTo>
                  <a:pt x="438" y="38"/>
                  <a:pt x="437" y="38"/>
                  <a:pt x="437" y="38"/>
                </a:cubicBezTo>
                <a:cubicBezTo>
                  <a:pt x="437" y="39"/>
                  <a:pt x="438" y="38"/>
                  <a:pt x="439" y="38"/>
                </a:cubicBezTo>
                <a:cubicBezTo>
                  <a:pt x="440" y="38"/>
                  <a:pt x="440" y="38"/>
                  <a:pt x="441" y="39"/>
                </a:cubicBezTo>
                <a:cubicBezTo>
                  <a:pt x="441" y="39"/>
                  <a:pt x="441" y="39"/>
                  <a:pt x="441" y="39"/>
                </a:cubicBezTo>
                <a:cubicBezTo>
                  <a:pt x="441" y="39"/>
                  <a:pt x="441" y="39"/>
                  <a:pt x="441" y="39"/>
                </a:cubicBezTo>
                <a:cubicBezTo>
                  <a:pt x="441" y="39"/>
                  <a:pt x="441" y="39"/>
                  <a:pt x="440" y="40"/>
                </a:cubicBezTo>
                <a:cubicBezTo>
                  <a:pt x="440" y="40"/>
                  <a:pt x="440" y="40"/>
                  <a:pt x="440" y="40"/>
                </a:cubicBezTo>
                <a:cubicBezTo>
                  <a:pt x="440" y="40"/>
                  <a:pt x="440" y="40"/>
                  <a:pt x="440" y="40"/>
                </a:cubicBezTo>
                <a:cubicBezTo>
                  <a:pt x="439" y="40"/>
                  <a:pt x="438" y="40"/>
                  <a:pt x="438" y="40"/>
                </a:cubicBezTo>
                <a:cubicBezTo>
                  <a:pt x="439" y="40"/>
                  <a:pt x="440" y="41"/>
                  <a:pt x="441" y="40"/>
                </a:cubicBezTo>
                <a:cubicBezTo>
                  <a:pt x="441" y="40"/>
                  <a:pt x="441" y="39"/>
                  <a:pt x="442" y="39"/>
                </a:cubicBezTo>
                <a:cubicBezTo>
                  <a:pt x="442" y="39"/>
                  <a:pt x="443" y="40"/>
                  <a:pt x="443" y="40"/>
                </a:cubicBezTo>
                <a:cubicBezTo>
                  <a:pt x="443" y="41"/>
                  <a:pt x="443" y="41"/>
                  <a:pt x="443" y="41"/>
                </a:cubicBezTo>
                <a:cubicBezTo>
                  <a:pt x="444" y="41"/>
                  <a:pt x="444" y="41"/>
                  <a:pt x="444" y="41"/>
                </a:cubicBezTo>
                <a:cubicBezTo>
                  <a:pt x="445" y="40"/>
                  <a:pt x="446" y="40"/>
                  <a:pt x="447" y="40"/>
                </a:cubicBezTo>
                <a:cubicBezTo>
                  <a:pt x="447" y="40"/>
                  <a:pt x="448" y="40"/>
                  <a:pt x="448" y="40"/>
                </a:cubicBezTo>
                <a:cubicBezTo>
                  <a:pt x="449" y="41"/>
                  <a:pt x="448" y="42"/>
                  <a:pt x="447" y="42"/>
                </a:cubicBezTo>
                <a:cubicBezTo>
                  <a:pt x="447" y="42"/>
                  <a:pt x="447" y="42"/>
                  <a:pt x="447" y="42"/>
                </a:cubicBezTo>
                <a:cubicBezTo>
                  <a:pt x="446" y="42"/>
                  <a:pt x="446" y="42"/>
                  <a:pt x="445" y="42"/>
                </a:cubicBezTo>
                <a:cubicBezTo>
                  <a:pt x="444" y="42"/>
                  <a:pt x="444" y="43"/>
                  <a:pt x="443" y="43"/>
                </a:cubicBezTo>
                <a:cubicBezTo>
                  <a:pt x="442" y="43"/>
                  <a:pt x="442" y="43"/>
                  <a:pt x="441" y="43"/>
                </a:cubicBezTo>
                <a:cubicBezTo>
                  <a:pt x="441" y="43"/>
                  <a:pt x="441" y="43"/>
                  <a:pt x="441" y="43"/>
                </a:cubicBezTo>
                <a:cubicBezTo>
                  <a:pt x="442" y="43"/>
                  <a:pt x="443" y="44"/>
                  <a:pt x="442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42" y="44"/>
                  <a:pt x="443" y="44"/>
                  <a:pt x="443" y="44"/>
                </a:cubicBezTo>
                <a:cubicBezTo>
                  <a:pt x="443" y="45"/>
                  <a:pt x="443" y="45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4" y="46"/>
                  <a:pt x="445" y="46"/>
                </a:cubicBezTo>
                <a:cubicBezTo>
                  <a:pt x="445" y="46"/>
                  <a:pt x="445" y="46"/>
                  <a:pt x="445" y="46"/>
                </a:cubicBezTo>
                <a:cubicBezTo>
                  <a:pt x="444" y="46"/>
                  <a:pt x="444" y="45"/>
                  <a:pt x="444" y="45"/>
                </a:cubicBezTo>
                <a:cubicBezTo>
                  <a:pt x="445" y="44"/>
                  <a:pt x="447" y="45"/>
                  <a:pt x="447" y="45"/>
                </a:cubicBezTo>
                <a:cubicBezTo>
                  <a:pt x="448" y="45"/>
                  <a:pt x="448" y="45"/>
                  <a:pt x="448" y="45"/>
                </a:cubicBezTo>
                <a:cubicBezTo>
                  <a:pt x="449" y="45"/>
                  <a:pt x="450" y="47"/>
                  <a:pt x="450" y="47"/>
                </a:cubicBezTo>
                <a:cubicBezTo>
                  <a:pt x="450" y="47"/>
                  <a:pt x="449" y="48"/>
                  <a:pt x="448" y="48"/>
                </a:cubicBezTo>
                <a:cubicBezTo>
                  <a:pt x="448" y="48"/>
                  <a:pt x="448" y="48"/>
                  <a:pt x="448" y="48"/>
                </a:cubicBezTo>
                <a:cubicBezTo>
                  <a:pt x="447" y="49"/>
                  <a:pt x="447" y="49"/>
                  <a:pt x="446" y="50"/>
                </a:cubicBezTo>
                <a:cubicBezTo>
                  <a:pt x="446" y="50"/>
                  <a:pt x="446" y="50"/>
                  <a:pt x="445" y="50"/>
                </a:cubicBezTo>
                <a:cubicBezTo>
                  <a:pt x="445" y="50"/>
                  <a:pt x="444" y="50"/>
                  <a:pt x="443" y="50"/>
                </a:cubicBezTo>
                <a:cubicBezTo>
                  <a:pt x="442" y="50"/>
                  <a:pt x="442" y="50"/>
                  <a:pt x="441" y="49"/>
                </a:cubicBezTo>
                <a:cubicBezTo>
                  <a:pt x="441" y="49"/>
                  <a:pt x="441" y="49"/>
                  <a:pt x="441" y="49"/>
                </a:cubicBezTo>
                <a:cubicBezTo>
                  <a:pt x="442" y="49"/>
                  <a:pt x="444" y="49"/>
                  <a:pt x="444" y="49"/>
                </a:cubicBezTo>
                <a:cubicBezTo>
                  <a:pt x="444" y="49"/>
                  <a:pt x="445" y="49"/>
                  <a:pt x="445" y="48"/>
                </a:cubicBezTo>
                <a:cubicBezTo>
                  <a:pt x="445" y="48"/>
                  <a:pt x="444" y="48"/>
                  <a:pt x="444" y="48"/>
                </a:cubicBezTo>
                <a:cubicBezTo>
                  <a:pt x="444" y="49"/>
                  <a:pt x="444" y="49"/>
                  <a:pt x="443" y="49"/>
                </a:cubicBezTo>
                <a:cubicBezTo>
                  <a:pt x="443" y="49"/>
                  <a:pt x="443" y="49"/>
                  <a:pt x="443" y="49"/>
                </a:cubicBezTo>
                <a:cubicBezTo>
                  <a:pt x="442" y="49"/>
                  <a:pt x="440" y="49"/>
                  <a:pt x="440" y="50"/>
                </a:cubicBezTo>
                <a:cubicBezTo>
                  <a:pt x="440" y="50"/>
                  <a:pt x="440" y="50"/>
                  <a:pt x="440" y="50"/>
                </a:cubicBezTo>
                <a:cubicBezTo>
                  <a:pt x="440" y="50"/>
                  <a:pt x="439" y="50"/>
                  <a:pt x="438" y="50"/>
                </a:cubicBezTo>
                <a:cubicBezTo>
                  <a:pt x="439" y="50"/>
                  <a:pt x="439" y="51"/>
                  <a:pt x="440" y="51"/>
                </a:cubicBezTo>
                <a:cubicBezTo>
                  <a:pt x="440" y="51"/>
                  <a:pt x="440" y="51"/>
                  <a:pt x="440" y="51"/>
                </a:cubicBezTo>
                <a:cubicBezTo>
                  <a:pt x="439" y="51"/>
                  <a:pt x="439" y="51"/>
                  <a:pt x="438" y="52"/>
                </a:cubicBezTo>
                <a:cubicBezTo>
                  <a:pt x="438" y="52"/>
                  <a:pt x="438" y="52"/>
                  <a:pt x="438" y="52"/>
                </a:cubicBezTo>
                <a:cubicBezTo>
                  <a:pt x="438" y="52"/>
                  <a:pt x="438" y="53"/>
                  <a:pt x="437" y="53"/>
                </a:cubicBezTo>
                <a:cubicBezTo>
                  <a:pt x="437" y="53"/>
                  <a:pt x="436" y="53"/>
                  <a:pt x="435" y="54"/>
                </a:cubicBezTo>
                <a:cubicBezTo>
                  <a:pt x="435" y="54"/>
                  <a:pt x="435" y="54"/>
                  <a:pt x="435" y="54"/>
                </a:cubicBezTo>
                <a:cubicBezTo>
                  <a:pt x="435" y="54"/>
                  <a:pt x="435" y="54"/>
                  <a:pt x="435" y="54"/>
                </a:cubicBezTo>
                <a:cubicBezTo>
                  <a:pt x="435" y="54"/>
                  <a:pt x="436" y="54"/>
                  <a:pt x="436" y="54"/>
                </a:cubicBezTo>
                <a:cubicBezTo>
                  <a:pt x="436" y="55"/>
                  <a:pt x="433" y="55"/>
                  <a:pt x="435" y="56"/>
                </a:cubicBezTo>
                <a:cubicBezTo>
                  <a:pt x="435" y="56"/>
                  <a:pt x="435" y="56"/>
                  <a:pt x="435" y="56"/>
                </a:cubicBezTo>
                <a:cubicBezTo>
                  <a:pt x="435" y="55"/>
                  <a:pt x="436" y="55"/>
                  <a:pt x="436" y="54"/>
                </a:cubicBezTo>
                <a:cubicBezTo>
                  <a:pt x="437" y="54"/>
                  <a:pt x="437" y="54"/>
                  <a:pt x="437" y="54"/>
                </a:cubicBezTo>
                <a:cubicBezTo>
                  <a:pt x="438" y="54"/>
                  <a:pt x="438" y="54"/>
                  <a:pt x="438" y="54"/>
                </a:cubicBezTo>
                <a:cubicBezTo>
                  <a:pt x="439" y="54"/>
                  <a:pt x="440" y="54"/>
                  <a:pt x="441" y="54"/>
                </a:cubicBezTo>
                <a:cubicBezTo>
                  <a:pt x="441" y="54"/>
                  <a:pt x="441" y="54"/>
                  <a:pt x="441" y="54"/>
                </a:cubicBezTo>
                <a:cubicBezTo>
                  <a:pt x="440" y="55"/>
                  <a:pt x="440" y="56"/>
                  <a:pt x="439" y="56"/>
                </a:cubicBezTo>
                <a:cubicBezTo>
                  <a:pt x="439" y="56"/>
                  <a:pt x="438" y="56"/>
                  <a:pt x="438" y="56"/>
                </a:cubicBezTo>
                <a:cubicBezTo>
                  <a:pt x="438" y="56"/>
                  <a:pt x="438" y="56"/>
                  <a:pt x="438" y="56"/>
                </a:cubicBezTo>
                <a:cubicBezTo>
                  <a:pt x="438" y="56"/>
                  <a:pt x="439" y="57"/>
                  <a:pt x="439" y="57"/>
                </a:cubicBezTo>
                <a:cubicBezTo>
                  <a:pt x="439" y="57"/>
                  <a:pt x="439" y="57"/>
                  <a:pt x="439" y="57"/>
                </a:cubicBezTo>
                <a:cubicBezTo>
                  <a:pt x="440" y="57"/>
                  <a:pt x="440" y="56"/>
                  <a:pt x="440" y="56"/>
                </a:cubicBezTo>
                <a:cubicBezTo>
                  <a:pt x="440" y="56"/>
                  <a:pt x="440" y="56"/>
                  <a:pt x="441" y="55"/>
                </a:cubicBezTo>
                <a:cubicBezTo>
                  <a:pt x="441" y="55"/>
                  <a:pt x="441" y="55"/>
                  <a:pt x="441" y="55"/>
                </a:cubicBezTo>
                <a:cubicBezTo>
                  <a:pt x="442" y="55"/>
                  <a:pt x="442" y="55"/>
                  <a:pt x="443" y="55"/>
                </a:cubicBezTo>
                <a:cubicBezTo>
                  <a:pt x="443" y="55"/>
                  <a:pt x="444" y="55"/>
                  <a:pt x="444" y="56"/>
                </a:cubicBezTo>
                <a:cubicBezTo>
                  <a:pt x="444" y="56"/>
                  <a:pt x="443" y="57"/>
                  <a:pt x="443" y="57"/>
                </a:cubicBezTo>
                <a:cubicBezTo>
                  <a:pt x="443" y="57"/>
                  <a:pt x="443" y="57"/>
                  <a:pt x="443" y="57"/>
                </a:cubicBezTo>
                <a:cubicBezTo>
                  <a:pt x="442" y="58"/>
                  <a:pt x="443" y="58"/>
                  <a:pt x="444" y="59"/>
                </a:cubicBezTo>
                <a:cubicBezTo>
                  <a:pt x="444" y="59"/>
                  <a:pt x="444" y="58"/>
                  <a:pt x="444" y="58"/>
                </a:cubicBezTo>
                <a:cubicBezTo>
                  <a:pt x="444" y="58"/>
                  <a:pt x="444" y="58"/>
                  <a:pt x="444" y="58"/>
                </a:cubicBezTo>
                <a:cubicBezTo>
                  <a:pt x="445" y="57"/>
                  <a:pt x="445" y="57"/>
                  <a:pt x="445" y="56"/>
                </a:cubicBezTo>
                <a:cubicBezTo>
                  <a:pt x="445" y="56"/>
                  <a:pt x="447" y="56"/>
                  <a:pt x="448" y="56"/>
                </a:cubicBezTo>
                <a:cubicBezTo>
                  <a:pt x="448" y="57"/>
                  <a:pt x="449" y="57"/>
                  <a:pt x="450" y="57"/>
                </a:cubicBezTo>
                <a:cubicBezTo>
                  <a:pt x="451" y="57"/>
                  <a:pt x="451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8"/>
                </a:cubicBezTo>
                <a:cubicBezTo>
                  <a:pt x="453" y="58"/>
                  <a:pt x="453" y="58"/>
                  <a:pt x="453" y="58"/>
                </a:cubicBezTo>
                <a:cubicBezTo>
                  <a:pt x="454" y="58"/>
                  <a:pt x="454" y="58"/>
                  <a:pt x="454" y="58"/>
                </a:cubicBezTo>
                <a:cubicBezTo>
                  <a:pt x="454" y="58"/>
                  <a:pt x="454" y="58"/>
                  <a:pt x="455" y="57"/>
                </a:cubicBezTo>
                <a:cubicBezTo>
                  <a:pt x="455" y="58"/>
                  <a:pt x="455" y="58"/>
                  <a:pt x="455" y="59"/>
                </a:cubicBezTo>
                <a:cubicBezTo>
                  <a:pt x="455" y="59"/>
                  <a:pt x="455" y="60"/>
                  <a:pt x="455" y="60"/>
                </a:cubicBezTo>
                <a:cubicBezTo>
                  <a:pt x="456" y="60"/>
                  <a:pt x="456" y="60"/>
                  <a:pt x="456" y="60"/>
                </a:cubicBezTo>
                <a:cubicBezTo>
                  <a:pt x="456" y="60"/>
                  <a:pt x="456" y="60"/>
                  <a:pt x="456" y="60"/>
                </a:cubicBezTo>
                <a:cubicBezTo>
                  <a:pt x="456" y="59"/>
                  <a:pt x="456" y="59"/>
                  <a:pt x="456" y="58"/>
                </a:cubicBezTo>
                <a:cubicBezTo>
                  <a:pt x="456" y="58"/>
                  <a:pt x="456" y="58"/>
                  <a:pt x="456" y="58"/>
                </a:cubicBezTo>
                <a:cubicBezTo>
                  <a:pt x="458" y="59"/>
                  <a:pt x="458" y="59"/>
                  <a:pt x="458" y="60"/>
                </a:cubicBezTo>
                <a:cubicBezTo>
                  <a:pt x="458" y="60"/>
                  <a:pt x="458" y="60"/>
                  <a:pt x="458" y="60"/>
                </a:cubicBezTo>
                <a:cubicBezTo>
                  <a:pt x="458" y="60"/>
                  <a:pt x="458" y="60"/>
                  <a:pt x="459" y="60"/>
                </a:cubicBezTo>
                <a:cubicBezTo>
                  <a:pt x="459" y="61"/>
                  <a:pt x="459" y="61"/>
                  <a:pt x="458" y="61"/>
                </a:cubicBezTo>
                <a:cubicBezTo>
                  <a:pt x="460" y="61"/>
                  <a:pt x="459" y="61"/>
                  <a:pt x="459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1" y="63"/>
                  <a:pt x="462" y="63"/>
                  <a:pt x="461" y="64"/>
                </a:cubicBezTo>
                <a:cubicBezTo>
                  <a:pt x="461" y="64"/>
                  <a:pt x="461" y="64"/>
                  <a:pt x="461" y="64"/>
                </a:cubicBezTo>
                <a:cubicBezTo>
                  <a:pt x="461" y="64"/>
                  <a:pt x="460" y="64"/>
                  <a:pt x="460" y="64"/>
                </a:cubicBezTo>
                <a:cubicBezTo>
                  <a:pt x="460" y="64"/>
                  <a:pt x="458" y="63"/>
                  <a:pt x="458" y="63"/>
                </a:cubicBezTo>
                <a:cubicBezTo>
                  <a:pt x="458" y="63"/>
                  <a:pt x="457" y="63"/>
                  <a:pt x="457" y="63"/>
                </a:cubicBezTo>
                <a:cubicBezTo>
                  <a:pt x="457" y="63"/>
                  <a:pt x="459" y="64"/>
                  <a:pt x="459" y="64"/>
                </a:cubicBezTo>
                <a:cubicBezTo>
                  <a:pt x="459" y="65"/>
                  <a:pt x="458" y="65"/>
                  <a:pt x="458" y="65"/>
                </a:cubicBezTo>
                <a:cubicBezTo>
                  <a:pt x="457" y="65"/>
                  <a:pt x="456" y="65"/>
                  <a:pt x="455" y="65"/>
                </a:cubicBezTo>
                <a:cubicBezTo>
                  <a:pt x="454" y="65"/>
                  <a:pt x="453" y="65"/>
                  <a:pt x="453" y="65"/>
                </a:cubicBezTo>
                <a:cubicBezTo>
                  <a:pt x="453" y="64"/>
                  <a:pt x="453" y="64"/>
                  <a:pt x="452" y="64"/>
                </a:cubicBezTo>
                <a:cubicBezTo>
                  <a:pt x="452" y="64"/>
                  <a:pt x="452" y="64"/>
                  <a:pt x="452" y="64"/>
                </a:cubicBezTo>
                <a:cubicBezTo>
                  <a:pt x="452" y="63"/>
                  <a:pt x="452" y="63"/>
                  <a:pt x="451" y="63"/>
                </a:cubicBezTo>
                <a:cubicBezTo>
                  <a:pt x="451" y="63"/>
                  <a:pt x="451" y="63"/>
                  <a:pt x="451" y="63"/>
                </a:cubicBezTo>
                <a:cubicBezTo>
                  <a:pt x="450" y="63"/>
                  <a:pt x="450" y="62"/>
                  <a:pt x="449" y="62"/>
                </a:cubicBezTo>
                <a:cubicBezTo>
                  <a:pt x="449" y="62"/>
                  <a:pt x="449" y="62"/>
                  <a:pt x="448" y="63"/>
                </a:cubicBezTo>
                <a:cubicBezTo>
                  <a:pt x="447" y="62"/>
                  <a:pt x="446" y="62"/>
                  <a:pt x="445" y="62"/>
                </a:cubicBezTo>
                <a:cubicBezTo>
                  <a:pt x="444" y="62"/>
                  <a:pt x="443" y="63"/>
                  <a:pt x="442" y="63"/>
                </a:cubicBezTo>
                <a:cubicBezTo>
                  <a:pt x="441" y="62"/>
                  <a:pt x="439" y="62"/>
                  <a:pt x="438" y="62"/>
                </a:cubicBezTo>
                <a:cubicBezTo>
                  <a:pt x="438" y="62"/>
                  <a:pt x="437" y="62"/>
                  <a:pt x="436" y="62"/>
                </a:cubicBezTo>
                <a:cubicBezTo>
                  <a:pt x="436" y="62"/>
                  <a:pt x="436" y="62"/>
                  <a:pt x="435" y="62"/>
                </a:cubicBezTo>
                <a:cubicBezTo>
                  <a:pt x="436" y="62"/>
                  <a:pt x="436" y="63"/>
                  <a:pt x="437" y="63"/>
                </a:cubicBezTo>
                <a:cubicBezTo>
                  <a:pt x="437" y="62"/>
                  <a:pt x="438" y="62"/>
                  <a:pt x="438" y="62"/>
                </a:cubicBezTo>
                <a:cubicBezTo>
                  <a:pt x="439" y="62"/>
                  <a:pt x="440" y="63"/>
                  <a:pt x="440" y="63"/>
                </a:cubicBezTo>
                <a:cubicBezTo>
                  <a:pt x="440" y="63"/>
                  <a:pt x="439" y="64"/>
                  <a:pt x="439" y="64"/>
                </a:cubicBezTo>
                <a:cubicBezTo>
                  <a:pt x="439" y="64"/>
                  <a:pt x="439" y="64"/>
                  <a:pt x="439" y="64"/>
                </a:cubicBezTo>
                <a:cubicBezTo>
                  <a:pt x="439" y="64"/>
                  <a:pt x="439" y="64"/>
                  <a:pt x="439" y="64"/>
                </a:cubicBezTo>
                <a:cubicBezTo>
                  <a:pt x="439" y="64"/>
                  <a:pt x="440" y="64"/>
                  <a:pt x="440" y="64"/>
                </a:cubicBezTo>
                <a:cubicBezTo>
                  <a:pt x="441" y="64"/>
                  <a:pt x="441" y="64"/>
                  <a:pt x="442" y="64"/>
                </a:cubicBezTo>
                <a:cubicBezTo>
                  <a:pt x="442" y="63"/>
                  <a:pt x="443" y="63"/>
                  <a:pt x="444" y="63"/>
                </a:cubicBezTo>
                <a:cubicBezTo>
                  <a:pt x="445" y="63"/>
                  <a:pt x="445" y="62"/>
                  <a:pt x="446" y="63"/>
                </a:cubicBezTo>
                <a:cubicBezTo>
                  <a:pt x="446" y="63"/>
                  <a:pt x="447" y="63"/>
                  <a:pt x="447" y="63"/>
                </a:cubicBezTo>
                <a:cubicBezTo>
                  <a:pt x="447" y="63"/>
                  <a:pt x="447" y="63"/>
                  <a:pt x="447" y="64"/>
                </a:cubicBezTo>
                <a:cubicBezTo>
                  <a:pt x="447" y="64"/>
                  <a:pt x="446" y="66"/>
                  <a:pt x="446" y="66"/>
                </a:cubicBezTo>
                <a:cubicBezTo>
                  <a:pt x="445" y="66"/>
                  <a:pt x="445" y="66"/>
                  <a:pt x="444" y="67"/>
                </a:cubicBezTo>
                <a:cubicBezTo>
                  <a:pt x="444" y="67"/>
                  <a:pt x="444" y="67"/>
                  <a:pt x="444" y="67"/>
                </a:cubicBezTo>
                <a:cubicBezTo>
                  <a:pt x="443" y="67"/>
                  <a:pt x="442" y="67"/>
                  <a:pt x="440" y="68"/>
                </a:cubicBezTo>
                <a:cubicBezTo>
                  <a:pt x="441" y="68"/>
                  <a:pt x="441" y="68"/>
                  <a:pt x="442" y="68"/>
                </a:cubicBezTo>
                <a:cubicBezTo>
                  <a:pt x="443" y="69"/>
                  <a:pt x="440" y="71"/>
                  <a:pt x="440" y="72"/>
                </a:cubicBezTo>
                <a:cubicBezTo>
                  <a:pt x="440" y="72"/>
                  <a:pt x="440" y="72"/>
                  <a:pt x="440" y="72"/>
                </a:cubicBezTo>
                <a:cubicBezTo>
                  <a:pt x="440" y="72"/>
                  <a:pt x="440" y="72"/>
                  <a:pt x="440" y="72"/>
                </a:cubicBezTo>
                <a:cubicBezTo>
                  <a:pt x="441" y="71"/>
                  <a:pt x="441" y="70"/>
                  <a:pt x="442" y="70"/>
                </a:cubicBezTo>
                <a:cubicBezTo>
                  <a:pt x="442" y="70"/>
                  <a:pt x="442" y="71"/>
                  <a:pt x="442" y="71"/>
                </a:cubicBezTo>
                <a:cubicBezTo>
                  <a:pt x="444" y="71"/>
                  <a:pt x="445" y="70"/>
                  <a:pt x="446" y="70"/>
                </a:cubicBezTo>
                <a:cubicBezTo>
                  <a:pt x="446" y="69"/>
                  <a:pt x="447" y="69"/>
                  <a:pt x="447" y="69"/>
                </a:cubicBezTo>
                <a:cubicBezTo>
                  <a:pt x="447" y="69"/>
                  <a:pt x="447" y="69"/>
                  <a:pt x="448" y="69"/>
                </a:cubicBezTo>
                <a:cubicBezTo>
                  <a:pt x="448" y="69"/>
                  <a:pt x="448" y="69"/>
                  <a:pt x="448" y="69"/>
                </a:cubicBezTo>
                <a:cubicBezTo>
                  <a:pt x="448" y="70"/>
                  <a:pt x="447" y="70"/>
                  <a:pt x="446" y="70"/>
                </a:cubicBezTo>
                <a:cubicBezTo>
                  <a:pt x="446" y="71"/>
                  <a:pt x="446" y="71"/>
                  <a:pt x="445" y="72"/>
                </a:cubicBezTo>
                <a:cubicBezTo>
                  <a:pt x="445" y="72"/>
                  <a:pt x="445" y="72"/>
                  <a:pt x="444" y="72"/>
                </a:cubicBezTo>
                <a:cubicBezTo>
                  <a:pt x="444" y="72"/>
                  <a:pt x="443" y="72"/>
                  <a:pt x="443" y="73"/>
                </a:cubicBezTo>
                <a:cubicBezTo>
                  <a:pt x="443" y="73"/>
                  <a:pt x="443" y="73"/>
                  <a:pt x="443" y="73"/>
                </a:cubicBezTo>
                <a:cubicBezTo>
                  <a:pt x="444" y="73"/>
                  <a:pt x="444" y="72"/>
                  <a:pt x="445" y="73"/>
                </a:cubicBezTo>
                <a:cubicBezTo>
                  <a:pt x="445" y="73"/>
                  <a:pt x="445" y="73"/>
                  <a:pt x="445" y="73"/>
                </a:cubicBezTo>
                <a:cubicBezTo>
                  <a:pt x="446" y="72"/>
                  <a:pt x="446" y="73"/>
                  <a:pt x="447" y="72"/>
                </a:cubicBezTo>
                <a:cubicBezTo>
                  <a:pt x="448" y="72"/>
                  <a:pt x="448" y="71"/>
                  <a:pt x="448" y="71"/>
                </a:cubicBezTo>
                <a:cubicBezTo>
                  <a:pt x="449" y="71"/>
                  <a:pt x="449" y="70"/>
                  <a:pt x="449" y="70"/>
                </a:cubicBezTo>
                <a:cubicBezTo>
                  <a:pt x="450" y="69"/>
                  <a:pt x="451" y="68"/>
                  <a:pt x="451" y="68"/>
                </a:cubicBezTo>
                <a:cubicBezTo>
                  <a:pt x="451" y="68"/>
                  <a:pt x="451" y="68"/>
                  <a:pt x="451" y="68"/>
                </a:cubicBezTo>
                <a:cubicBezTo>
                  <a:pt x="452" y="68"/>
                  <a:pt x="452" y="68"/>
                  <a:pt x="452" y="68"/>
                </a:cubicBezTo>
                <a:cubicBezTo>
                  <a:pt x="453" y="68"/>
                  <a:pt x="454" y="68"/>
                  <a:pt x="455" y="68"/>
                </a:cubicBezTo>
                <a:cubicBezTo>
                  <a:pt x="456" y="68"/>
                  <a:pt x="456" y="68"/>
                  <a:pt x="457" y="68"/>
                </a:cubicBezTo>
                <a:cubicBezTo>
                  <a:pt x="457" y="68"/>
                  <a:pt x="459" y="67"/>
                  <a:pt x="459" y="67"/>
                </a:cubicBezTo>
                <a:cubicBezTo>
                  <a:pt x="460" y="67"/>
                  <a:pt x="460" y="66"/>
                  <a:pt x="461" y="66"/>
                </a:cubicBezTo>
                <a:cubicBezTo>
                  <a:pt x="461" y="66"/>
                  <a:pt x="461" y="66"/>
                  <a:pt x="462" y="65"/>
                </a:cubicBezTo>
                <a:cubicBezTo>
                  <a:pt x="462" y="66"/>
                  <a:pt x="462" y="66"/>
                  <a:pt x="462" y="67"/>
                </a:cubicBezTo>
                <a:cubicBezTo>
                  <a:pt x="462" y="67"/>
                  <a:pt x="461" y="67"/>
                  <a:pt x="461" y="67"/>
                </a:cubicBezTo>
                <a:cubicBezTo>
                  <a:pt x="461" y="67"/>
                  <a:pt x="460" y="67"/>
                  <a:pt x="460" y="68"/>
                </a:cubicBezTo>
                <a:close/>
                <a:moveTo>
                  <a:pt x="443" y="46"/>
                </a:move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lose/>
                <a:moveTo>
                  <a:pt x="440" y="52"/>
                </a:moveTo>
                <a:cubicBezTo>
                  <a:pt x="441" y="52"/>
                  <a:pt x="441" y="51"/>
                  <a:pt x="441" y="51"/>
                </a:cubicBezTo>
                <a:cubicBezTo>
                  <a:pt x="442" y="51"/>
                  <a:pt x="442" y="51"/>
                  <a:pt x="443" y="51"/>
                </a:cubicBezTo>
                <a:cubicBezTo>
                  <a:pt x="443" y="51"/>
                  <a:pt x="444" y="51"/>
                  <a:pt x="444" y="51"/>
                </a:cubicBezTo>
                <a:cubicBezTo>
                  <a:pt x="444" y="51"/>
                  <a:pt x="441" y="52"/>
                  <a:pt x="440" y="52"/>
                </a:cubicBezTo>
                <a:close/>
                <a:moveTo>
                  <a:pt x="449" y="51"/>
                </a:moveTo>
                <a:cubicBezTo>
                  <a:pt x="449" y="51"/>
                  <a:pt x="449" y="51"/>
                  <a:pt x="449" y="51"/>
                </a:cubicBezTo>
                <a:cubicBezTo>
                  <a:pt x="448" y="52"/>
                  <a:pt x="448" y="52"/>
                  <a:pt x="447" y="52"/>
                </a:cubicBezTo>
                <a:cubicBezTo>
                  <a:pt x="447" y="52"/>
                  <a:pt x="446" y="53"/>
                  <a:pt x="446" y="53"/>
                </a:cubicBezTo>
                <a:cubicBezTo>
                  <a:pt x="445" y="53"/>
                  <a:pt x="445" y="53"/>
                  <a:pt x="444" y="53"/>
                </a:cubicBezTo>
                <a:cubicBezTo>
                  <a:pt x="444" y="53"/>
                  <a:pt x="443" y="53"/>
                  <a:pt x="443" y="53"/>
                </a:cubicBezTo>
                <a:cubicBezTo>
                  <a:pt x="443" y="53"/>
                  <a:pt x="443" y="53"/>
                  <a:pt x="443" y="53"/>
                </a:cubicBezTo>
                <a:cubicBezTo>
                  <a:pt x="443" y="53"/>
                  <a:pt x="443" y="53"/>
                  <a:pt x="443" y="53"/>
                </a:cubicBezTo>
                <a:cubicBezTo>
                  <a:pt x="444" y="52"/>
                  <a:pt x="445" y="52"/>
                  <a:pt x="446" y="52"/>
                </a:cubicBezTo>
                <a:cubicBezTo>
                  <a:pt x="447" y="52"/>
                  <a:pt x="448" y="51"/>
                  <a:pt x="449" y="51"/>
                </a:cubicBezTo>
                <a:close/>
                <a:moveTo>
                  <a:pt x="453" y="55"/>
                </a:moveTo>
                <a:cubicBezTo>
                  <a:pt x="453" y="55"/>
                  <a:pt x="453" y="55"/>
                  <a:pt x="453" y="55"/>
                </a:cubicBezTo>
                <a:cubicBezTo>
                  <a:pt x="452" y="55"/>
                  <a:pt x="452" y="56"/>
                  <a:pt x="451" y="56"/>
                </a:cubicBezTo>
                <a:cubicBezTo>
                  <a:pt x="451" y="56"/>
                  <a:pt x="451" y="56"/>
                  <a:pt x="451" y="55"/>
                </a:cubicBezTo>
                <a:cubicBezTo>
                  <a:pt x="451" y="55"/>
                  <a:pt x="450" y="55"/>
                  <a:pt x="450" y="55"/>
                </a:cubicBezTo>
                <a:cubicBezTo>
                  <a:pt x="448" y="55"/>
                  <a:pt x="446" y="55"/>
                  <a:pt x="445" y="55"/>
                </a:cubicBezTo>
                <a:cubicBezTo>
                  <a:pt x="444" y="55"/>
                  <a:pt x="443" y="55"/>
                  <a:pt x="443" y="54"/>
                </a:cubicBezTo>
                <a:cubicBezTo>
                  <a:pt x="444" y="54"/>
                  <a:pt x="446" y="53"/>
                  <a:pt x="446" y="53"/>
                </a:cubicBezTo>
                <a:cubicBezTo>
                  <a:pt x="448" y="53"/>
                  <a:pt x="449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0" y="54"/>
                  <a:pt x="450" y="54"/>
                </a:cubicBezTo>
                <a:cubicBezTo>
                  <a:pt x="450" y="55"/>
                  <a:pt x="452" y="55"/>
                  <a:pt x="453" y="55"/>
                </a:cubicBezTo>
                <a:close/>
                <a:moveTo>
                  <a:pt x="445" y="40"/>
                </a:moveTo>
                <a:cubicBezTo>
                  <a:pt x="444" y="40"/>
                  <a:pt x="443" y="39"/>
                  <a:pt x="443" y="39"/>
                </a:cubicBezTo>
                <a:cubicBezTo>
                  <a:pt x="443" y="39"/>
                  <a:pt x="443" y="39"/>
                  <a:pt x="443" y="39"/>
                </a:cubicBezTo>
                <a:cubicBezTo>
                  <a:pt x="444" y="39"/>
                  <a:pt x="444" y="39"/>
                  <a:pt x="444" y="39"/>
                </a:cubicBezTo>
                <a:cubicBezTo>
                  <a:pt x="445" y="39"/>
                  <a:pt x="445" y="40"/>
                  <a:pt x="445" y="40"/>
                </a:cubicBezTo>
                <a:close/>
                <a:moveTo>
                  <a:pt x="446" y="38"/>
                </a:moveTo>
                <a:cubicBezTo>
                  <a:pt x="446" y="38"/>
                  <a:pt x="446" y="37"/>
                  <a:pt x="445" y="37"/>
                </a:cubicBezTo>
                <a:cubicBezTo>
                  <a:pt x="445" y="37"/>
                  <a:pt x="444" y="36"/>
                  <a:pt x="444" y="36"/>
                </a:cubicBezTo>
                <a:cubicBezTo>
                  <a:pt x="445" y="36"/>
                  <a:pt x="446" y="35"/>
                  <a:pt x="446" y="35"/>
                </a:cubicBezTo>
                <a:cubicBezTo>
                  <a:pt x="446" y="35"/>
                  <a:pt x="447" y="36"/>
                  <a:pt x="448" y="36"/>
                </a:cubicBezTo>
                <a:cubicBezTo>
                  <a:pt x="448" y="36"/>
                  <a:pt x="448" y="35"/>
                  <a:pt x="449" y="36"/>
                </a:cubicBezTo>
                <a:cubicBezTo>
                  <a:pt x="449" y="36"/>
                  <a:pt x="449" y="36"/>
                  <a:pt x="449" y="36"/>
                </a:cubicBezTo>
                <a:cubicBezTo>
                  <a:pt x="448" y="36"/>
                  <a:pt x="446" y="38"/>
                  <a:pt x="446" y="38"/>
                </a:cubicBezTo>
                <a:close/>
                <a:moveTo>
                  <a:pt x="442" y="33"/>
                </a:moveTo>
                <a:cubicBezTo>
                  <a:pt x="442" y="33"/>
                  <a:pt x="441" y="32"/>
                  <a:pt x="441" y="32"/>
                </a:cubicBezTo>
                <a:cubicBezTo>
                  <a:pt x="441" y="32"/>
                  <a:pt x="440" y="32"/>
                  <a:pt x="440" y="32"/>
                </a:cubicBezTo>
                <a:cubicBezTo>
                  <a:pt x="440" y="32"/>
                  <a:pt x="439" y="31"/>
                  <a:pt x="439" y="31"/>
                </a:cubicBezTo>
                <a:cubicBezTo>
                  <a:pt x="439" y="31"/>
                  <a:pt x="438" y="31"/>
                  <a:pt x="438" y="31"/>
                </a:cubicBezTo>
                <a:cubicBezTo>
                  <a:pt x="438" y="30"/>
                  <a:pt x="438" y="30"/>
                  <a:pt x="438" y="30"/>
                </a:cubicBezTo>
                <a:cubicBezTo>
                  <a:pt x="438" y="30"/>
                  <a:pt x="439" y="30"/>
                  <a:pt x="439" y="30"/>
                </a:cubicBezTo>
                <a:cubicBezTo>
                  <a:pt x="440" y="31"/>
                  <a:pt x="441" y="31"/>
                  <a:pt x="441" y="32"/>
                </a:cubicBezTo>
                <a:cubicBezTo>
                  <a:pt x="442" y="32"/>
                  <a:pt x="442" y="32"/>
                  <a:pt x="442" y="33"/>
                </a:cubicBezTo>
                <a:cubicBezTo>
                  <a:pt x="442" y="33"/>
                  <a:pt x="442" y="33"/>
                  <a:pt x="442" y="33"/>
                </a:cubicBezTo>
                <a:cubicBezTo>
                  <a:pt x="442" y="33"/>
                  <a:pt x="442" y="33"/>
                  <a:pt x="442" y="33"/>
                </a:cubicBezTo>
                <a:close/>
                <a:moveTo>
                  <a:pt x="378" y="12"/>
                </a:moveTo>
                <a:cubicBezTo>
                  <a:pt x="377" y="12"/>
                  <a:pt x="377" y="12"/>
                  <a:pt x="377" y="12"/>
                </a:cubicBezTo>
                <a:cubicBezTo>
                  <a:pt x="375" y="11"/>
                  <a:pt x="374" y="11"/>
                  <a:pt x="374" y="9"/>
                </a:cubicBezTo>
                <a:cubicBezTo>
                  <a:pt x="374" y="9"/>
                  <a:pt x="375" y="9"/>
                  <a:pt x="375" y="9"/>
                </a:cubicBezTo>
                <a:cubicBezTo>
                  <a:pt x="376" y="9"/>
                  <a:pt x="376" y="9"/>
                  <a:pt x="376" y="9"/>
                </a:cubicBezTo>
                <a:cubicBezTo>
                  <a:pt x="377" y="10"/>
                  <a:pt x="378" y="10"/>
                  <a:pt x="378" y="11"/>
                </a:cubicBezTo>
                <a:cubicBezTo>
                  <a:pt x="378" y="11"/>
                  <a:pt x="378" y="11"/>
                  <a:pt x="378" y="12"/>
                </a:cubicBezTo>
                <a:cubicBezTo>
                  <a:pt x="378" y="12"/>
                  <a:pt x="378" y="12"/>
                  <a:pt x="378" y="12"/>
                </a:cubicBezTo>
                <a:cubicBezTo>
                  <a:pt x="378" y="12"/>
                  <a:pt x="378" y="12"/>
                  <a:pt x="378" y="12"/>
                </a:cubicBezTo>
                <a:close/>
                <a:moveTo>
                  <a:pt x="367" y="13"/>
                </a:moveTo>
                <a:cubicBezTo>
                  <a:pt x="367" y="12"/>
                  <a:pt x="367" y="12"/>
                  <a:pt x="368" y="12"/>
                </a:cubicBezTo>
                <a:cubicBezTo>
                  <a:pt x="368" y="12"/>
                  <a:pt x="368" y="12"/>
                  <a:pt x="368" y="12"/>
                </a:cubicBezTo>
                <a:cubicBezTo>
                  <a:pt x="368" y="13"/>
                  <a:pt x="369" y="13"/>
                  <a:pt x="369" y="13"/>
                </a:cubicBezTo>
                <a:cubicBezTo>
                  <a:pt x="369" y="13"/>
                  <a:pt x="369" y="13"/>
                  <a:pt x="369" y="13"/>
                </a:cubicBezTo>
                <a:cubicBezTo>
                  <a:pt x="369" y="14"/>
                  <a:pt x="367" y="13"/>
                  <a:pt x="367" y="13"/>
                </a:cubicBezTo>
                <a:close/>
                <a:moveTo>
                  <a:pt x="341" y="22"/>
                </a:moveTo>
                <a:cubicBezTo>
                  <a:pt x="340" y="22"/>
                  <a:pt x="338" y="22"/>
                  <a:pt x="337" y="22"/>
                </a:cubicBezTo>
                <a:cubicBezTo>
                  <a:pt x="333" y="21"/>
                  <a:pt x="331" y="22"/>
                  <a:pt x="329" y="23"/>
                </a:cubicBezTo>
                <a:cubicBezTo>
                  <a:pt x="329" y="23"/>
                  <a:pt x="328" y="24"/>
                  <a:pt x="329" y="24"/>
                </a:cubicBezTo>
                <a:cubicBezTo>
                  <a:pt x="329" y="25"/>
                  <a:pt x="329" y="25"/>
                  <a:pt x="330" y="26"/>
                </a:cubicBezTo>
                <a:cubicBezTo>
                  <a:pt x="332" y="26"/>
                  <a:pt x="333" y="25"/>
                  <a:pt x="336" y="25"/>
                </a:cubicBezTo>
                <a:cubicBezTo>
                  <a:pt x="336" y="25"/>
                  <a:pt x="336" y="26"/>
                  <a:pt x="337" y="26"/>
                </a:cubicBezTo>
                <a:cubicBezTo>
                  <a:pt x="337" y="26"/>
                  <a:pt x="337" y="27"/>
                  <a:pt x="337" y="27"/>
                </a:cubicBezTo>
                <a:cubicBezTo>
                  <a:pt x="333" y="27"/>
                  <a:pt x="331" y="29"/>
                  <a:pt x="328" y="30"/>
                </a:cubicBezTo>
                <a:cubicBezTo>
                  <a:pt x="328" y="31"/>
                  <a:pt x="327" y="31"/>
                  <a:pt x="326" y="31"/>
                </a:cubicBezTo>
                <a:cubicBezTo>
                  <a:pt x="324" y="33"/>
                  <a:pt x="324" y="34"/>
                  <a:pt x="320" y="34"/>
                </a:cubicBezTo>
                <a:cubicBezTo>
                  <a:pt x="320" y="35"/>
                  <a:pt x="320" y="36"/>
                  <a:pt x="321" y="37"/>
                </a:cubicBezTo>
                <a:cubicBezTo>
                  <a:pt x="320" y="37"/>
                  <a:pt x="320" y="37"/>
                  <a:pt x="319" y="38"/>
                </a:cubicBezTo>
                <a:cubicBezTo>
                  <a:pt x="315" y="40"/>
                  <a:pt x="312" y="38"/>
                  <a:pt x="307" y="37"/>
                </a:cubicBezTo>
                <a:cubicBezTo>
                  <a:pt x="307" y="38"/>
                  <a:pt x="307" y="38"/>
                  <a:pt x="307" y="39"/>
                </a:cubicBezTo>
                <a:cubicBezTo>
                  <a:pt x="308" y="39"/>
                  <a:pt x="309" y="40"/>
                  <a:pt x="310" y="41"/>
                </a:cubicBezTo>
                <a:cubicBezTo>
                  <a:pt x="310" y="41"/>
                  <a:pt x="310" y="41"/>
                  <a:pt x="310" y="41"/>
                </a:cubicBezTo>
                <a:cubicBezTo>
                  <a:pt x="307" y="42"/>
                  <a:pt x="304" y="41"/>
                  <a:pt x="301" y="41"/>
                </a:cubicBezTo>
                <a:cubicBezTo>
                  <a:pt x="300" y="41"/>
                  <a:pt x="299" y="41"/>
                  <a:pt x="298" y="41"/>
                </a:cubicBezTo>
                <a:cubicBezTo>
                  <a:pt x="298" y="41"/>
                  <a:pt x="298" y="42"/>
                  <a:pt x="298" y="43"/>
                </a:cubicBezTo>
                <a:cubicBezTo>
                  <a:pt x="300" y="43"/>
                  <a:pt x="304" y="43"/>
                  <a:pt x="305" y="44"/>
                </a:cubicBezTo>
                <a:cubicBezTo>
                  <a:pt x="305" y="45"/>
                  <a:pt x="305" y="46"/>
                  <a:pt x="305" y="46"/>
                </a:cubicBezTo>
                <a:cubicBezTo>
                  <a:pt x="305" y="47"/>
                  <a:pt x="304" y="47"/>
                  <a:pt x="303" y="47"/>
                </a:cubicBezTo>
                <a:cubicBezTo>
                  <a:pt x="303" y="48"/>
                  <a:pt x="303" y="49"/>
                  <a:pt x="303" y="50"/>
                </a:cubicBezTo>
                <a:cubicBezTo>
                  <a:pt x="302" y="50"/>
                  <a:pt x="301" y="50"/>
                  <a:pt x="300" y="50"/>
                </a:cubicBezTo>
                <a:cubicBezTo>
                  <a:pt x="300" y="50"/>
                  <a:pt x="300" y="50"/>
                  <a:pt x="300" y="50"/>
                </a:cubicBezTo>
                <a:cubicBezTo>
                  <a:pt x="300" y="51"/>
                  <a:pt x="301" y="52"/>
                  <a:pt x="301" y="52"/>
                </a:cubicBezTo>
                <a:cubicBezTo>
                  <a:pt x="300" y="52"/>
                  <a:pt x="298" y="53"/>
                  <a:pt x="297" y="52"/>
                </a:cubicBezTo>
                <a:cubicBezTo>
                  <a:pt x="296" y="52"/>
                  <a:pt x="295" y="52"/>
                  <a:pt x="294" y="52"/>
                </a:cubicBezTo>
                <a:cubicBezTo>
                  <a:pt x="294" y="53"/>
                  <a:pt x="295" y="54"/>
                  <a:pt x="295" y="55"/>
                </a:cubicBezTo>
                <a:cubicBezTo>
                  <a:pt x="294" y="57"/>
                  <a:pt x="291" y="57"/>
                  <a:pt x="289" y="56"/>
                </a:cubicBezTo>
                <a:cubicBezTo>
                  <a:pt x="286" y="56"/>
                  <a:pt x="284" y="54"/>
                  <a:pt x="282" y="57"/>
                </a:cubicBezTo>
                <a:cubicBezTo>
                  <a:pt x="282" y="57"/>
                  <a:pt x="282" y="57"/>
                  <a:pt x="282" y="57"/>
                </a:cubicBezTo>
                <a:cubicBezTo>
                  <a:pt x="284" y="58"/>
                  <a:pt x="289" y="58"/>
                  <a:pt x="292" y="59"/>
                </a:cubicBezTo>
                <a:cubicBezTo>
                  <a:pt x="293" y="59"/>
                  <a:pt x="294" y="59"/>
                  <a:pt x="295" y="59"/>
                </a:cubicBezTo>
                <a:cubicBezTo>
                  <a:pt x="295" y="59"/>
                  <a:pt x="296" y="60"/>
                  <a:pt x="296" y="60"/>
                </a:cubicBezTo>
                <a:cubicBezTo>
                  <a:pt x="296" y="60"/>
                  <a:pt x="296" y="61"/>
                  <a:pt x="296" y="61"/>
                </a:cubicBezTo>
                <a:cubicBezTo>
                  <a:pt x="295" y="61"/>
                  <a:pt x="295" y="62"/>
                  <a:pt x="295" y="62"/>
                </a:cubicBezTo>
                <a:cubicBezTo>
                  <a:pt x="293" y="63"/>
                  <a:pt x="291" y="63"/>
                  <a:pt x="290" y="63"/>
                </a:cubicBezTo>
                <a:cubicBezTo>
                  <a:pt x="288" y="64"/>
                  <a:pt x="288" y="64"/>
                  <a:pt x="286" y="64"/>
                </a:cubicBezTo>
                <a:cubicBezTo>
                  <a:pt x="286" y="64"/>
                  <a:pt x="284" y="61"/>
                  <a:pt x="284" y="61"/>
                </a:cubicBezTo>
                <a:cubicBezTo>
                  <a:pt x="284" y="62"/>
                  <a:pt x="283" y="62"/>
                  <a:pt x="282" y="62"/>
                </a:cubicBezTo>
                <a:cubicBezTo>
                  <a:pt x="282" y="61"/>
                  <a:pt x="281" y="61"/>
                  <a:pt x="280" y="61"/>
                </a:cubicBezTo>
                <a:cubicBezTo>
                  <a:pt x="280" y="61"/>
                  <a:pt x="280" y="61"/>
                  <a:pt x="280" y="61"/>
                </a:cubicBezTo>
                <a:cubicBezTo>
                  <a:pt x="281" y="62"/>
                  <a:pt x="281" y="62"/>
                  <a:pt x="281" y="63"/>
                </a:cubicBezTo>
                <a:cubicBezTo>
                  <a:pt x="277" y="63"/>
                  <a:pt x="276" y="62"/>
                  <a:pt x="274" y="60"/>
                </a:cubicBezTo>
                <a:cubicBezTo>
                  <a:pt x="274" y="60"/>
                  <a:pt x="273" y="60"/>
                  <a:pt x="273" y="60"/>
                </a:cubicBezTo>
                <a:cubicBezTo>
                  <a:pt x="273" y="61"/>
                  <a:pt x="274" y="62"/>
                  <a:pt x="274" y="62"/>
                </a:cubicBezTo>
                <a:cubicBezTo>
                  <a:pt x="274" y="63"/>
                  <a:pt x="273" y="63"/>
                  <a:pt x="272" y="63"/>
                </a:cubicBezTo>
                <a:cubicBezTo>
                  <a:pt x="270" y="63"/>
                  <a:pt x="267" y="63"/>
                  <a:pt x="265" y="63"/>
                </a:cubicBezTo>
                <a:cubicBezTo>
                  <a:pt x="264" y="62"/>
                  <a:pt x="263" y="61"/>
                  <a:pt x="262" y="61"/>
                </a:cubicBezTo>
                <a:cubicBezTo>
                  <a:pt x="261" y="62"/>
                  <a:pt x="262" y="62"/>
                  <a:pt x="261" y="63"/>
                </a:cubicBezTo>
                <a:cubicBezTo>
                  <a:pt x="260" y="62"/>
                  <a:pt x="259" y="62"/>
                  <a:pt x="258" y="62"/>
                </a:cubicBezTo>
                <a:cubicBezTo>
                  <a:pt x="258" y="61"/>
                  <a:pt x="258" y="60"/>
                  <a:pt x="259" y="59"/>
                </a:cubicBezTo>
                <a:cubicBezTo>
                  <a:pt x="261" y="59"/>
                  <a:pt x="261" y="58"/>
                  <a:pt x="263" y="58"/>
                </a:cubicBezTo>
                <a:cubicBezTo>
                  <a:pt x="264" y="57"/>
                  <a:pt x="265" y="58"/>
                  <a:pt x="266" y="57"/>
                </a:cubicBezTo>
                <a:cubicBezTo>
                  <a:pt x="266" y="57"/>
                  <a:pt x="265" y="57"/>
                  <a:pt x="265" y="57"/>
                </a:cubicBezTo>
                <a:cubicBezTo>
                  <a:pt x="264" y="57"/>
                  <a:pt x="263" y="55"/>
                  <a:pt x="262" y="53"/>
                </a:cubicBezTo>
                <a:cubicBezTo>
                  <a:pt x="263" y="53"/>
                  <a:pt x="263" y="53"/>
                  <a:pt x="263" y="53"/>
                </a:cubicBezTo>
                <a:cubicBezTo>
                  <a:pt x="263" y="53"/>
                  <a:pt x="264" y="53"/>
                  <a:pt x="265" y="53"/>
                </a:cubicBezTo>
                <a:cubicBezTo>
                  <a:pt x="266" y="53"/>
                  <a:pt x="268" y="53"/>
                  <a:pt x="269" y="54"/>
                </a:cubicBezTo>
                <a:cubicBezTo>
                  <a:pt x="270" y="55"/>
                  <a:pt x="271" y="56"/>
                  <a:pt x="273" y="57"/>
                </a:cubicBezTo>
                <a:cubicBezTo>
                  <a:pt x="274" y="57"/>
                  <a:pt x="277" y="57"/>
                  <a:pt x="278" y="57"/>
                </a:cubicBezTo>
                <a:cubicBezTo>
                  <a:pt x="278" y="57"/>
                  <a:pt x="278" y="57"/>
                  <a:pt x="278" y="57"/>
                </a:cubicBezTo>
                <a:cubicBezTo>
                  <a:pt x="278" y="56"/>
                  <a:pt x="278" y="56"/>
                  <a:pt x="278" y="56"/>
                </a:cubicBezTo>
                <a:cubicBezTo>
                  <a:pt x="278" y="55"/>
                  <a:pt x="278" y="55"/>
                  <a:pt x="279" y="55"/>
                </a:cubicBezTo>
                <a:cubicBezTo>
                  <a:pt x="279" y="55"/>
                  <a:pt x="279" y="55"/>
                  <a:pt x="279" y="55"/>
                </a:cubicBezTo>
                <a:cubicBezTo>
                  <a:pt x="277" y="55"/>
                  <a:pt x="274" y="55"/>
                  <a:pt x="273" y="54"/>
                </a:cubicBezTo>
                <a:cubicBezTo>
                  <a:pt x="273" y="53"/>
                  <a:pt x="273" y="52"/>
                  <a:pt x="273" y="51"/>
                </a:cubicBezTo>
                <a:cubicBezTo>
                  <a:pt x="273" y="51"/>
                  <a:pt x="273" y="51"/>
                  <a:pt x="273" y="51"/>
                </a:cubicBezTo>
                <a:cubicBezTo>
                  <a:pt x="271" y="51"/>
                  <a:pt x="268" y="50"/>
                  <a:pt x="266" y="50"/>
                </a:cubicBezTo>
                <a:cubicBezTo>
                  <a:pt x="266" y="50"/>
                  <a:pt x="266" y="50"/>
                  <a:pt x="266" y="50"/>
                </a:cubicBezTo>
                <a:cubicBezTo>
                  <a:pt x="267" y="48"/>
                  <a:pt x="267" y="47"/>
                  <a:pt x="268" y="46"/>
                </a:cubicBezTo>
                <a:cubicBezTo>
                  <a:pt x="269" y="45"/>
                  <a:pt x="274" y="46"/>
                  <a:pt x="276" y="46"/>
                </a:cubicBezTo>
                <a:cubicBezTo>
                  <a:pt x="278" y="46"/>
                  <a:pt x="279" y="47"/>
                  <a:pt x="281" y="47"/>
                </a:cubicBezTo>
                <a:cubicBezTo>
                  <a:pt x="281" y="47"/>
                  <a:pt x="282" y="47"/>
                  <a:pt x="282" y="47"/>
                </a:cubicBezTo>
                <a:cubicBezTo>
                  <a:pt x="282" y="47"/>
                  <a:pt x="283" y="47"/>
                  <a:pt x="283" y="47"/>
                </a:cubicBezTo>
                <a:cubicBezTo>
                  <a:pt x="282" y="46"/>
                  <a:pt x="280" y="45"/>
                  <a:pt x="278" y="44"/>
                </a:cubicBezTo>
                <a:cubicBezTo>
                  <a:pt x="278" y="44"/>
                  <a:pt x="277" y="43"/>
                  <a:pt x="276" y="43"/>
                </a:cubicBezTo>
                <a:cubicBezTo>
                  <a:pt x="274" y="42"/>
                  <a:pt x="272" y="40"/>
                  <a:pt x="271" y="39"/>
                </a:cubicBezTo>
                <a:cubicBezTo>
                  <a:pt x="271" y="39"/>
                  <a:pt x="270" y="40"/>
                  <a:pt x="270" y="40"/>
                </a:cubicBezTo>
                <a:cubicBezTo>
                  <a:pt x="270" y="40"/>
                  <a:pt x="270" y="40"/>
                  <a:pt x="270" y="40"/>
                </a:cubicBezTo>
                <a:cubicBezTo>
                  <a:pt x="269" y="39"/>
                  <a:pt x="269" y="38"/>
                  <a:pt x="268" y="37"/>
                </a:cubicBezTo>
                <a:cubicBezTo>
                  <a:pt x="268" y="37"/>
                  <a:pt x="268" y="36"/>
                  <a:pt x="268" y="36"/>
                </a:cubicBezTo>
                <a:cubicBezTo>
                  <a:pt x="268" y="36"/>
                  <a:pt x="268" y="36"/>
                  <a:pt x="268" y="36"/>
                </a:cubicBezTo>
                <a:cubicBezTo>
                  <a:pt x="270" y="36"/>
                  <a:pt x="271" y="36"/>
                  <a:pt x="273" y="36"/>
                </a:cubicBezTo>
                <a:cubicBezTo>
                  <a:pt x="274" y="36"/>
                  <a:pt x="276" y="36"/>
                  <a:pt x="277" y="36"/>
                </a:cubicBezTo>
                <a:cubicBezTo>
                  <a:pt x="279" y="37"/>
                  <a:pt x="281" y="39"/>
                  <a:pt x="283" y="40"/>
                </a:cubicBezTo>
                <a:cubicBezTo>
                  <a:pt x="284" y="40"/>
                  <a:pt x="285" y="40"/>
                  <a:pt x="286" y="40"/>
                </a:cubicBezTo>
                <a:cubicBezTo>
                  <a:pt x="286" y="40"/>
                  <a:pt x="285" y="39"/>
                  <a:pt x="285" y="39"/>
                </a:cubicBezTo>
                <a:cubicBezTo>
                  <a:pt x="284" y="38"/>
                  <a:pt x="282" y="38"/>
                  <a:pt x="281" y="37"/>
                </a:cubicBezTo>
                <a:cubicBezTo>
                  <a:pt x="282" y="36"/>
                  <a:pt x="283" y="36"/>
                  <a:pt x="283" y="35"/>
                </a:cubicBezTo>
                <a:cubicBezTo>
                  <a:pt x="284" y="34"/>
                  <a:pt x="285" y="34"/>
                  <a:pt x="285" y="34"/>
                </a:cubicBezTo>
                <a:cubicBezTo>
                  <a:pt x="286" y="34"/>
                  <a:pt x="287" y="34"/>
                  <a:pt x="288" y="34"/>
                </a:cubicBezTo>
                <a:cubicBezTo>
                  <a:pt x="289" y="33"/>
                  <a:pt x="289" y="33"/>
                  <a:pt x="290" y="33"/>
                </a:cubicBezTo>
                <a:cubicBezTo>
                  <a:pt x="292" y="33"/>
                  <a:pt x="295" y="32"/>
                  <a:pt x="297" y="32"/>
                </a:cubicBezTo>
                <a:cubicBezTo>
                  <a:pt x="297" y="32"/>
                  <a:pt x="297" y="32"/>
                  <a:pt x="297" y="32"/>
                </a:cubicBezTo>
                <a:cubicBezTo>
                  <a:pt x="296" y="31"/>
                  <a:pt x="295" y="31"/>
                  <a:pt x="294" y="30"/>
                </a:cubicBezTo>
                <a:cubicBezTo>
                  <a:pt x="293" y="30"/>
                  <a:pt x="290" y="30"/>
                  <a:pt x="288" y="30"/>
                </a:cubicBezTo>
                <a:cubicBezTo>
                  <a:pt x="287" y="31"/>
                  <a:pt x="285" y="32"/>
                  <a:pt x="283" y="32"/>
                </a:cubicBezTo>
                <a:cubicBezTo>
                  <a:pt x="282" y="32"/>
                  <a:pt x="281" y="32"/>
                  <a:pt x="281" y="32"/>
                </a:cubicBezTo>
                <a:cubicBezTo>
                  <a:pt x="280" y="32"/>
                  <a:pt x="280" y="32"/>
                  <a:pt x="280" y="32"/>
                </a:cubicBezTo>
                <a:cubicBezTo>
                  <a:pt x="279" y="32"/>
                  <a:pt x="278" y="32"/>
                  <a:pt x="277" y="31"/>
                </a:cubicBezTo>
                <a:cubicBezTo>
                  <a:pt x="277" y="32"/>
                  <a:pt x="276" y="32"/>
                  <a:pt x="275" y="32"/>
                </a:cubicBezTo>
                <a:cubicBezTo>
                  <a:pt x="274" y="32"/>
                  <a:pt x="274" y="32"/>
                  <a:pt x="273" y="32"/>
                </a:cubicBezTo>
                <a:cubicBezTo>
                  <a:pt x="272" y="32"/>
                  <a:pt x="272" y="33"/>
                  <a:pt x="271" y="33"/>
                </a:cubicBezTo>
                <a:cubicBezTo>
                  <a:pt x="271" y="32"/>
                  <a:pt x="271" y="31"/>
                  <a:pt x="271" y="30"/>
                </a:cubicBezTo>
                <a:cubicBezTo>
                  <a:pt x="272" y="30"/>
                  <a:pt x="272" y="30"/>
                  <a:pt x="273" y="29"/>
                </a:cubicBezTo>
                <a:cubicBezTo>
                  <a:pt x="273" y="29"/>
                  <a:pt x="273" y="29"/>
                  <a:pt x="273" y="28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70" y="26"/>
                  <a:pt x="263" y="28"/>
                  <a:pt x="262" y="29"/>
                </a:cubicBezTo>
                <a:cubicBezTo>
                  <a:pt x="261" y="30"/>
                  <a:pt x="260" y="30"/>
                  <a:pt x="259" y="31"/>
                </a:cubicBezTo>
                <a:cubicBezTo>
                  <a:pt x="258" y="31"/>
                  <a:pt x="258" y="30"/>
                  <a:pt x="257" y="30"/>
                </a:cubicBezTo>
                <a:cubicBezTo>
                  <a:pt x="257" y="30"/>
                  <a:pt x="257" y="30"/>
                  <a:pt x="257" y="30"/>
                </a:cubicBezTo>
                <a:cubicBezTo>
                  <a:pt x="258" y="29"/>
                  <a:pt x="259" y="30"/>
                  <a:pt x="259" y="29"/>
                </a:cubicBezTo>
                <a:cubicBezTo>
                  <a:pt x="258" y="28"/>
                  <a:pt x="258" y="28"/>
                  <a:pt x="258" y="27"/>
                </a:cubicBezTo>
                <a:cubicBezTo>
                  <a:pt x="256" y="27"/>
                  <a:pt x="254" y="26"/>
                  <a:pt x="253" y="26"/>
                </a:cubicBezTo>
                <a:cubicBezTo>
                  <a:pt x="252" y="25"/>
                  <a:pt x="252" y="24"/>
                  <a:pt x="252" y="24"/>
                </a:cubicBezTo>
                <a:cubicBezTo>
                  <a:pt x="253" y="23"/>
                  <a:pt x="253" y="23"/>
                  <a:pt x="253" y="23"/>
                </a:cubicBezTo>
                <a:cubicBezTo>
                  <a:pt x="255" y="22"/>
                  <a:pt x="258" y="22"/>
                  <a:pt x="261" y="22"/>
                </a:cubicBezTo>
                <a:cubicBezTo>
                  <a:pt x="262" y="22"/>
                  <a:pt x="263" y="21"/>
                  <a:pt x="265" y="21"/>
                </a:cubicBezTo>
                <a:cubicBezTo>
                  <a:pt x="265" y="21"/>
                  <a:pt x="266" y="22"/>
                  <a:pt x="267" y="22"/>
                </a:cubicBezTo>
                <a:cubicBezTo>
                  <a:pt x="268" y="22"/>
                  <a:pt x="268" y="21"/>
                  <a:pt x="268" y="21"/>
                </a:cubicBezTo>
                <a:cubicBezTo>
                  <a:pt x="269" y="20"/>
                  <a:pt x="271" y="19"/>
                  <a:pt x="273" y="19"/>
                </a:cubicBezTo>
                <a:cubicBezTo>
                  <a:pt x="273" y="20"/>
                  <a:pt x="274" y="20"/>
                  <a:pt x="275" y="20"/>
                </a:cubicBezTo>
                <a:cubicBezTo>
                  <a:pt x="277" y="21"/>
                  <a:pt x="279" y="20"/>
                  <a:pt x="281" y="21"/>
                </a:cubicBezTo>
                <a:cubicBezTo>
                  <a:pt x="282" y="21"/>
                  <a:pt x="288" y="23"/>
                  <a:pt x="289" y="23"/>
                </a:cubicBezTo>
                <a:cubicBezTo>
                  <a:pt x="289" y="22"/>
                  <a:pt x="289" y="22"/>
                  <a:pt x="289" y="22"/>
                </a:cubicBezTo>
                <a:cubicBezTo>
                  <a:pt x="289" y="22"/>
                  <a:pt x="289" y="22"/>
                  <a:pt x="289" y="22"/>
                </a:cubicBezTo>
                <a:cubicBezTo>
                  <a:pt x="288" y="21"/>
                  <a:pt x="288" y="21"/>
                  <a:pt x="287" y="21"/>
                </a:cubicBezTo>
                <a:cubicBezTo>
                  <a:pt x="285" y="20"/>
                  <a:pt x="284" y="19"/>
                  <a:pt x="283" y="18"/>
                </a:cubicBezTo>
                <a:cubicBezTo>
                  <a:pt x="283" y="18"/>
                  <a:pt x="284" y="17"/>
                  <a:pt x="284" y="17"/>
                </a:cubicBezTo>
                <a:cubicBezTo>
                  <a:pt x="285" y="17"/>
                  <a:pt x="286" y="16"/>
                  <a:pt x="287" y="15"/>
                </a:cubicBezTo>
                <a:cubicBezTo>
                  <a:pt x="289" y="15"/>
                  <a:pt x="290" y="15"/>
                  <a:pt x="291" y="15"/>
                </a:cubicBezTo>
                <a:cubicBezTo>
                  <a:pt x="292" y="15"/>
                  <a:pt x="293" y="14"/>
                  <a:pt x="293" y="14"/>
                </a:cubicBezTo>
                <a:cubicBezTo>
                  <a:pt x="295" y="15"/>
                  <a:pt x="297" y="15"/>
                  <a:pt x="298" y="15"/>
                </a:cubicBezTo>
                <a:cubicBezTo>
                  <a:pt x="300" y="16"/>
                  <a:pt x="301" y="18"/>
                  <a:pt x="302" y="18"/>
                </a:cubicBezTo>
                <a:cubicBezTo>
                  <a:pt x="302" y="18"/>
                  <a:pt x="302" y="17"/>
                  <a:pt x="302" y="17"/>
                </a:cubicBezTo>
                <a:cubicBezTo>
                  <a:pt x="302" y="16"/>
                  <a:pt x="300" y="14"/>
                  <a:pt x="300" y="14"/>
                </a:cubicBezTo>
                <a:cubicBezTo>
                  <a:pt x="300" y="14"/>
                  <a:pt x="300" y="13"/>
                  <a:pt x="301" y="13"/>
                </a:cubicBezTo>
                <a:cubicBezTo>
                  <a:pt x="302" y="13"/>
                  <a:pt x="304" y="14"/>
                  <a:pt x="305" y="14"/>
                </a:cubicBezTo>
                <a:cubicBezTo>
                  <a:pt x="306" y="14"/>
                  <a:pt x="307" y="14"/>
                  <a:pt x="308" y="14"/>
                </a:cubicBezTo>
                <a:cubicBezTo>
                  <a:pt x="309" y="15"/>
                  <a:pt x="309" y="16"/>
                  <a:pt x="311" y="16"/>
                </a:cubicBezTo>
                <a:cubicBezTo>
                  <a:pt x="311" y="15"/>
                  <a:pt x="311" y="14"/>
                  <a:pt x="310" y="14"/>
                </a:cubicBezTo>
                <a:cubicBezTo>
                  <a:pt x="310" y="14"/>
                  <a:pt x="310" y="14"/>
                  <a:pt x="310" y="14"/>
                </a:cubicBezTo>
                <a:cubicBezTo>
                  <a:pt x="312" y="14"/>
                  <a:pt x="314" y="14"/>
                  <a:pt x="315" y="14"/>
                </a:cubicBezTo>
                <a:cubicBezTo>
                  <a:pt x="316" y="14"/>
                  <a:pt x="317" y="15"/>
                  <a:pt x="318" y="16"/>
                </a:cubicBezTo>
                <a:cubicBezTo>
                  <a:pt x="318" y="16"/>
                  <a:pt x="318" y="16"/>
                  <a:pt x="318" y="16"/>
                </a:cubicBezTo>
                <a:cubicBezTo>
                  <a:pt x="318" y="15"/>
                  <a:pt x="318" y="14"/>
                  <a:pt x="318" y="13"/>
                </a:cubicBezTo>
                <a:cubicBezTo>
                  <a:pt x="322" y="13"/>
                  <a:pt x="325" y="15"/>
                  <a:pt x="329" y="15"/>
                </a:cubicBezTo>
                <a:cubicBezTo>
                  <a:pt x="330" y="15"/>
                  <a:pt x="330" y="15"/>
                  <a:pt x="331" y="15"/>
                </a:cubicBezTo>
                <a:cubicBezTo>
                  <a:pt x="333" y="15"/>
                  <a:pt x="335" y="15"/>
                  <a:pt x="337" y="15"/>
                </a:cubicBezTo>
                <a:cubicBezTo>
                  <a:pt x="337" y="15"/>
                  <a:pt x="338" y="16"/>
                  <a:pt x="339" y="16"/>
                </a:cubicBezTo>
                <a:cubicBezTo>
                  <a:pt x="340" y="16"/>
                  <a:pt x="340" y="16"/>
                  <a:pt x="341" y="16"/>
                </a:cubicBezTo>
                <a:cubicBezTo>
                  <a:pt x="342" y="16"/>
                  <a:pt x="343" y="17"/>
                  <a:pt x="343" y="17"/>
                </a:cubicBezTo>
                <a:cubicBezTo>
                  <a:pt x="344" y="17"/>
                  <a:pt x="345" y="17"/>
                  <a:pt x="346" y="17"/>
                </a:cubicBezTo>
                <a:cubicBezTo>
                  <a:pt x="347" y="18"/>
                  <a:pt x="347" y="18"/>
                  <a:pt x="348" y="19"/>
                </a:cubicBezTo>
                <a:cubicBezTo>
                  <a:pt x="348" y="19"/>
                  <a:pt x="348" y="19"/>
                  <a:pt x="347" y="20"/>
                </a:cubicBezTo>
                <a:cubicBezTo>
                  <a:pt x="345" y="20"/>
                  <a:pt x="344" y="22"/>
                  <a:pt x="341" y="22"/>
                </a:cubicBezTo>
                <a:close/>
                <a:moveTo>
                  <a:pt x="257" y="32"/>
                </a:moveTo>
                <a:cubicBezTo>
                  <a:pt x="257" y="33"/>
                  <a:pt x="258" y="33"/>
                  <a:pt x="258" y="33"/>
                </a:cubicBezTo>
                <a:cubicBezTo>
                  <a:pt x="258" y="34"/>
                  <a:pt x="259" y="35"/>
                  <a:pt x="259" y="36"/>
                </a:cubicBezTo>
                <a:cubicBezTo>
                  <a:pt x="260" y="37"/>
                  <a:pt x="261" y="37"/>
                  <a:pt x="261" y="37"/>
                </a:cubicBezTo>
                <a:cubicBezTo>
                  <a:pt x="262" y="36"/>
                  <a:pt x="262" y="35"/>
                  <a:pt x="262" y="35"/>
                </a:cubicBezTo>
                <a:cubicBezTo>
                  <a:pt x="262" y="34"/>
                  <a:pt x="262" y="34"/>
                  <a:pt x="262" y="34"/>
                </a:cubicBezTo>
                <a:cubicBezTo>
                  <a:pt x="263" y="35"/>
                  <a:pt x="265" y="36"/>
                  <a:pt x="265" y="37"/>
                </a:cubicBezTo>
                <a:cubicBezTo>
                  <a:pt x="265" y="38"/>
                  <a:pt x="265" y="39"/>
                  <a:pt x="265" y="40"/>
                </a:cubicBezTo>
                <a:cubicBezTo>
                  <a:pt x="265" y="41"/>
                  <a:pt x="266" y="41"/>
                  <a:pt x="266" y="42"/>
                </a:cubicBezTo>
                <a:cubicBezTo>
                  <a:pt x="269" y="42"/>
                  <a:pt x="270" y="41"/>
                  <a:pt x="271" y="43"/>
                </a:cubicBezTo>
                <a:cubicBezTo>
                  <a:pt x="271" y="43"/>
                  <a:pt x="270" y="43"/>
                  <a:pt x="270" y="42"/>
                </a:cubicBezTo>
                <a:cubicBezTo>
                  <a:pt x="267" y="44"/>
                  <a:pt x="264" y="43"/>
                  <a:pt x="263" y="47"/>
                </a:cubicBezTo>
                <a:cubicBezTo>
                  <a:pt x="262" y="47"/>
                  <a:pt x="261" y="46"/>
                  <a:pt x="260" y="46"/>
                </a:cubicBezTo>
                <a:cubicBezTo>
                  <a:pt x="260" y="46"/>
                  <a:pt x="260" y="47"/>
                  <a:pt x="260" y="47"/>
                </a:cubicBezTo>
                <a:cubicBezTo>
                  <a:pt x="260" y="47"/>
                  <a:pt x="260" y="48"/>
                  <a:pt x="260" y="49"/>
                </a:cubicBezTo>
                <a:cubicBezTo>
                  <a:pt x="260" y="49"/>
                  <a:pt x="260" y="50"/>
                  <a:pt x="259" y="50"/>
                </a:cubicBezTo>
                <a:cubicBezTo>
                  <a:pt x="258" y="49"/>
                  <a:pt x="257" y="48"/>
                  <a:pt x="256" y="48"/>
                </a:cubicBezTo>
                <a:cubicBezTo>
                  <a:pt x="256" y="49"/>
                  <a:pt x="256" y="50"/>
                  <a:pt x="255" y="50"/>
                </a:cubicBezTo>
                <a:cubicBezTo>
                  <a:pt x="253" y="50"/>
                  <a:pt x="250" y="50"/>
                  <a:pt x="248" y="49"/>
                </a:cubicBezTo>
                <a:cubicBezTo>
                  <a:pt x="248" y="49"/>
                  <a:pt x="248" y="49"/>
                  <a:pt x="247" y="49"/>
                </a:cubicBezTo>
                <a:cubicBezTo>
                  <a:pt x="246" y="48"/>
                  <a:pt x="246" y="47"/>
                  <a:pt x="245" y="47"/>
                </a:cubicBezTo>
                <a:cubicBezTo>
                  <a:pt x="244" y="46"/>
                  <a:pt x="243" y="45"/>
                  <a:pt x="243" y="44"/>
                </a:cubicBezTo>
                <a:cubicBezTo>
                  <a:pt x="243" y="44"/>
                  <a:pt x="244" y="43"/>
                  <a:pt x="245" y="43"/>
                </a:cubicBezTo>
                <a:cubicBezTo>
                  <a:pt x="247" y="43"/>
                  <a:pt x="252" y="44"/>
                  <a:pt x="254" y="44"/>
                </a:cubicBezTo>
                <a:cubicBezTo>
                  <a:pt x="253" y="43"/>
                  <a:pt x="248" y="41"/>
                  <a:pt x="246" y="41"/>
                </a:cubicBezTo>
                <a:cubicBezTo>
                  <a:pt x="245" y="41"/>
                  <a:pt x="245" y="41"/>
                  <a:pt x="244" y="42"/>
                </a:cubicBezTo>
                <a:cubicBezTo>
                  <a:pt x="244" y="42"/>
                  <a:pt x="243" y="41"/>
                  <a:pt x="242" y="41"/>
                </a:cubicBezTo>
                <a:cubicBezTo>
                  <a:pt x="241" y="42"/>
                  <a:pt x="240" y="43"/>
                  <a:pt x="240" y="42"/>
                </a:cubicBezTo>
                <a:cubicBezTo>
                  <a:pt x="238" y="42"/>
                  <a:pt x="238" y="40"/>
                  <a:pt x="237" y="40"/>
                </a:cubicBezTo>
                <a:cubicBezTo>
                  <a:pt x="236" y="39"/>
                  <a:pt x="236" y="39"/>
                  <a:pt x="235" y="38"/>
                </a:cubicBezTo>
                <a:cubicBezTo>
                  <a:pt x="235" y="38"/>
                  <a:pt x="235" y="37"/>
                  <a:pt x="235" y="37"/>
                </a:cubicBezTo>
                <a:cubicBezTo>
                  <a:pt x="235" y="37"/>
                  <a:pt x="235" y="37"/>
                  <a:pt x="235" y="37"/>
                </a:cubicBezTo>
                <a:cubicBezTo>
                  <a:pt x="237" y="38"/>
                  <a:pt x="239" y="37"/>
                  <a:pt x="241" y="37"/>
                </a:cubicBezTo>
                <a:cubicBezTo>
                  <a:pt x="240" y="36"/>
                  <a:pt x="239" y="36"/>
                  <a:pt x="238" y="35"/>
                </a:cubicBezTo>
                <a:cubicBezTo>
                  <a:pt x="238" y="34"/>
                  <a:pt x="238" y="34"/>
                  <a:pt x="239" y="34"/>
                </a:cubicBezTo>
                <a:cubicBezTo>
                  <a:pt x="239" y="33"/>
                  <a:pt x="242" y="34"/>
                  <a:pt x="242" y="33"/>
                </a:cubicBezTo>
                <a:cubicBezTo>
                  <a:pt x="242" y="33"/>
                  <a:pt x="242" y="33"/>
                  <a:pt x="242" y="33"/>
                </a:cubicBezTo>
                <a:cubicBezTo>
                  <a:pt x="241" y="32"/>
                  <a:pt x="241" y="31"/>
                  <a:pt x="240" y="30"/>
                </a:cubicBezTo>
                <a:cubicBezTo>
                  <a:pt x="240" y="30"/>
                  <a:pt x="240" y="30"/>
                  <a:pt x="240" y="30"/>
                </a:cubicBezTo>
                <a:cubicBezTo>
                  <a:pt x="241" y="30"/>
                  <a:pt x="242" y="29"/>
                  <a:pt x="243" y="29"/>
                </a:cubicBezTo>
                <a:cubicBezTo>
                  <a:pt x="244" y="29"/>
                  <a:pt x="245" y="29"/>
                  <a:pt x="246" y="29"/>
                </a:cubicBezTo>
                <a:cubicBezTo>
                  <a:pt x="246" y="28"/>
                  <a:pt x="245" y="28"/>
                  <a:pt x="245" y="27"/>
                </a:cubicBezTo>
                <a:cubicBezTo>
                  <a:pt x="249" y="27"/>
                  <a:pt x="250" y="28"/>
                  <a:pt x="252" y="31"/>
                </a:cubicBezTo>
                <a:cubicBezTo>
                  <a:pt x="252" y="32"/>
                  <a:pt x="253" y="32"/>
                  <a:pt x="254" y="33"/>
                </a:cubicBezTo>
                <a:cubicBezTo>
                  <a:pt x="255" y="33"/>
                  <a:pt x="256" y="33"/>
                  <a:pt x="257" y="32"/>
                </a:cubicBezTo>
                <a:close/>
                <a:moveTo>
                  <a:pt x="240" y="50"/>
                </a:moveTo>
                <a:cubicBezTo>
                  <a:pt x="239" y="50"/>
                  <a:pt x="239" y="51"/>
                  <a:pt x="239" y="51"/>
                </a:cubicBezTo>
                <a:cubicBezTo>
                  <a:pt x="234" y="52"/>
                  <a:pt x="232" y="53"/>
                  <a:pt x="230" y="49"/>
                </a:cubicBezTo>
                <a:cubicBezTo>
                  <a:pt x="229" y="48"/>
                  <a:pt x="229" y="48"/>
                  <a:pt x="229" y="47"/>
                </a:cubicBezTo>
                <a:cubicBezTo>
                  <a:pt x="229" y="47"/>
                  <a:pt x="229" y="47"/>
                  <a:pt x="229" y="46"/>
                </a:cubicBezTo>
                <a:cubicBezTo>
                  <a:pt x="230" y="46"/>
                  <a:pt x="230" y="46"/>
                  <a:pt x="231" y="46"/>
                </a:cubicBezTo>
                <a:cubicBezTo>
                  <a:pt x="234" y="46"/>
                  <a:pt x="236" y="48"/>
                  <a:pt x="238" y="48"/>
                </a:cubicBezTo>
                <a:cubicBezTo>
                  <a:pt x="239" y="49"/>
                  <a:pt x="240" y="49"/>
                  <a:pt x="240" y="50"/>
                </a:cubicBezTo>
                <a:close/>
                <a:moveTo>
                  <a:pt x="231" y="64"/>
                </a:moveTo>
                <a:cubicBezTo>
                  <a:pt x="231" y="65"/>
                  <a:pt x="231" y="66"/>
                  <a:pt x="231" y="67"/>
                </a:cubicBezTo>
                <a:cubicBezTo>
                  <a:pt x="231" y="68"/>
                  <a:pt x="230" y="68"/>
                  <a:pt x="230" y="69"/>
                </a:cubicBezTo>
                <a:cubicBezTo>
                  <a:pt x="229" y="69"/>
                  <a:pt x="230" y="71"/>
                  <a:pt x="230" y="72"/>
                </a:cubicBezTo>
                <a:cubicBezTo>
                  <a:pt x="230" y="72"/>
                  <a:pt x="230" y="72"/>
                  <a:pt x="230" y="72"/>
                </a:cubicBezTo>
                <a:cubicBezTo>
                  <a:pt x="229" y="72"/>
                  <a:pt x="228" y="72"/>
                  <a:pt x="227" y="72"/>
                </a:cubicBezTo>
                <a:cubicBezTo>
                  <a:pt x="225" y="72"/>
                  <a:pt x="222" y="73"/>
                  <a:pt x="222" y="70"/>
                </a:cubicBezTo>
                <a:cubicBezTo>
                  <a:pt x="223" y="70"/>
                  <a:pt x="223" y="69"/>
                  <a:pt x="224" y="69"/>
                </a:cubicBezTo>
                <a:cubicBezTo>
                  <a:pt x="224" y="69"/>
                  <a:pt x="224" y="69"/>
                  <a:pt x="224" y="68"/>
                </a:cubicBezTo>
                <a:cubicBezTo>
                  <a:pt x="224" y="68"/>
                  <a:pt x="223" y="68"/>
                  <a:pt x="223" y="68"/>
                </a:cubicBezTo>
                <a:cubicBezTo>
                  <a:pt x="222" y="67"/>
                  <a:pt x="218" y="68"/>
                  <a:pt x="217" y="68"/>
                </a:cubicBezTo>
                <a:cubicBezTo>
                  <a:pt x="216" y="68"/>
                  <a:pt x="216" y="68"/>
                  <a:pt x="215" y="68"/>
                </a:cubicBezTo>
                <a:cubicBezTo>
                  <a:pt x="215" y="67"/>
                  <a:pt x="215" y="67"/>
                  <a:pt x="215" y="66"/>
                </a:cubicBezTo>
                <a:cubicBezTo>
                  <a:pt x="217" y="66"/>
                  <a:pt x="217" y="66"/>
                  <a:pt x="218" y="65"/>
                </a:cubicBezTo>
                <a:cubicBezTo>
                  <a:pt x="218" y="65"/>
                  <a:pt x="218" y="65"/>
                  <a:pt x="218" y="65"/>
                </a:cubicBezTo>
                <a:cubicBezTo>
                  <a:pt x="217" y="64"/>
                  <a:pt x="218" y="63"/>
                  <a:pt x="218" y="62"/>
                </a:cubicBezTo>
                <a:cubicBezTo>
                  <a:pt x="221" y="62"/>
                  <a:pt x="221" y="65"/>
                  <a:pt x="224" y="66"/>
                </a:cubicBezTo>
                <a:cubicBezTo>
                  <a:pt x="224" y="66"/>
                  <a:pt x="224" y="66"/>
                  <a:pt x="224" y="66"/>
                </a:cubicBezTo>
                <a:cubicBezTo>
                  <a:pt x="224" y="64"/>
                  <a:pt x="222" y="63"/>
                  <a:pt x="221" y="62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224" y="60"/>
                  <a:pt x="225" y="63"/>
                  <a:pt x="227" y="63"/>
                </a:cubicBezTo>
                <a:cubicBezTo>
                  <a:pt x="227" y="63"/>
                  <a:pt x="227" y="62"/>
                  <a:pt x="227" y="62"/>
                </a:cubicBezTo>
                <a:cubicBezTo>
                  <a:pt x="228" y="62"/>
                  <a:pt x="228" y="61"/>
                  <a:pt x="228" y="61"/>
                </a:cubicBezTo>
                <a:cubicBezTo>
                  <a:pt x="230" y="62"/>
                  <a:pt x="231" y="62"/>
                  <a:pt x="231" y="64"/>
                </a:cubicBezTo>
                <a:close/>
                <a:moveTo>
                  <a:pt x="223" y="54"/>
                </a:moveTo>
                <a:cubicBezTo>
                  <a:pt x="221" y="53"/>
                  <a:pt x="221" y="51"/>
                  <a:pt x="220" y="50"/>
                </a:cubicBezTo>
                <a:cubicBezTo>
                  <a:pt x="219" y="50"/>
                  <a:pt x="219" y="50"/>
                  <a:pt x="218" y="50"/>
                </a:cubicBezTo>
                <a:cubicBezTo>
                  <a:pt x="214" y="50"/>
                  <a:pt x="208" y="51"/>
                  <a:pt x="207" y="48"/>
                </a:cubicBezTo>
                <a:cubicBezTo>
                  <a:pt x="207" y="48"/>
                  <a:pt x="208" y="47"/>
                  <a:pt x="208" y="47"/>
                </a:cubicBezTo>
                <a:cubicBezTo>
                  <a:pt x="210" y="47"/>
                  <a:pt x="211" y="48"/>
                  <a:pt x="213" y="48"/>
                </a:cubicBezTo>
                <a:cubicBezTo>
                  <a:pt x="212" y="45"/>
                  <a:pt x="208" y="44"/>
                  <a:pt x="206" y="43"/>
                </a:cubicBezTo>
                <a:cubicBezTo>
                  <a:pt x="206" y="43"/>
                  <a:pt x="206" y="43"/>
                  <a:pt x="206" y="43"/>
                </a:cubicBezTo>
                <a:cubicBezTo>
                  <a:pt x="206" y="43"/>
                  <a:pt x="206" y="42"/>
                  <a:pt x="206" y="42"/>
                </a:cubicBezTo>
                <a:cubicBezTo>
                  <a:pt x="208" y="42"/>
                  <a:pt x="211" y="41"/>
                  <a:pt x="213" y="42"/>
                </a:cubicBezTo>
                <a:cubicBezTo>
                  <a:pt x="214" y="43"/>
                  <a:pt x="214" y="45"/>
                  <a:pt x="215" y="45"/>
                </a:cubicBezTo>
                <a:cubicBezTo>
                  <a:pt x="216" y="45"/>
                  <a:pt x="217" y="45"/>
                  <a:pt x="218" y="45"/>
                </a:cubicBezTo>
                <a:cubicBezTo>
                  <a:pt x="222" y="46"/>
                  <a:pt x="223" y="46"/>
                  <a:pt x="225" y="49"/>
                </a:cubicBezTo>
                <a:cubicBezTo>
                  <a:pt x="226" y="50"/>
                  <a:pt x="227" y="51"/>
                  <a:pt x="227" y="53"/>
                </a:cubicBezTo>
                <a:cubicBezTo>
                  <a:pt x="226" y="53"/>
                  <a:pt x="225" y="54"/>
                  <a:pt x="223" y="54"/>
                </a:cubicBezTo>
                <a:close/>
                <a:moveTo>
                  <a:pt x="204" y="72"/>
                </a:moveTo>
                <a:cubicBezTo>
                  <a:pt x="203" y="72"/>
                  <a:pt x="202" y="72"/>
                  <a:pt x="201" y="72"/>
                </a:cubicBezTo>
                <a:cubicBezTo>
                  <a:pt x="201" y="72"/>
                  <a:pt x="200" y="72"/>
                  <a:pt x="199" y="72"/>
                </a:cubicBezTo>
                <a:cubicBezTo>
                  <a:pt x="197" y="72"/>
                  <a:pt x="196" y="72"/>
                  <a:pt x="194" y="72"/>
                </a:cubicBezTo>
                <a:cubicBezTo>
                  <a:pt x="190" y="73"/>
                  <a:pt x="186" y="77"/>
                  <a:pt x="181" y="76"/>
                </a:cubicBezTo>
                <a:cubicBezTo>
                  <a:pt x="179" y="75"/>
                  <a:pt x="179" y="75"/>
                  <a:pt x="178" y="75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77" y="73"/>
                  <a:pt x="177" y="73"/>
                  <a:pt x="177" y="73"/>
                </a:cubicBezTo>
                <a:cubicBezTo>
                  <a:pt x="178" y="73"/>
                  <a:pt x="179" y="73"/>
                  <a:pt x="180" y="73"/>
                </a:cubicBezTo>
                <a:cubicBezTo>
                  <a:pt x="180" y="73"/>
                  <a:pt x="181" y="73"/>
                  <a:pt x="181" y="73"/>
                </a:cubicBezTo>
                <a:cubicBezTo>
                  <a:pt x="183" y="72"/>
                  <a:pt x="185" y="72"/>
                  <a:pt x="186" y="72"/>
                </a:cubicBezTo>
                <a:cubicBezTo>
                  <a:pt x="187" y="71"/>
                  <a:pt x="187" y="71"/>
                  <a:pt x="187" y="70"/>
                </a:cubicBezTo>
                <a:cubicBezTo>
                  <a:pt x="187" y="70"/>
                  <a:pt x="187" y="70"/>
                  <a:pt x="187" y="70"/>
                </a:cubicBezTo>
                <a:cubicBezTo>
                  <a:pt x="185" y="70"/>
                  <a:pt x="184" y="70"/>
                  <a:pt x="182" y="70"/>
                </a:cubicBezTo>
                <a:cubicBezTo>
                  <a:pt x="181" y="70"/>
                  <a:pt x="180" y="70"/>
                  <a:pt x="179" y="71"/>
                </a:cubicBezTo>
                <a:cubicBezTo>
                  <a:pt x="178" y="71"/>
                  <a:pt x="177" y="71"/>
                  <a:pt x="175" y="71"/>
                </a:cubicBezTo>
                <a:cubicBezTo>
                  <a:pt x="175" y="71"/>
                  <a:pt x="174" y="71"/>
                  <a:pt x="174" y="72"/>
                </a:cubicBezTo>
                <a:cubicBezTo>
                  <a:pt x="173" y="71"/>
                  <a:pt x="172" y="71"/>
                  <a:pt x="172" y="71"/>
                </a:cubicBezTo>
                <a:cubicBezTo>
                  <a:pt x="170" y="72"/>
                  <a:pt x="168" y="71"/>
                  <a:pt x="167" y="70"/>
                </a:cubicBezTo>
                <a:cubicBezTo>
                  <a:pt x="167" y="70"/>
                  <a:pt x="167" y="70"/>
                  <a:pt x="167" y="69"/>
                </a:cubicBezTo>
                <a:cubicBezTo>
                  <a:pt x="167" y="69"/>
                  <a:pt x="168" y="69"/>
                  <a:pt x="168" y="68"/>
                </a:cubicBezTo>
                <a:cubicBezTo>
                  <a:pt x="170" y="67"/>
                  <a:pt x="173" y="69"/>
                  <a:pt x="174" y="68"/>
                </a:cubicBezTo>
                <a:cubicBezTo>
                  <a:pt x="173" y="67"/>
                  <a:pt x="172" y="67"/>
                  <a:pt x="171" y="66"/>
                </a:cubicBezTo>
                <a:cubicBezTo>
                  <a:pt x="171" y="66"/>
                  <a:pt x="171" y="65"/>
                  <a:pt x="170" y="64"/>
                </a:cubicBezTo>
                <a:cubicBezTo>
                  <a:pt x="172" y="64"/>
                  <a:pt x="175" y="62"/>
                  <a:pt x="177" y="63"/>
                </a:cubicBezTo>
                <a:cubicBezTo>
                  <a:pt x="178" y="63"/>
                  <a:pt x="178" y="64"/>
                  <a:pt x="179" y="65"/>
                </a:cubicBezTo>
                <a:cubicBezTo>
                  <a:pt x="180" y="65"/>
                  <a:pt x="181" y="65"/>
                  <a:pt x="182" y="64"/>
                </a:cubicBezTo>
                <a:cubicBezTo>
                  <a:pt x="183" y="65"/>
                  <a:pt x="185" y="68"/>
                  <a:pt x="186" y="68"/>
                </a:cubicBezTo>
                <a:cubicBezTo>
                  <a:pt x="187" y="68"/>
                  <a:pt x="188" y="68"/>
                  <a:pt x="189" y="68"/>
                </a:cubicBezTo>
                <a:cubicBezTo>
                  <a:pt x="190" y="68"/>
                  <a:pt x="190" y="68"/>
                  <a:pt x="191" y="68"/>
                </a:cubicBezTo>
                <a:cubicBezTo>
                  <a:pt x="192" y="68"/>
                  <a:pt x="193" y="68"/>
                  <a:pt x="194" y="68"/>
                </a:cubicBezTo>
                <a:cubicBezTo>
                  <a:pt x="194" y="65"/>
                  <a:pt x="192" y="64"/>
                  <a:pt x="190" y="63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91" y="62"/>
                  <a:pt x="191" y="61"/>
                  <a:pt x="192" y="61"/>
                </a:cubicBezTo>
                <a:cubicBezTo>
                  <a:pt x="193" y="61"/>
                  <a:pt x="193" y="60"/>
                  <a:pt x="194" y="60"/>
                </a:cubicBezTo>
                <a:cubicBezTo>
                  <a:pt x="195" y="60"/>
                  <a:pt x="195" y="60"/>
                  <a:pt x="195" y="60"/>
                </a:cubicBezTo>
                <a:cubicBezTo>
                  <a:pt x="196" y="61"/>
                  <a:pt x="196" y="64"/>
                  <a:pt x="197" y="66"/>
                </a:cubicBezTo>
                <a:cubicBezTo>
                  <a:pt x="199" y="66"/>
                  <a:pt x="200" y="67"/>
                  <a:pt x="202" y="68"/>
                </a:cubicBezTo>
                <a:cubicBezTo>
                  <a:pt x="201" y="67"/>
                  <a:pt x="201" y="66"/>
                  <a:pt x="201" y="65"/>
                </a:cubicBezTo>
                <a:cubicBezTo>
                  <a:pt x="203" y="65"/>
                  <a:pt x="204" y="66"/>
                  <a:pt x="206" y="67"/>
                </a:cubicBezTo>
                <a:cubicBezTo>
                  <a:pt x="205" y="68"/>
                  <a:pt x="205" y="71"/>
                  <a:pt x="204" y="72"/>
                </a:cubicBezTo>
                <a:close/>
                <a:moveTo>
                  <a:pt x="189" y="55"/>
                </a:moveTo>
                <a:cubicBezTo>
                  <a:pt x="187" y="56"/>
                  <a:pt x="182" y="56"/>
                  <a:pt x="181" y="55"/>
                </a:cubicBezTo>
                <a:cubicBezTo>
                  <a:pt x="181" y="54"/>
                  <a:pt x="181" y="54"/>
                  <a:pt x="181" y="54"/>
                </a:cubicBezTo>
                <a:cubicBezTo>
                  <a:pt x="181" y="53"/>
                  <a:pt x="181" y="53"/>
                  <a:pt x="181" y="53"/>
                </a:cubicBezTo>
                <a:cubicBezTo>
                  <a:pt x="182" y="53"/>
                  <a:pt x="182" y="52"/>
                  <a:pt x="183" y="52"/>
                </a:cubicBezTo>
                <a:cubicBezTo>
                  <a:pt x="184" y="52"/>
                  <a:pt x="186" y="53"/>
                  <a:pt x="188" y="52"/>
                </a:cubicBezTo>
                <a:cubicBezTo>
                  <a:pt x="189" y="52"/>
                  <a:pt x="191" y="52"/>
                  <a:pt x="192" y="52"/>
                </a:cubicBezTo>
                <a:cubicBezTo>
                  <a:pt x="192" y="53"/>
                  <a:pt x="192" y="53"/>
                  <a:pt x="192" y="53"/>
                </a:cubicBezTo>
                <a:cubicBezTo>
                  <a:pt x="191" y="54"/>
                  <a:pt x="190" y="55"/>
                  <a:pt x="189" y="55"/>
                </a:cubicBezTo>
                <a:close/>
                <a:moveTo>
                  <a:pt x="170" y="58"/>
                </a:moveTo>
                <a:cubicBezTo>
                  <a:pt x="169" y="59"/>
                  <a:pt x="170" y="60"/>
                  <a:pt x="171" y="61"/>
                </a:cubicBezTo>
                <a:cubicBezTo>
                  <a:pt x="170" y="61"/>
                  <a:pt x="169" y="61"/>
                  <a:pt x="168" y="61"/>
                </a:cubicBezTo>
                <a:cubicBezTo>
                  <a:pt x="168" y="62"/>
                  <a:pt x="167" y="62"/>
                  <a:pt x="167" y="63"/>
                </a:cubicBezTo>
                <a:cubicBezTo>
                  <a:pt x="166" y="63"/>
                  <a:pt x="166" y="63"/>
                  <a:pt x="165" y="63"/>
                </a:cubicBezTo>
                <a:cubicBezTo>
                  <a:pt x="165" y="62"/>
                  <a:pt x="164" y="59"/>
                  <a:pt x="163" y="60"/>
                </a:cubicBezTo>
                <a:cubicBezTo>
                  <a:pt x="163" y="60"/>
                  <a:pt x="163" y="60"/>
                  <a:pt x="163" y="60"/>
                </a:cubicBezTo>
                <a:cubicBezTo>
                  <a:pt x="162" y="61"/>
                  <a:pt x="161" y="62"/>
                  <a:pt x="161" y="63"/>
                </a:cubicBezTo>
                <a:cubicBezTo>
                  <a:pt x="160" y="63"/>
                  <a:pt x="160" y="64"/>
                  <a:pt x="159" y="64"/>
                </a:cubicBezTo>
                <a:cubicBezTo>
                  <a:pt x="159" y="64"/>
                  <a:pt x="159" y="65"/>
                  <a:pt x="159" y="65"/>
                </a:cubicBezTo>
                <a:cubicBezTo>
                  <a:pt x="159" y="65"/>
                  <a:pt x="158" y="66"/>
                  <a:pt x="158" y="66"/>
                </a:cubicBezTo>
                <a:cubicBezTo>
                  <a:pt x="156" y="66"/>
                  <a:pt x="156" y="65"/>
                  <a:pt x="154" y="64"/>
                </a:cubicBezTo>
                <a:cubicBezTo>
                  <a:pt x="152" y="64"/>
                  <a:pt x="152" y="66"/>
                  <a:pt x="150" y="64"/>
                </a:cubicBezTo>
                <a:cubicBezTo>
                  <a:pt x="149" y="63"/>
                  <a:pt x="149" y="63"/>
                  <a:pt x="150" y="62"/>
                </a:cubicBezTo>
                <a:cubicBezTo>
                  <a:pt x="151" y="62"/>
                  <a:pt x="152" y="62"/>
                  <a:pt x="153" y="61"/>
                </a:cubicBezTo>
                <a:cubicBezTo>
                  <a:pt x="154" y="61"/>
                  <a:pt x="154" y="60"/>
                  <a:pt x="155" y="60"/>
                </a:cubicBezTo>
                <a:cubicBezTo>
                  <a:pt x="155" y="60"/>
                  <a:pt x="156" y="59"/>
                  <a:pt x="157" y="59"/>
                </a:cubicBezTo>
                <a:cubicBezTo>
                  <a:pt x="158" y="58"/>
                  <a:pt x="158" y="57"/>
                  <a:pt x="159" y="57"/>
                </a:cubicBezTo>
                <a:cubicBezTo>
                  <a:pt x="161" y="57"/>
                  <a:pt x="163" y="56"/>
                  <a:pt x="165" y="56"/>
                </a:cubicBezTo>
                <a:cubicBezTo>
                  <a:pt x="166" y="56"/>
                  <a:pt x="167" y="56"/>
                  <a:pt x="167" y="56"/>
                </a:cubicBezTo>
                <a:cubicBezTo>
                  <a:pt x="168" y="56"/>
                  <a:pt x="168" y="56"/>
                  <a:pt x="169" y="55"/>
                </a:cubicBezTo>
                <a:cubicBezTo>
                  <a:pt x="169" y="55"/>
                  <a:pt x="169" y="55"/>
                  <a:pt x="170" y="55"/>
                </a:cubicBezTo>
                <a:cubicBezTo>
                  <a:pt x="171" y="55"/>
                  <a:pt x="172" y="56"/>
                  <a:pt x="172" y="57"/>
                </a:cubicBezTo>
                <a:cubicBezTo>
                  <a:pt x="172" y="57"/>
                  <a:pt x="170" y="57"/>
                  <a:pt x="170" y="58"/>
                </a:cubicBezTo>
                <a:close/>
                <a:moveTo>
                  <a:pt x="154" y="75"/>
                </a:moveTo>
                <a:cubicBezTo>
                  <a:pt x="156" y="75"/>
                  <a:pt x="158" y="77"/>
                  <a:pt x="160" y="78"/>
                </a:cubicBezTo>
                <a:cubicBezTo>
                  <a:pt x="162" y="79"/>
                  <a:pt x="164" y="77"/>
                  <a:pt x="166" y="78"/>
                </a:cubicBezTo>
                <a:cubicBezTo>
                  <a:pt x="168" y="78"/>
                  <a:pt x="171" y="80"/>
                  <a:pt x="173" y="81"/>
                </a:cubicBezTo>
                <a:cubicBezTo>
                  <a:pt x="172" y="81"/>
                  <a:pt x="172" y="82"/>
                  <a:pt x="172" y="82"/>
                </a:cubicBezTo>
                <a:cubicBezTo>
                  <a:pt x="170" y="82"/>
                  <a:pt x="164" y="84"/>
                  <a:pt x="163" y="86"/>
                </a:cubicBezTo>
                <a:cubicBezTo>
                  <a:pt x="162" y="86"/>
                  <a:pt x="161" y="88"/>
                  <a:pt x="159" y="89"/>
                </a:cubicBezTo>
                <a:cubicBezTo>
                  <a:pt x="158" y="89"/>
                  <a:pt x="158" y="89"/>
                  <a:pt x="157" y="90"/>
                </a:cubicBezTo>
                <a:cubicBezTo>
                  <a:pt x="157" y="94"/>
                  <a:pt x="156" y="95"/>
                  <a:pt x="152" y="94"/>
                </a:cubicBezTo>
                <a:cubicBezTo>
                  <a:pt x="151" y="96"/>
                  <a:pt x="150" y="97"/>
                  <a:pt x="147" y="96"/>
                </a:cubicBezTo>
                <a:cubicBezTo>
                  <a:pt x="146" y="94"/>
                  <a:pt x="145" y="93"/>
                  <a:pt x="143" y="92"/>
                </a:cubicBezTo>
                <a:cubicBezTo>
                  <a:pt x="142" y="91"/>
                  <a:pt x="140" y="92"/>
                  <a:pt x="139" y="90"/>
                </a:cubicBezTo>
                <a:cubicBezTo>
                  <a:pt x="140" y="90"/>
                  <a:pt x="141" y="89"/>
                  <a:pt x="142" y="89"/>
                </a:cubicBezTo>
                <a:cubicBezTo>
                  <a:pt x="142" y="87"/>
                  <a:pt x="141" y="87"/>
                  <a:pt x="141" y="85"/>
                </a:cubicBezTo>
                <a:cubicBezTo>
                  <a:pt x="143" y="85"/>
                  <a:pt x="142" y="85"/>
                  <a:pt x="143" y="84"/>
                </a:cubicBezTo>
                <a:cubicBezTo>
                  <a:pt x="144" y="83"/>
                  <a:pt x="146" y="82"/>
                  <a:pt x="145" y="80"/>
                </a:cubicBezTo>
                <a:cubicBezTo>
                  <a:pt x="144" y="79"/>
                  <a:pt x="143" y="78"/>
                  <a:pt x="142" y="76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46" y="76"/>
                  <a:pt x="149" y="76"/>
                  <a:pt x="152" y="76"/>
                </a:cubicBezTo>
                <a:cubicBezTo>
                  <a:pt x="153" y="75"/>
                  <a:pt x="153" y="75"/>
                  <a:pt x="154" y="75"/>
                </a:cubicBezTo>
                <a:close/>
                <a:moveTo>
                  <a:pt x="302" y="113"/>
                </a:moveTo>
                <a:cubicBezTo>
                  <a:pt x="303" y="113"/>
                  <a:pt x="304" y="114"/>
                  <a:pt x="305" y="114"/>
                </a:cubicBezTo>
                <a:cubicBezTo>
                  <a:pt x="305" y="115"/>
                  <a:pt x="305" y="116"/>
                  <a:pt x="305" y="117"/>
                </a:cubicBezTo>
                <a:cubicBezTo>
                  <a:pt x="304" y="118"/>
                  <a:pt x="300" y="120"/>
                  <a:pt x="298" y="119"/>
                </a:cubicBezTo>
                <a:cubicBezTo>
                  <a:pt x="297" y="117"/>
                  <a:pt x="299" y="114"/>
                  <a:pt x="300" y="113"/>
                </a:cubicBezTo>
                <a:cubicBezTo>
                  <a:pt x="301" y="113"/>
                  <a:pt x="301" y="113"/>
                  <a:pt x="302" y="113"/>
                </a:cubicBezTo>
                <a:close/>
                <a:moveTo>
                  <a:pt x="288" y="138"/>
                </a:moveTo>
                <a:cubicBezTo>
                  <a:pt x="288" y="138"/>
                  <a:pt x="288" y="138"/>
                  <a:pt x="288" y="138"/>
                </a:cubicBezTo>
                <a:cubicBezTo>
                  <a:pt x="287" y="138"/>
                  <a:pt x="287" y="138"/>
                  <a:pt x="286" y="139"/>
                </a:cubicBezTo>
                <a:cubicBezTo>
                  <a:pt x="285" y="139"/>
                  <a:pt x="283" y="139"/>
                  <a:pt x="282" y="138"/>
                </a:cubicBezTo>
                <a:cubicBezTo>
                  <a:pt x="280" y="137"/>
                  <a:pt x="281" y="135"/>
                  <a:pt x="278" y="135"/>
                </a:cubicBezTo>
                <a:cubicBezTo>
                  <a:pt x="277" y="136"/>
                  <a:pt x="277" y="136"/>
                  <a:pt x="277" y="136"/>
                </a:cubicBezTo>
                <a:cubicBezTo>
                  <a:pt x="277" y="137"/>
                  <a:pt x="277" y="137"/>
                  <a:pt x="278" y="137"/>
                </a:cubicBezTo>
                <a:cubicBezTo>
                  <a:pt x="277" y="138"/>
                  <a:pt x="277" y="138"/>
                  <a:pt x="277" y="138"/>
                </a:cubicBezTo>
                <a:cubicBezTo>
                  <a:pt x="274" y="138"/>
                  <a:pt x="274" y="140"/>
                  <a:pt x="271" y="140"/>
                </a:cubicBezTo>
                <a:cubicBezTo>
                  <a:pt x="271" y="139"/>
                  <a:pt x="271" y="138"/>
                  <a:pt x="271" y="138"/>
                </a:cubicBezTo>
                <a:cubicBezTo>
                  <a:pt x="269" y="138"/>
                  <a:pt x="267" y="138"/>
                  <a:pt x="266" y="139"/>
                </a:cubicBezTo>
                <a:cubicBezTo>
                  <a:pt x="266" y="139"/>
                  <a:pt x="266" y="138"/>
                  <a:pt x="266" y="138"/>
                </a:cubicBezTo>
                <a:cubicBezTo>
                  <a:pt x="266" y="137"/>
                  <a:pt x="268" y="136"/>
                  <a:pt x="269" y="136"/>
                </a:cubicBezTo>
                <a:cubicBezTo>
                  <a:pt x="268" y="133"/>
                  <a:pt x="270" y="129"/>
                  <a:pt x="271" y="126"/>
                </a:cubicBezTo>
                <a:cubicBezTo>
                  <a:pt x="271" y="127"/>
                  <a:pt x="272" y="127"/>
                  <a:pt x="272" y="128"/>
                </a:cubicBezTo>
                <a:cubicBezTo>
                  <a:pt x="272" y="128"/>
                  <a:pt x="272" y="129"/>
                  <a:pt x="272" y="129"/>
                </a:cubicBezTo>
                <a:cubicBezTo>
                  <a:pt x="272" y="130"/>
                  <a:pt x="273" y="130"/>
                  <a:pt x="274" y="130"/>
                </a:cubicBezTo>
                <a:cubicBezTo>
                  <a:pt x="274" y="130"/>
                  <a:pt x="274" y="129"/>
                  <a:pt x="274" y="129"/>
                </a:cubicBezTo>
                <a:cubicBezTo>
                  <a:pt x="276" y="130"/>
                  <a:pt x="277" y="131"/>
                  <a:pt x="279" y="132"/>
                </a:cubicBezTo>
                <a:cubicBezTo>
                  <a:pt x="281" y="133"/>
                  <a:pt x="283" y="132"/>
                  <a:pt x="283" y="136"/>
                </a:cubicBezTo>
                <a:cubicBezTo>
                  <a:pt x="284" y="136"/>
                  <a:pt x="285" y="136"/>
                  <a:pt x="287" y="137"/>
                </a:cubicBezTo>
                <a:cubicBezTo>
                  <a:pt x="287" y="137"/>
                  <a:pt x="288" y="137"/>
                  <a:pt x="288" y="138"/>
                </a:cubicBezTo>
                <a:close/>
                <a:moveTo>
                  <a:pt x="255" y="80"/>
                </a:moveTo>
                <a:cubicBezTo>
                  <a:pt x="255" y="80"/>
                  <a:pt x="255" y="80"/>
                  <a:pt x="255" y="80"/>
                </a:cubicBezTo>
                <a:cubicBezTo>
                  <a:pt x="253" y="82"/>
                  <a:pt x="252" y="85"/>
                  <a:pt x="250" y="86"/>
                </a:cubicBezTo>
                <a:cubicBezTo>
                  <a:pt x="248" y="86"/>
                  <a:pt x="244" y="86"/>
                  <a:pt x="242" y="86"/>
                </a:cubicBezTo>
                <a:cubicBezTo>
                  <a:pt x="243" y="86"/>
                  <a:pt x="243" y="87"/>
                  <a:pt x="243" y="87"/>
                </a:cubicBezTo>
                <a:cubicBezTo>
                  <a:pt x="243" y="87"/>
                  <a:pt x="244" y="88"/>
                  <a:pt x="244" y="88"/>
                </a:cubicBezTo>
                <a:cubicBezTo>
                  <a:pt x="244" y="90"/>
                  <a:pt x="242" y="91"/>
                  <a:pt x="240" y="90"/>
                </a:cubicBezTo>
                <a:cubicBezTo>
                  <a:pt x="240" y="88"/>
                  <a:pt x="239" y="87"/>
                  <a:pt x="238" y="86"/>
                </a:cubicBezTo>
                <a:cubicBezTo>
                  <a:pt x="237" y="84"/>
                  <a:pt x="238" y="82"/>
                  <a:pt x="239" y="80"/>
                </a:cubicBezTo>
                <a:cubicBezTo>
                  <a:pt x="239" y="81"/>
                  <a:pt x="240" y="81"/>
                  <a:pt x="241" y="81"/>
                </a:cubicBezTo>
                <a:cubicBezTo>
                  <a:pt x="240" y="80"/>
                  <a:pt x="240" y="79"/>
                  <a:pt x="240" y="78"/>
                </a:cubicBezTo>
                <a:cubicBezTo>
                  <a:pt x="240" y="78"/>
                  <a:pt x="242" y="78"/>
                  <a:pt x="243" y="78"/>
                </a:cubicBezTo>
                <a:cubicBezTo>
                  <a:pt x="246" y="78"/>
                  <a:pt x="247" y="79"/>
                  <a:pt x="249" y="79"/>
                </a:cubicBezTo>
                <a:cubicBezTo>
                  <a:pt x="251" y="79"/>
                  <a:pt x="253" y="78"/>
                  <a:pt x="255" y="80"/>
                </a:cubicBezTo>
                <a:close/>
                <a:moveTo>
                  <a:pt x="237" y="59"/>
                </a:moveTo>
                <a:cubicBezTo>
                  <a:pt x="238" y="59"/>
                  <a:pt x="239" y="59"/>
                  <a:pt x="240" y="60"/>
                </a:cubicBezTo>
                <a:cubicBezTo>
                  <a:pt x="241" y="60"/>
                  <a:pt x="242" y="60"/>
                  <a:pt x="242" y="60"/>
                </a:cubicBezTo>
                <a:cubicBezTo>
                  <a:pt x="243" y="60"/>
                  <a:pt x="243" y="61"/>
                  <a:pt x="244" y="61"/>
                </a:cubicBezTo>
                <a:cubicBezTo>
                  <a:pt x="244" y="62"/>
                  <a:pt x="244" y="63"/>
                  <a:pt x="243" y="63"/>
                </a:cubicBezTo>
                <a:cubicBezTo>
                  <a:pt x="242" y="63"/>
                  <a:pt x="240" y="63"/>
                  <a:pt x="239" y="63"/>
                </a:cubicBezTo>
                <a:cubicBezTo>
                  <a:pt x="238" y="63"/>
                  <a:pt x="238" y="63"/>
                  <a:pt x="237" y="63"/>
                </a:cubicBezTo>
                <a:cubicBezTo>
                  <a:pt x="237" y="63"/>
                  <a:pt x="237" y="63"/>
                  <a:pt x="237" y="63"/>
                </a:cubicBezTo>
                <a:cubicBezTo>
                  <a:pt x="237" y="63"/>
                  <a:pt x="234" y="60"/>
                  <a:pt x="234" y="60"/>
                </a:cubicBezTo>
                <a:cubicBezTo>
                  <a:pt x="234" y="58"/>
                  <a:pt x="236" y="59"/>
                  <a:pt x="237" y="59"/>
                </a:cubicBezTo>
                <a:close/>
                <a:moveTo>
                  <a:pt x="229" y="107"/>
                </a:moveTo>
                <a:cubicBezTo>
                  <a:pt x="229" y="107"/>
                  <a:pt x="229" y="105"/>
                  <a:pt x="230" y="104"/>
                </a:cubicBezTo>
                <a:cubicBezTo>
                  <a:pt x="230" y="104"/>
                  <a:pt x="230" y="104"/>
                  <a:pt x="231" y="104"/>
                </a:cubicBezTo>
                <a:cubicBezTo>
                  <a:pt x="231" y="104"/>
                  <a:pt x="236" y="107"/>
                  <a:pt x="236" y="107"/>
                </a:cubicBezTo>
                <a:cubicBezTo>
                  <a:pt x="237" y="109"/>
                  <a:pt x="237" y="109"/>
                  <a:pt x="238" y="110"/>
                </a:cubicBezTo>
                <a:cubicBezTo>
                  <a:pt x="238" y="110"/>
                  <a:pt x="238" y="110"/>
                  <a:pt x="238" y="110"/>
                </a:cubicBezTo>
                <a:cubicBezTo>
                  <a:pt x="237" y="111"/>
                  <a:pt x="237" y="111"/>
                  <a:pt x="236" y="112"/>
                </a:cubicBezTo>
                <a:cubicBezTo>
                  <a:pt x="234" y="112"/>
                  <a:pt x="230" y="110"/>
                  <a:pt x="228" y="110"/>
                </a:cubicBezTo>
                <a:cubicBezTo>
                  <a:pt x="227" y="110"/>
                  <a:pt x="226" y="110"/>
                  <a:pt x="226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26" y="108"/>
                  <a:pt x="228" y="108"/>
                  <a:pt x="229" y="107"/>
                </a:cubicBezTo>
                <a:close/>
                <a:moveTo>
                  <a:pt x="212" y="100"/>
                </a:moveTo>
                <a:cubicBezTo>
                  <a:pt x="215" y="101"/>
                  <a:pt x="220" y="101"/>
                  <a:pt x="221" y="105"/>
                </a:cubicBezTo>
                <a:cubicBezTo>
                  <a:pt x="221" y="105"/>
                  <a:pt x="221" y="105"/>
                  <a:pt x="220" y="105"/>
                </a:cubicBezTo>
                <a:cubicBezTo>
                  <a:pt x="219" y="105"/>
                  <a:pt x="217" y="105"/>
                  <a:pt x="216" y="104"/>
                </a:cubicBezTo>
                <a:cubicBezTo>
                  <a:pt x="215" y="105"/>
                  <a:pt x="214" y="105"/>
                  <a:pt x="213" y="105"/>
                </a:cubicBezTo>
                <a:cubicBezTo>
                  <a:pt x="213" y="105"/>
                  <a:pt x="213" y="105"/>
                  <a:pt x="213" y="105"/>
                </a:cubicBezTo>
                <a:cubicBezTo>
                  <a:pt x="213" y="106"/>
                  <a:pt x="213" y="107"/>
                  <a:pt x="213" y="107"/>
                </a:cubicBezTo>
                <a:cubicBezTo>
                  <a:pt x="214" y="107"/>
                  <a:pt x="216" y="106"/>
                  <a:pt x="217" y="106"/>
                </a:cubicBezTo>
                <a:cubicBezTo>
                  <a:pt x="217" y="107"/>
                  <a:pt x="218" y="107"/>
                  <a:pt x="218" y="108"/>
                </a:cubicBezTo>
                <a:cubicBezTo>
                  <a:pt x="217" y="109"/>
                  <a:pt x="216" y="109"/>
                  <a:pt x="215" y="110"/>
                </a:cubicBezTo>
                <a:cubicBezTo>
                  <a:pt x="211" y="110"/>
                  <a:pt x="207" y="109"/>
                  <a:pt x="204" y="108"/>
                </a:cubicBezTo>
                <a:cubicBezTo>
                  <a:pt x="204" y="107"/>
                  <a:pt x="203" y="107"/>
                  <a:pt x="203" y="106"/>
                </a:cubicBezTo>
                <a:cubicBezTo>
                  <a:pt x="202" y="106"/>
                  <a:pt x="202" y="106"/>
                  <a:pt x="201" y="107"/>
                </a:cubicBezTo>
                <a:cubicBezTo>
                  <a:pt x="201" y="108"/>
                  <a:pt x="199" y="109"/>
                  <a:pt x="197" y="109"/>
                </a:cubicBezTo>
                <a:cubicBezTo>
                  <a:pt x="197" y="109"/>
                  <a:pt x="196" y="109"/>
                  <a:pt x="195" y="109"/>
                </a:cubicBezTo>
                <a:cubicBezTo>
                  <a:pt x="195" y="109"/>
                  <a:pt x="194" y="110"/>
                  <a:pt x="194" y="110"/>
                </a:cubicBezTo>
                <a:cubicBezTo>
                  <a:pt x="192" y="111"/>
                  <a:pt x="188" y="112"/>
                  <a:pt x="185" y="111"/>
                </a:cubicBezTo>
                <a:cubicBezTo>
                  <a:pt x="183" y="111"/>
                  <a:pt x="180" y="112"/>
                  <a:pt x="179" y="110"/>
                </a:cubicBezTo>
                <a:cubicBezTo>
                  <a:pt x="179" y="110"/>
                  <a:pt x="180" y="109"/>
                  <a:pt x="179" y="108"/>
                </a:cubicBezTo>
                <a:cubicBezTo>
                  <a:pt x="178" y="107"/>
                  <a:pt x="174" y="108"/>
                  <a:pt x="172" y="107"/>
                </a:cubicBezTo>
                <a:cubicBezTo>
                  <a:pt x="170" y="107"/>
                  <a:pt x="168" y="105"/>
                  <a:pt x="166" y="103"/>
                </a:cubicBezTo>
                <a:cubicBezTo>
                  <a:pt x="166" y="103"/>
                  <a:pt x="166" y="103"/>
                  <a:pt x="166" y="103"/>
                </a:cubicBezTo>
                <a:cubicBezTo>
                  <a:pt x="167" y="103"/>
                  <a:pt x="167" y="103"/>
                  <a:pt x="168" y="102"/>
                </a:cubicBezTo>
                <a:cubicBezTo>
                  <a:pt x="168" y="102"/>
                  <a:pt x="169" y="102"/>
                  <a:pt x="169" y="102"/>
                </a:cubicBezTo>
                <a:cubicBezTo>
                  <a:pt x="170" y="102"/>
                  <a:pt x="170" y="102"/>
                  <a:pt x="171" y="102"/>
                </a:cubicBezTo>
                <a:cubicBezTo>
                  <a:pt x="172" y="102"/>
                  <a:pt x="173" y="102"/>
                  <a:pt x="174" y="102"/>
                </a:cubicBezTo>
                <a:cubicBezTo>
                  <a:pt x="175" y="102"/>
                  <a:pt x="176" y="102"/>
                  <a:pt x="177" y="102"/>
                </a:cubicBezTo>
                <a:cubicBezTo>
                  <a:pt x="179" y="102"/>
                  <a:pt x="185" y="102"/>
                  <a:pt x="186" y="101"/>
                </a:cubicBezTo>
                <a:cubicBezTo>
                  <a:pt x="183" y="98"/>
                  <a:pt x="175" y="99"/>
                  <a:pt x="169" y="99"/>
                </a:cubicBezTo>
                <a:cubicBezTo>
                  <a:pt x="167" y="99"/>
                  <a:pt x="163" y="99"/>
                  <a:pt x="163" y="97"/>
                </a:cubicBezTo>
                <a:cubicBezTo>
                  <a:pt x="164" y="96"/>
                  <a:pt x="171" y="97"/>
                  <a:pt x="173" y="95"/>
                </a:cubicBezTo>
                <a:cubicBezTo>
                  <a:pt x="173" y="95"/>
                  <a:pt x="173" y="95"/>
                  <a:pt x="173" y="95"/>
                </a:cubicBezTo>
                <a:cubicBezTo>
                  <a:pt x="173" y="95"/>
                  <a:pt x="173" y="94"/>
                  <a:pt x="172" y="94"/>
                </a:cubicBezTo>
                <a:cubicBezTo>
                  <a:pt x="170" y="94"/>
                  <a:pt x="169" y="94"/>
                  <a:pt x="167" y="95"/>
                </a:cubicBezTo>
                <a:cubicBezTo>
                  <a:pt x="166" y="94"/>
                  <a:pt x="165" y="93"/>
                  <a:pt x="165" y="93"/>
                </a:cubicBezTo>
                <a:cubicBezTo>
                  <a:pt x="164" y="92"/>
                  <a:pt x="164" y="93"/>
                  <a:pt x="163" y="93"/>
                </a:cubicBezTo>
                <a:cubicBezTo>
                  <a:pt x="162" y="92"/>
                  <a:pt x="162" y="92"/>
                  <a:pt x="162" y="92"/>
                </a:cubicBezTo>
                <a:cubicBezTo>
                  <a:pt x="162" y="88"/>
                  <a:pt x="168" y="85"/>
                  <a:pt x="171" y="84"/>
                </a:cubicBezTo>
                <a:cubicBezTo>
                  <a:pt x="173" y="84"/>
                  <a:pt x="177" y="82"/>
                  <a:pt x="177" y="84"/>
                </a:cubicBezTo>
                <a:cubicBezTo>
                  <a:pt x="177" y="85"/>
                  <a:pt x="176" y="85"/>
                  <a:pt x="176" y="88"/>
                </a:cubicBezTo>
                <a:cubicBezTo>
                  <a:pt x="179" y="87"/>
                  <a:pt x="179" y="86"/>
                  <a:pt x="180" y="86"/>
                </a:cubicBezTo>
                <a:cubicBezTo>
                  <a:pt x="182" y="85"/>
                  <a:pt x="185" y="86"/>
                  <a:pt x="186" y="87"/>
                </a:cubicBezTo>
                <a:cubicBezTo>
                  <a:pt x="186" y="88"/>
                  <a:pt x="185" y="89"/>
                  <a:pt x="185" y="89"/>
                </a:cubicBezTo>
                <a:cubicBezTo>
                  <a:pt x="187" y="89"/>
                  <a:pt x="188" y="88"/>
                  <a:pt x="189" y="88"/>
                </a:cubicBezTo>
                <a:cubicBezTo>
                  <a:pt x="190" y="88"/>
                  <a:pt x="190" y="88"/>
                  <a:pt x="191" y="88"/>
                </a:cubicBezTo>
                <a:cubicBezTo>
                  <a:pt x="190" y="87"/>
                  <a:pt x="189" y="86"/>
                  <a:pt x="189" y="85"/>
                </a:cubicBezTo>
                <a:cubicBezTo>
                  <a:pt x="189" y="85"/>
                  <a:pt x="189" y="85"/>
                  <a:pt x="189" y="85"/>
                </a:cubicBezTo>
                <a:cubicBezTo>
                  <a:pt x="191" y="85"/>
                  <a:pt x="193" y="86"/>
                  <a:pt x="194" y="87"/>
                </a:cubicBezTo>
                <a:cubicBezTo>
                  <a:pt x="195" y="87"/>
                  <a:pt x="195" y="88"/>
                  <a:pt x="195" y="89"/>
                </a:cubicBezTo>
                <a:cubicBezTo>
                  <a:pt x="195" y="90"/>
                  <a:pt x="196" y="92"/>
                  <a:pt x="197" y="93"/>
                </a:cubicBezTo>
                <a:cubicBezTo>
                  <a:pt x="198" y="93"/>
                  <a:pt x="198" y="92"/>
                  <a:pt x="199" y="92"/>
                </a:cubicBezTo>
                <a:cubicBezTo>
                  <a:pt x="199" y="91"/>
                  <a:pt x="198" y="89"/>
                  <a:pt x="197" y="88"/>
                </a:cubicBezTo>
                <a:cubicBezTo>
                  <a:pt x="197" y="86"/>
                  <a:pt x="197" y="84"/>
                  <a:pt x="197" y="83"/>
                </a:cubicBezTo>
                <a:cubicBezTo>
                  <a:pt x="200" y="83"/>
                  <a:pt x="204" y="84"/>
                  <a:pt x="206" y="86"/>
                </a:cubicBezTo>
                <a:cubicBezTo>
                  <a:pt x="206" y="87"/>
                  <a:pt x="206" y="88"/>
                  <a:pt x="207" y="90"/>
                </a:cubicBezTo>
                <a:cubicBezTo>
                  <a:pt x="207" y="91"/>
                  <a:pt x="208" y="92"/>
                  <a:pt x="209" y="93"/>
                </a:cubicBezTo>
                <a:cubicBezTo>
                  <a:pt x="209" y="95"/>
                  <a:pt x="208" y="96"/>
                  <a:pt x="209" y="97"/>
                </a:cubicBezTo>
                <a:cubicBezTo>
                  <a:pt x="210" y="98"/>
                  <a:pt x="210" y="99"/>
                  <a:pt x="212" y="100"/>
                </a:cubicBezTo>
                <a:close/>
                <a:moveTo>
                  <a:pt x="231" y="85"/>
                </a:moveTo>
                <a:cubicBezTo>
                  <a:pt x="232" y="85"/>
                  <a:pt x="235" y="87"/>
                  <a:pt x="235" y="87"/>
                </a:cubicBezTo>
                <a:cubicBezTo>
                  <a:pt x="235" y="87"/>
                  <a:pt x="235" y="88"/>
                  <a:pt x="235" y="88"/>
                </a:cubicBezTo>
                <a:cubicBezTo>
                  <a:pt x="235" y="89"/>
                  <a:pt x="235" y="89"/>
                  <a:pt x="234" y="89"/>
                </a:cubicBezTo>
                <a:cubicBezTo>
                  <a:pt x="234" y="91"/>
                  <a:pt x="234" y="94"/>
                  <a:pt x="231" y="94"/>
                </a:cubicBezTo>
                <a:cubicBezTo>
                  <a:pt x="230" y="93"/>
                  <a:pt x="230" y="92"/>
                  <a:pt x="229" y="92"/>
                </a:cubicBezTo>
                <a:cubicBezTo>
                  <a:pt x="229" y="92"/>
                  <a:pt x="229" y="92"/>
                  <a:pt x="229" y="93"/>
                </a:cubicBezTo>
                <a:cubicBezTo>
                  <a:pt x="229" y="93"/>
                  <a:pt x="230" y="94"/>
                  <a:pt x="230" y="94"/>
                </a:cubicBezTo>
                <a:cubicBezTo>
                  <a:pt x="230" y="94"/>
                  <a:pt x="229" y="95"/>
                  <a:pt x="229" y="95"/>
                </a:cubicBezTo>
                <a:cubicBezTo>
                  <a:pt x="225" y="95"/>
                  <a:pt x="225" y="92"/>
                  <a:pt x="223" y="91"/>
                </a:cubicBezTo>
                <a:cubicBezTo>
                  <a:pt x="222" y="90"/>
                  <a:pt x="220" y="90"/>
                  <a:pt x="219" y="90"/>
                </a:cubicBezTo>
                <a:cubicBezTo>
                  <a:pt x="218" y="89"/>
                  <a:pt x="216" y="87"/>
                  <a:pt x="215" y="86"/>
                </a:cubicBezTo>
                <a:cubicBezTo>
                  <a:pt x="215" y="86"/>
                  <a:pt x="216" y="85"/>
                  <a:pt x="216" y="84"/>
                </a:cubicBezTo>
                <a:cubicBezTo>
                  <a:pt x="218" y="85"/>
                  <a:pt x="219" y="87"/>
                  <a:pt x="221" y="87"/>
                </a:cubicBezTo>
                <a:cubicBezTo>
                  <a:pt x="222" y="86"/>
                  <a:pt x="223" y="85"/>
                  <a:pt x="224" y="84"/>
                </a:cubicBezTo>
                <a:cubicBezTo>
                  <a:pt x="224" y="84"/>
                  <a:pt x="224" y="84"/>
                  <a:pt x="224" y="84"/>
                </a:cubicBezTo>
                <a:cubicBezTo>
                  <a:pt x="223" y="83"/>
                  <a:pt x="221" y="81"/>
                  <a:pt x="221" y="81"/>
                </a:cubicBezTo>
                <a:cubicBezTo>
                  <a:pt x="220" y="81"/>
                  <a:pt x="220" y="80"/>
                  <a:pt x="220" y="80"/>
                </a:cubicBezTo>
                <a:cubicBezTo>
                  <a:pt x="220" y="80"/>
                  <a:pt x="220" y="80"/>
                  <a:pt x="221" y="80"/>
                </a:cubicBezTo>
                <a:cubicBezTo>
                  <a:pt x="221" y="80"/>
                  <a:pt x="222" y="80"/>
                  <a:pt x="223" y="80"/>
                </a:cubicBezTo>
                <a:cubicBezTo>
                  <a:pt x="224" y="80"/>
                  <a:pt x="224" y="79"/>
                  <a:pt x="225" y="80"/>
                </a:cubicBezTo>
                <a:cubicBezTo>
                  <a:pt x="225" y="80"/>
                  <a:pt x="226" y="80"/>
                  <a:pt x="226" y="81"/>
                </a:cubicBezTo>
                <a:cubicBezTo>
                  <a:pt x="227" y="81"/>
                  <a:pt x="230" y="80"/>
                  <a:pt x="230" y="79"/>
                </a:cubicBezTo>
                <a:cubicBezTo>
                  <a:pt x="232" y="79"/>
                  <a:pt x="233" y="80"/>
                  <a:pt x="234" y="80"/>
                </a:cubicBezTo>
                <a:cubicBezTo>
                  <a:pt x="233" y="80"/>
                  <a:pt x="233" y="81"/>
                  <a:pt x="233" y="81"/>
                </a:cubicBezTo>
                <a:cubicBezTo>
                  <a:pt x="233" y="81"/>
                  <a:pt x="233" y="81"/>
                  <a:pt x="232" y="81"/>
                </a:cubicBezTo>
                <a:cubicBezTo>
                  <a:pt x="232" y="82"/>
                  <a:pt x="232" y="82"/>
                  <a:pt x="232" y="82"/>
                </a:cubicBezTo>
                <a:cubicBezTo>
                  <a:pt x="231" y="83"/>
                  <a:pt x="230" y="83"/>
                  <a:pt x="229" y="84"/>
                </a:cubicBezTo>
                <a:cubicBezTo>
                  <a:pt x="229" y="84"/>
                  <a:pt x="229" y="85"/>
                  <a:pt x="229" y="85"/>
                </a:cubicBezTo>
                <a:cubicBezTo>
                  <a:pt x="230" y="85"/>
                  <a:pt x="230" y="85"/>
                  <a:pt x="231" y="85"/>
                </a:cubicBezTo>
                <a:close/>
                <a:moveTo>
                  <a:pt x="259" y="70"/>
                </a:moveTo>
                <a:cubicBezTo>
                  <a:pt x="260" y="70"/>
                  <a:pt x="260" y="70"/>
                  <a:pt x="261" y="69"/>
                </a:cubicBezTo>
                <a:cubicBezTo>
                  <a:pt x="261" y="68"/>
                  <a:pt x="262" y="68"/>
                  <a:pt x="263" y="68"/>
                </a:cubicBezTo>
                <a:cubicBezTo>
                  <a:pt x="263" y="68"/>
                  <a:pt x="263" y="68"/>
                  <a:pt x="264" y="68"/>
                </a:cubicBezTo>
                <a:cubicBezTo>
                  <a:pt x="266" y="68"/>
                  <a:pt x="266" y="70"/>
                  <a:pt x="269" y="70"/>
                </a:cubicBezTo>
                <a:cubicBezTo>
                  <a:pt x="269" y="69"/>
                  <a:pt x="269" y="69"/>
                  <a:pt x="270" y="68"/>
                </a:cubicBezTo>
                <a:cubicBezTo>
                  <a:pt x="272" y="67"/>
                  <a:pt x="280" y="66"/>
                  <a:pt x="283" y="67"/>
                </a:cubicBezTo>
                <a:cubicBezTo>
                  <a:pt x="284" y="67"/>
                  <a:pt x="285" y="68"/>
                  <a:pt x="286" y="69"/>
                </a:cubicBezTo>
                <a:cubicBezTo>
                  <a:pt x="288" y="69"/>
                  <a:pt x="289" y="69"/>
                  <a:pt x="290" y="71"/>
                </a:cubicBezTo>
                <a:cubicBezTo>
                  <a:pt x="290" y="71"/>
                  <a:pt x="290" y="71"/>
                  <a:pt x="290" y="71"/>
                </a:cubicBezTo>
                <a:cubicBezTo>
                  <a:pt x="290" y="71"/>
                  <a:pt x="287" y="72"/>
                  <a:pt x="287" y="73"/>
                </a:cubicBezTo>
                <a:cubicBezTo>
                  <a:pt x="287" y="74"/>
                  <a:pt x="287" y="74"/>
                  <a:pt x="288" y="75"/>
                </a:cubicBezTo>
                <a:cubicBezTo>
                  <a:pt x="286" y="75"/>
                  <a:pt x="282" y="76"/>
                  <a:pt x="281" y="75"/>
                </a:cubicBezTo>
                <a:cubicBezTo>
                  <a:pt x="280" y="75"/>
                  <a:pt x="280" y="75"/>
                  <a:pt x="279" y="75"/>
                </a:cubicBezTo>
                <a:cubicBezTo>
                  <a:pt x="279" y="74"/>
                  <a:pt x="279" y="73"/>
                  <a:pt x="279" y="73"/>
                </a:cubicBezTo>
                <a:cubicBezTo>
                  <a:pt x="278" y="72"/>
                  <a:pt x="278" y="72"/>
                  <a:pt x="277" y="72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7" y="73"/>
                  <a:pt x="277" y="74"/>
                  <a:pt x="277" y="74"/>
                </a:cubicBezTo>
                <a:cubicBezTo>
                  <a:pt x="276" y="75"/>
                  <a:pt x="273" y="75"/>
                  <a:pt x="272" y="75"/>
                </a:cubicBezTo>
                <a:cubicBezTo>
                  <a:pt x="271" y="75"/>
                  <a:pt x="270" y="74"/>
                  <a:pt x="268" y="74"/>
                </a:cubicBezTo>
                <a:cubicBezTo>
                  <a:pt x="268" y="74"/>
                  <a:pt x="268" y="75"/>
                  <a:pt x="268" y="75"/>
                </a:cubicBezTo>
                <a:cubicBezTo>
                  <a:pt x="266" y="75"/>
                  <a:pt x="264" y="76"/>
                  <a:pt x="262" y="75"/>
                </a:cubicBezTo>
                <a:cubicBezTo>
                  <a:pt x="262" y="75"/>
                  <a:pt x="261" y="74"/>
                  <a:pt x="261" y="73"/>
                </a:cubicBezTo>
                <a:cubicBezTo>
                  <a:pt x="260" y="73"/>
                  <a:pt x="259" y="73"/>
                  <a:pt x="259" y="74"/>
                </a:cubicBezTo>
                <a:cubicBezTo>
                  <a:pt x="259" y="74"/>
                  <a:pt x="259" y="74"/>
                  <a:pt x="258" y="75"/>
                </a:cubicBezTo>
                <a:cubicBezTo>
                  <a:pt x="256" y="76"/>
                  <a:pt x="254" y="74"/>
                  <a:pt x="253" y="73"/>
                </a:cubicBezTo>
                <a:cubicBezTo>
                  <a:pt x="253" y="73"/>
                  <a:pt x="253" y="73"/>
                  <a:pt x="253" y="73"/>
                </a:cubicBezTo>
                <a:cubicBezTo>
                  <a:pt x="252" y="73"/>
                  <a:pt x="252" y="74"/>
                  <a:pt x="252" y="74"/>
                </a:cubicBezTo>
                <a:cubicBezTo>
                  <a:pt x="251" y="74"/>
                  <a:pt x="251" y="74"/>
                  <a:pt x="250" y="74"/>
                </a:cubicBezTo>
                <a:cubicBezTo>
                  <a:pt x="250" y="72"/>
                  <a:pt x="249" y="71"/>
                  <a:pt x="248" y="70"/>
                </a:cubicBezTo>
                <a:cubicBezTo>
                  <a:pt x="251" y="67"/>
                  <a:pt x="248" y="66"/>
                  <a:pt x="247" y="64"/>
                </a:cubicBezTo>
                <a:cubicBezTo>
                  <a:pt x="247" y="64"/>
                  <a:pt x="246" y="63"/>
                  <a:pt x="246" y="62"/>
                </a:cubicBezTo>
                <a:cubicBezTo>
                  <a:pt x="247" y="62"/>
                  <a:pt x="248" y="62"/>
                  <a:pt x="249" y="62"/>
                </a:cubicBezTo>
                <a:cubicBezTo>
                  <a:pt x="250" y="62"/>
                  <a:pt x="251" y="62"/>
                  <a:pt x="253" y="62"/>
                </a:cubicBezTo>
                <a:cubicBezTo>
                  <a:pt x="254" y="62"/>
                  <a:pt x="255" y="63"/>
                  <a:pt x="257" y="63"/>
                </a:cubicBezTo>
                <a:cubicBezTo>
                  <a:pt x="257" y="63"/>
                  <a:pt x="257" y="63"/>
                  <a:pt x="257" y="63"/>
                </a:cubicBezTo>
                <a:cubicBezTo>
                  <a:pt x="256" y="64"/>
                  <a:pt x="253" y="64"/>
                  <a:pt x="253" y="65"/>
                </a:cubicBezTo>
                <a:cubicBezTo>
                  <a:pt x="253" y="65"/>
                  <a:pt x="253" y="66"/>
                  <a:pt x="252" y="66"/>
                </a:cubicBezTo>
                <a:cubicBezTo>
                  <a:pt x="255" y="66"/>
                  <a:pt x="256" y="66"/>
                  <a:pt x="258" y="67"/>
                </a:cubicBezTo>
                <a:cubicBezTo>
                  <a:pt x="258" y="68"/>
                  <a:pt x="259" y="69"/>
                  <a:pt x="259" y="70"/>
                </a:cubicBezTo>
                <a:close/>
                <a:moveTo>
                  <a:pt x="347" y="120"/>
                </a:moveTo>
                <a:cubicBezTo>
                  <a:pt x="348" y="121"/>
                  <a:pt x="349" y="122"/>
                  <a:pt x="350" y="122"/>
                </a:cubicBezTo>
                <a:cubicBezTo>
                  <a:pt x="350" y="122"/>
                  <a:pt x="350" y="122"/>
                  <a:pt x="350" y="122"/>
                </a:cubicBezTo>
                <a:cubicBezTo>
                  <a:pt x="350" y="123"/>
                  <a:pt x="349" y="124"/>
                  <a:pt x="349" y="124"/>
                </a:cubicBezTo>
                <a:cubicBezTo>
                  <a:pt x="347" y="125"/>
                  <a:pt x="347" y="123"/>
                  <a:pt x="345" y="124"/>
                </a:cubicBezTo>
                <a:cubicBezTo>
                  <a:pt x="345" y="124"/>
                  <a:pt x="345" y="124"/>
                  <a:pt x="345" y="124"/>
                </a:cubicBezTo>
                <a:cubicBezTo>
                  <a:pt x="346" y="124"/>
                  <a:pt x="347" y="125"/>
                  <a:pt x="347" y="126"/>
                </a:cubicBezTo>
                <a:cubicBezTo>
                  <a:pt x="346" y="126"/>
                  <a:pt x="345" y="127"/>
                  <a:pt x="345" y="128"/>
                </a:cubicBezTo>
                <a:cubicBezTo>
                  <a:pt x="344" y="128"/>
                  <a:pt x="343" y="127"/>
                  <a:pt x="343" y="126"/>
                </a:cubicBezTo>
                <a:cubicBezTo>
                  <a:pt x="343" y="126"/>
                  <a:pt x="343" y="126"/>
                  <a:pt x="343" y="126"/>
                </a:cubicBezTo>
                <a:cubicBezTo>
                  <a:pt x="343" y="127"/>
                  <a:pt x="343" y="128"/>
                  <a:pt x="342" y="129"/>
                </a:cubicBezTo>
                <a:cubicBezTo>
                  <a:pt x="343" y="130"/>
                  <a:pt x="343" y="130"/>
                  <a:pt x="343" y="131"/>
                </a:cubicBezTo>
                <a:cubicBezTo>
                  <a:pt x="343" y="131"/>
                  <a:pt x="343" y="131"/>
                  <a:pt x="343" y="131"/>
                </a:cubicBezTo>
                <a:cubicBezTo>
                  <a:pt x="342" y="131"/>
                  <a:pt x="340" y="130"/>
                  <a:pt x="340" y="130"/>
                </a:cubicBezTo>
                <a:cubicBezTo>
                  <a:pt x="340" y="129"/>
                  <a:pt x="340" y="129"/>
                  <a:pt x="339" y="128"/>
                </a:cubicBezTo>
                <a:cubicBezTo>
                  <a:pt x="339" y="129"/>
                  <a:pt x="339" y="129"/>
                  <a:pt x="338" y="129"/>
                </a:cubicBezTo>
                <a:cubicBezTo>
                  <a:pt x="338" y="128"/>
                  <a:pt x="337" y="128"/>
                  <a:pt x="337" y="127"/>
                </a:cubicBezTo>
                <a:cubicBezTo>
                  <a:pt x="337" y="127"/>
                  <a:pt x="337" y="126"/>
                  <a:pt x="337" y="126"/>
                </a:cubicBezTo>
                <a:cubicBezTo>
                  <a:pt x="337" y="126"/>
                  <a:pt x="336" y="126"/>
                  <a:pt x="335" y="125"/>
                </a:cubicBezTo>
                <a:cubicBezTo>
                  <a:pt x="333" y="125"/>
                  <a:pt x="333" y="123"/>
                  <a:pt x="330" y="122"/>
                </a:cubicBezTo>
                <a:cubicBezTo>
                  <a:pt x="330" y="123"/>
                  <a:pt x="329" y="123"/>
                  <a:pt x="329" y="124"/>
                </a:cubicBezTo>
                <a:cubicBezTo>
                  <a:pt x="329" y="124"/>
                  <a:pt x="330" y="125"/>
                  <a:pt x="331" y="126"/>
                </a:cubicBezTo>
                <a:cubicBezTo>
                  <a:pt x="330" y="126"/>
                  <a:pt x="330" y="126"/>
                  <a:pt x="330" y="126"/>
                </a:cubicBezTo>
                <a:cubicBezTo>
                  <a:pt x="330" y="126"/>
                  <a:pt x="329" y="126"/>
                  <a:pt x="329" y="126"/>
                </a:cubicBezTo>
                <a:cubicBezTo>
                  <a:pt x="329" y="125"/>
                  <a:pt x="328" y="125"/>
                  <a:pt x="327" y="124"/>
                </a:cubicBezTo>
                <a:cubicBezTo>
                  <a:pt x="327" y="126"/>
                  <a:pt x="328" y="126"/>
                  <a:pt x="328" y="128"/>
                </a:cubicBezTo>
                <a:cubicBezTo>
                  <a:pt x="329" y="128"/>
                  <a:pt x="329" y="128"/>
                  <a:pt x="330" y="128"/>
                </a:cubicBezTo>
                <a:cubicBezTo>
                  <a:pt x="331" y="129"/>
                  <a:pt x="332" y="131"/>
                  <a:pt x="332" y="132"/>
                </a:cubicBezTo>
                <a:cubicBezTo>
                  <a:pt x="332" y="132"/>
                  <a:pt x="333" y="132"/>
                  <a:pt x="333" y="132"/>
                </a:cubicBezTo>
                <a:cubicBezTo>
                  <a:pt x="333" y="132"/>
                  <a:pt x="333" y="132"/>
                  <a:pt x="333" y="132"/>
                </a:cubicBezTo>
                <a:cubicBezTo>
                  <a:pt x="334" y="132"/>
                  <a:pt x="335" y="133"/>
                  <a:pt x="335" y="133"/>
                </a:cubicBezTo>
                <a:cubicBezTo>
                  <a:pt x="336" y="134"/>
                  <a:pt x="337" y="134"/>
                  <a:pt x="337" y="134"/>
                </a:cubicBezTo>
                <a:cubicBezTo>
                  <a:pt x="337" y="134"/>
                  <a:pt x="337" y="134"/>
                  <a:pt x="337" y="134"/>
                </a:cubicBezTo>
                <a:cubicBezTo>
                  <a:pt x="337" y="134"/>
                  <a:pt x="337" y="134"/>
                  <a:pt x="337" y="134"/>
                </a:cubicBezTo>
                <a:cubicBezTo>
                  <a:pt x="336" y="135"/>
                  <a:pt x="336" y="135"/>
                  <a:pt x="336" y="135"/>
                </a:cubicBezTo>
                <a:cubicBezTo>
                  <a:pt x="338" y="137"/>
                  <a:pt x="340" y="136"/>
                  <a:pt x="340" y="140"/>
                </a:cubicBezTo>
                <a:cubicBezTo>
                  <a:pt x="339" y="140"/>
                  <a:pt x="339" y="140"/>
                  <a:pt x="339" y="140"/>
                </a:cubicBezTo>
                <a:cubicBezTo>
                  <a:pt x="339" y="139"/>
                  <a:pt x="338" y="138"/>
                  <a:pt x="337" y="137"/>
                </a:cubicBezTo>
                <a:cubicBezTo>
                  <a:pt x="337" y="139"/>
                  <a:pt x="338" y="140"/>
                  <a:pt x="339" y="142"/>
                </a:cubicBezTo>
                <a:cubicBezTo>
                  <a:pt x="339" y="142"/>
                  <a:pt x="339" y="142"/>
                  <a:pt x="338" y="142"/>
                </a:cubicBezTo>
                <a:cubicBezTo>
                  <a:pt x="338" y="142"/>
                  <a:pt x="338" y="142"/>
                  <a:pt x="337" y="142"/>
                </a:cubicBezTo>
                <a:cubicBezTo>
                  <a:pt x="338" y="142"/>
                  <a:pt x="338" y="143"/>
                  <a:pt x="338" y="144"/>
                </a:cubicBezTo>
                <a:cubicBezTo>
                  <a:pt x="337" y="144"/>
                  <a:pt x="336" y="143"/>
                  <a:pt x="335" y="141"/>
                </a:cubicBezTo>
                <a:cubicBezTo>
                  <a:pt x="332" y="142"/>
                  <a:pt x="331" y="139"/>
                  <a:pt x="329" y="137"/>
                </a:cubicBezTo>
                <a:cubicBezTo>
                  <a:pt x="329" y="138"/>
                  <a:pt x="329" y="139"/>
                  <a:pt x="329" y="139"/>
                </a:cubicBezTo>
                <a:cubicBezTo>
                  <a:pt x="328" y="139"/>
                  <a:pt x="327" y="138"/>
                  <a:pt x="325" y="138"/>
                </a:cubicBezTo>
                <a:cubicBezTo>
                  <a:pt x="325" y="140"/>
                  <a:pt x="329" y="141"/>
                  <a:pt x="330" y="142"/>
                </a:cubicBezTo>
                <a:cubicBezTo>
                  <a:pt x="332" y="143"/>
                  <a:pt x="334" y="145"/>
                  <a:pt x="335" y="148"/>
                </a:cubicBezTo>
                <a:cubicBezTo>
                  <a:pt x="332" y="147"/>
                  <a:pt x="330" y="146"/>
                  <a:pt x="328" y="145"/>
                </a:cubicBezTo>
                <a:cubicBezTo>
                  <a:pt x="326" y="145"/>
                  <a:pt x="325" y="145"/>
                  <a:pt x="324" y="144"/>
                </a:cubicBezTo>
                <a:cubicBezTo>
                  <a:pt x="324" y="144"/>
                  <a:pt x="323" y="143"/>
                  <a:pt x="323" y="143"/>
                </a:cubicBezTo>
                <a:cubicBezTo>
                  <a:pt x="322" y="143"/>
                  <a:pt x="322" y="143"/>
                  <a:pt x="321" y="143"/>
                </a:cubicBezTo>
                <a:cubicBezTo>
                  <a:pt x="321" y="143"/>
                  <a:pt x="320" y="142"/>
                  <a:pt x="320" y="142"/>
                </a:cubicBezTo>
                <a:cubicBezTo>
                  <a:pt x="320" y="142"/>
                  <a:pt x="319" y="142"/>
                  <a:pt x="319" y="142"/>
                </a:cubicBezTo>
                <a:cubicBezTo>
                  <a:pt x="318" y="141"/>
                  <a:pt x="316" y="141"/>
                  <a:pt x="316" y="140"/>
                </a:cubicBezTo>
                <a:cubicBezTo>
                  <a:pt x="316" y="139"/>
                  <a:pt x="317" y="139"/>
                  <a:pt x="317" y="138"/>
                </a:cubicBezTo>
                <a:cubicBezTo>
                  <a:pt x="317" y="138"/>
                  <a:pt x="316" y="138"/>
                  <a:pt x="315" y="137"/>
                </a:cubicBezTo>
                <a:cubicBezTo>
                  <a:pt x="315" y="137"/>
                  <a:pt x="314" y="137"/>
                  <a:pt x="314" y="137"/>
                </a:cubicBezTo>
                <a:cubicBezTo>
                  <a:pt x="312" y="136"/>
                  <a:pt x="311" y="135"/>
                  <a:pt x="311" y="133"/>
                </a:cubicBezTo>
                <a:cubicBezTo>
                  <a:pt x="309" y="133"/>
                  <a:pt x="308" y="132"/>
                  <a:pt x="307" y="132"/>
                </a:cubicBezTo>
                <a:cubicBezTo>
                  <a:pt x="307" y="132"/>
                  <a:pt x="307" y="132"/>
                  <a:pt x="307" y="132"/>
                </a:cubicBezTo>
                <a:cubicBezTo>
                  <a:pt x="307" y="133"/>
                  <a:pt x="307" y="134"/>
                  <a:pt x="307" y="134"/>
                </a:cubicBezTo>
                <a:cubicBezTo>
                  <a:pt x="307" y="134"/>
                  <a:pt x="307" y="134"/>
                  <a:pt x="306" y="134"/>
                </a:cubicBezTo>
                <a:cubicBezTo>
                  <a:pt x="305" y="134"/>
                  <a:pt x="304" y="134"/>
                  <a:pt x="303" y="133"/>
                </a:cubicBezTo>
                <a:cubicBezTo>
                  <a:pt x="303" y="134"/>
                  <a:pt x="302" y="134"/>
                  <a:pt x="302" y="135"/>
                </a:cubicBezTo>
                <a:cubicBezTo>
                  <a:pt x="299" y="135"/>
                  <a:pt x="297" y="134"/>
                  <a:pt x="295" y="134"/>
                </a:cubicBezTo>
                <a:cubicBezTo>
                  <a:pt x="295" y="132"/>
                  <a:pt x="295" y="131"/>
                  <a:pt x="297" y="131"/>
                </a:cubicBezTo>
                <a:cubicBezTo>
                  <a:pt x="297" y="130"/>
                  <a:pt x="297" y="129"/>
                  <a:pt x="297" y="129"/>
                </a:cubicBezTo>
                <a:cubicBezTo>
                  <a:pt x="298" y="129"/>
                  <a:pt x="302" y="130"/>
                  <a:pt x="303" y="130"/>
                </a:cubicBezTo>
                <a:cubicBezTo>
                  <a:pt x="303" y="130"/>
                  <a:pt x="303" y="131"/>
                  <a:pt x="304" y="131"/>
                </a:cubicBezTo>
                <a:cubicBezTo>
                  <a:pt x="304" y="131"/>
                  <a:pt x="304" y="131"/>
                  <a:pt x="304" y="131"/>
                </a:cubicBezTo>
                <a:cubicBezTo>
                  <a:pt x="304" y="131"/>
                  <a:pt x="304" y="130"/>
                  <a:pt x="304" y="130"/>
                </a:cubicBezTo>
                <a:cubicBezTo>
                  <a:pt x="306" y="130"/>
                  <a:pt x="307" y="129"/>
                  <a:pt x="308" y="129"/>
                </a:cubicBezTo>
                <a:cubicBezTo>
                  <a:pt x="309" y="129"/>
                  <a:pt x="309" y="129"/>
                  <a:pt x="310" y="129"/>
                </a:cubicBezTo>
                <a:cubicBezTo>
                  <a:pt x="310" y="129"/>
                  <a:pt x="310" y="129"/>
                  <a:pt x="310" y="129"/>
                </a:cubicBezTo>
                <a:cubicBezTo>
                  <a:pt x="310" y="128"/>
                  <a:pt x="310" y="128"/>
                  <a:pt x="310" y="128"/>
                </a:cubicBezTo>
                <a:cubicBezTo>
                  <a:pt x="310" y="128"/>
                  <a:pt x="307" y="125"/>
                  <a:pt x="307" y="125"/>
                </a:cubicBezTo>
                <a:cubicBezTo>
                  <a:pt x="308" y="124"/>
                  <a:pt x="311" y="123"/>
                  <a:pt x="311" y="122"/>
                </a:cubicBezTo>
                <a:cubicBezTo>
                  <a:pt x="312" y="122"/>
                  <a:pt x="312" y="121"/>
                  <a:pt x="312" y="121"/>
                </a:cubicBezTo>
                <a:cubicBezTo>
                  <a:pt x="313" y="120"/>
                  <a:pt x="313" y="119"/>
                  <a:pt x="314" y="119"/>
                </a:cubicBezTo>
                <a:cubicBezTo>
                  <a:pt x="314" y="117"/>
                  <a:pt x="312" y="114"/>
                  <a:pt x="311" y="113"/>
                </a:cubicBezTo>
                <a:cubicBezTo>
                  <a:pt x="309" y="112"/>
                  <a:pt x="308" y="112"/>
                  <a:pt x="307" y="111"/>
                </a:cubicBezTo>
                <a:cubicBezTo>
                  <a:pt x="307" y="111"/>
                  <a:pt x="306" y="109"/>
                  <a:pt x="306" y="109"/>
                </a:cubicBezTo>
                <a:cubicBezTo>
                  <a:pt x="305" y="109"/>
                  <a:pt x="305" y="110"/>
                  <a:pt x="304" y="110"/>
                </a:cubicBezTo>
                <a:cubicBezTo>
                  <a:pt x="304" y="110"/>
                  <a:pt x="304" y="110"/>
                  <a:pt x="303" y="110"/>
                </a:cubicBezTo>
                <a:cubicBezTo>
                  <a:pt x="302" y="110"/>
                  <a:pt x="301" y="110"/>
                  <a:pt x="300" y="111"/>
                </a:cubicBezTo>
                <a:cubicBezTo>
                  <a:pt x="300" y="111"/>
                  <a:pt x="300" y="111"/>
                  <a:pt x="300" y="111"/>
                </a:cubicBezTo>
                <a:cubicBezTo>
                  <a:pt x="300" y="110"/>
                  <a:pt x="300" y="109"/>
                  <a:pt x="300" y="109"/>
                </a:cubicBezTo>
                <a:cubicBezTo>
                  <a:pt x="301" y="109"/>
                  <a:pt x="302" y="109"/>
                  <a:pt x="303" y="108"/>
                </a:cubicBezTo>
                <a:cubicBezTo>
                  <a:pt x="303" y="108"/>
                  <a:pt x="303" y="108"/>
                  <a:pt x="303" y="108"/>
                </a:cubicBezTo>
                <a:cubicBezTo>
                  <a:pt x="302" y="107"/>
                  <a:pt x="300" y="106"/>
                  <a:pt x="299" y="105"/>
                </a:cubicBezTo>
                <a:cubicBezTo>
                  <a:pt x="298" y="105"/>
                  <a:pt x="298" y="104"/>
                  <a:pt x="297" y="104"/>
                </a:cubicBezTo>
                <a:cubicBezTo>
                  <a:pt x="297" y="104"/>
                  <a:pt x="297" y="104"/>
                  <a:pt x="296" y="104"/>
                </a:cubicBezTo>
                <a:cubicBezTo>
                  <a:pt x="296" y="102"/>
                  <a:pt x="295" y="102"/>
                  <a:pt x="293" y="101"/>
                </a:cubicBezTo>
                <a:cubicBezTo>
                  <a:pt x="293" y="100"/>
                  <a:pt x="292" y="100"/>
                  <a:pt x="292" y="99"/>
                </a:cubicBezTo>
                <a:cubicBezTo>
                  <a:pt x="291" y="100"/>
                  <a:pt x="291" y="100"/>
                  <a:pt x="291" y="100"/>
                </a:cubicBezTo>
                <a:cubicBezTo>
                  <a:pt x="290" y="100"/>
                  <a:pt x="288" y="98"/>
                  <a:pt x="287" y="99"/>
                </a:cubicBezTo>
                <a:cubicBezTo>
                  <a:pt x="287" y="99"/>
                  <a:pt x="287" y="99"/>
                  <a:pt x="287" y="99"/>
                </a:cubicBezTo>
                <a:cubicBezTo>
                  <a:pt x="287" y="99"/>
                  <a:pt x="287" y="99"/>
                  <a:pt x="287" y="99"/>
                </a:cubicBezTo>
                <a:cubicBezTo>
                  <a:pt x="288" y="101"/>
                  <a:pt x="292" y="100"/>
                  <a:pt x="293" y="102"/>
                </a:cubicBezTo>
                <a:cubicBezTo>
                  <a:pt x="293" y="103"/>
                  <a:pt x="293" y="103"/>
                  <a:pt x="293" y="103"/>
                </a:cubicBezTo>
                <a:cubicBezTo>
                  <a:pt x="292" y="104"/>
                  <a:pt x="292" y="104"/>
                  <a:pt x="291" y="104"/>
                </a:cubicBezTo>
                <a:cubicBezTo>
                  <a:pt x="289" y="104"/>
                  <a:pt x="287" y="102"/>
                  <a:pt x="285" y="103"/>
                </a:cubicBezTo>
                <a:cubicBezTo>
                  <a:pt x="285" y="103"/>
                  <a:pt x="285" y="103"/>
                  <a:pt x="285" y="103"/>
                </a:cubicBezTo>
                <a:cubicBezTo>
                  <a:pt x="285" y="104"/>
                  <a:pt x="286" y="104"/>
                  <a:pt x="286" y="105"/>
                </a:cubicBezTo>
                <a:cubicBezTo>
                  <a:pt x="285" y="105"/>
                  <a:pt x="284" y="103"/>
                  <a:pt x="283" y="103"/>
                </a:cubicBezTo>
                <a:cubicBezTo>
                  <a:pt x="282" y="104"/>
                  <a:pt x="282" y="104"/>
                  <a:pt x="281" y="104"/>
                </a:cubicBezTo>
                <a:cubicBezTo>
                  <a:pt x="281" y="104"/>
                  <a:pt x="280" y="103"/>
                  <a:pt x="279" y="103"/>
                </a:cubicBezTo>
                <a:cubicBezTo>
                  <a:pt x="279" y="103"/>
                  <a:pt x="278" y="103"/>
                  <a:pt x="278" y="104"/>
                </a:cubicBezTo>
                <a:cubicBezTo>
                  <a:pt x="276" y="103"/>
                  <a:pt x="275" y="103"/>
                  <a:pt x="273" y="103"/>
                </a:cubicBezTo>
                <a:cubicBezTo>
                  <a:pt x="272" y="103"/>
                  <a:pt x="271" y="103"/>
                  <a:pt x="269" y="103"/>
                </a:cubicBezTo>
                <a:cubicBezTo>
                  <a:pt x="269" y="103"/>
                  <a:pt x="268" y="102"/>
                  <a:pt x="268" y="102"/>
                </a:cubicBezTo>
                <a:cubicBezTo>
                  <a:pt x="268" y="102"/>
                  <a:pt x="268" y="101"/>
                  <a:pt x="268" y="100"/>
                </a:cubicBezTo>
                <a:cubicBezTo>
                  <a:pt x="267" y="100"/>
                  <a:pt x="267" y="100"/>
                  <a:pt x="266" y="100"/>
                </a:cubicBezTo>
                <a:cubicBezTo>
                  <a:pt x="266" y="100"/>
                  <a:pt x="266" y="101"/>
                  <a:pt x="266" y="101"/>
                </a:cubicBezTo>
                <a:cubicBezTo>
                  <a:pt x="263" y="101"/>
                  <a:pt x="258" y="100"/>
                  <a:pt x="259" y="98"/>
                </a:cubicBezTo>
                <a:cubicBezTo>
                  <a:pt x="260" y="98"/>
                  <a:pt x="265" y="98"/>
                  <a:pt x="265" y="97"/>
                </a:cubicBezTo>
                <a:cubicBezTo>
                  <a:pt x="263" y="94"/>
                  <a:pt x="260" y="95"/>
                  <a:pt x="256" y="94"/>
                </a:cubicBezTo>
                <a:cubicBezTo>
                  <a:pt x="256" y="92"/>
                  <a:pt x="256" y="92"/>
                  <a:pt x="258" y="91"/>
                </a:cubicBezTo>
                <a:cubicBezTo>
                  <a:pt x="258" y="91"/>
                  <a:pt x="258" y="90"/>
                  <a:pt x="258" y="90"/>
                </a:cubicBezTo>
                <a:cubicBezTo>
                  <a:pt x="258" y="90"/>
                  <a:pt x="257" y="90"/>
                  <a:pt x="257" y="89"/>
                </a:cubicBezTo>
                <a:cubicBezTo>
                  <a:pt x="256" y="84"/>
                  <a:pt x="266" y="78"/>
                  <a:pt x="272" y="80"/>
                </a:cubicBezTo>
                <a:cubicBezTo>
                  <a:pt x="271" y="80"/>
                  <a:pt x="271" y="81"/>
                  <a:pt x="271" y="81"/>
                </a:cubicBezTo>
                <a:cubicBezTo>
                  <a:pt x="270" y="81"/>
                  <a:pt x="267" y="85"/>
                  <a:pt x="266" y="86"/>
                </a:cubicBezTo>
                <a:cubicBezTo>
                  <a:pt x="266" y="86"/>
                  <a:pt x="267" y="87"/>
                  <a:pt x="267" y="87"/>
                </a:cubicBezTo>
                <a:cubicBezTo>
                  <a:pt x="267" y="88"/>
                  <a:pt x="268" y="88"/>
                  <a:pt x="268" y="89"/>
                </a:cubicBezTo>
                <a:cubicBezTo>
                  <a:pt x="266" y="92"/>
                  <a:pt x="270" y="93"/>
                  <a:pt x="272" y="95"/>
                </a:cubicBezTo>
                <a:cubicBezTo>
                  <a:pt x="272" y="95"/>
                  <a:pt x="271" y="95"/>
                  <a:pt x="271" y="95"/>
                </a:cubicBezTo>
                <a:cubicBezTo>
                  <a:pt x="271" y="95"/>
                  <a:pt x="270" y="96"/>
                  <a:pt x="270" y="96"/>
                </a:cubicBezTo>
                <a:cubicBezTo>
                  <a:pt x="270" y="96"/>
                  <a:pt x="270" y="96"/>
                  <a:pt x="270" y="97"/>
                </a:cubicBezTo>
                <a:cubicBezTo>
                  <a:pt x="271" y="97"/>
                  <a:pt x="272" y="97"/>
                  <a:pt x="273" y="97"/>
                </a:cubicBezTo>
                <a:cubicBezTo>
                  <a:pt x="274" y="96"/>
                  <a:pt x="274" y="95"/>
                  <a:pt x="274" y="94"/>
                </a:cubicBezTo>
                <a:cubicBezTo>
                  <a:pt x="274" y="93"/>
                  <a:pt x="273" y="93"/>
                  <a:pt x="272" y="93"/>
                </a:cubicBezTo>
                <a:cubicBezTo>
                  <a:pt x="271" y="92"/>
                  <a:pt x="271" y="92"/>
                  <a:pt x="271" y="91"/>
                </a:cubicBezTo>
                <a:cubicBezTo>
                  <a:pt x="271" y="91"/>
                  <a:pt x="271" y="90"/>
                  <a:pt x="272" y="90"/>
                </a:cubicBezTo>
                <a:cubicBezTo>
                  <a:pt x="273" y="90"/>
                  <a:pt x="274" y="90"/>
                  <a:pt x="275" y="90"/>
                </a:cubicBezTo>
                <a:cubicBezTo>
                  <a:pt x="275" y="90"/>
                  <a:pt x="275" y="90"/>
                  <a:pt x="275" y="90"/>
                </a:cubicBezTo>
                <a:cubicBezTo>
                  <a:pt x="274" y="89"/>
                  <a:pt x="274" y="89"/>
                  <a:pt x="273" y="89"/>
                </a:cubicBezTo>
                <a:cubicBezTo>
                  <a:pt x="273" y="89"/>
                  <a:pt x="272" y="89"/>
                  <a:pt x="272" y="89"/>
                </a:cubicBezTo>
                <a:cubicBezTo>
                  <a:pt x="272" y="88"/>
                  <a:pt x="271" y="88"/>
                  <a:pt x="271" y="88"/>
                </a:cubicBezTo>
                <a:cubicBezTo>
                  <a:pt x="271" y="87"/>
                  <a:pt x="271" y="86"/>
                  <a:pt x="271" y="85"/>
                </a:cubicBezTo>
                <a:cubicBezTo>
                  <a:pt x="271" y="85"/>
                  <a:pt x="272" y="85"/>
                  <a:pt x="272" y="85"/>
                </a:cubicBezTo>
                <a:cubicBezTo>
                  <a:pt x="273" y="85"/>
                  <a:pt x="275" y="85"/>
                  <a:pt x="276" y="85"/>
                </a:cubicBezTo>
                <a:cubicBezTo>
                  <a:pt x="276" y="85"/>
                  <a:pt x="276" y="85"/>
                  <a:pt x="276" y="85"/>
                </a:cubicBezTo>
                <a:cubicBezTo>
                  <a:pt x="275" y="84"/>
                  <a:pt x="274" y="84"/>
                  <a:pt x="273" y="83"/>
                </a:cubicBezTo>
                <a:cubicBezTo>
                  <a:pt x="273" y="83"/>
                  <a:pt x="273" y="83"/>
                  <a:pt x="273" y="83"/>
                </a:cubicBezTo>
                <a:cubicBezTo>
                  <a:pt x="275" y="82"/>
                  <a:pt x="281" y="79"/>
                  <a:pt x="284" y="81"/>
                </a:cubicBezTo>
                <a:cubicBezTo>
                  <a:pt x="284" y="82"/>
                  <a:pt x="285" y="82"/>
                  <a:pt x="286" y="83"/>
                </a:cubicBezTo>
                <a:cubicBezTo>
                  <a:pt x="286" y="84"/>
                  <a:pt x="287" y="84"/>
                  <a:pt x="287" y="85"/>
                </a:cubicBezTo>
                <a:cubicBezTo>
                  <a:pt x="287" y="86"/>
                  <a:pt x="286" y="88"/>
                  <a:pt x="285" y="89"/>
                </a:cubicBezTo>
                <a:cubicBezTo>
                  <a:pt x="285" y="90"/>
                  <a:pt x="285" y="90"/>
                  <a:pt x="285" y="91"/>
                </a:cubicBezTo>
                <a:cubicBezTo>
                  <a:pt x="287" y="92"/>
                  <a:pt x="289" y="91"/>
                  <a:pt x="289" y="89"/>
                </a:cubicBezTo>
                <a:cubicBezTo>
                  <a:pt x="290" y="89"/>
                  <a:pt x="291" y="89"/>
                  <a:pt x="292" y="90"/>
                </a:cubicBezTo>
                <a:cubicBezTo>
                  <a:pt x="292" y="90"/>
                  <a:pt x="292" y="91"/>
                  <a:pt x="292" y="92"/>
                </a:cubicBezTo>
                <a:cubicBezTo>
                  <a:pt x="292" y="92"/>
                  <a:pt x="293" y="92"/>
                  <a:pt x="293" y="92"/>
                </a:cubicBezTo>
                <a:cubicBezTo>
                  <a:pt x="293" y="92"/>
                  <a:pt x="293" y="92"/>
                  <a:pt x="293" y="92"/>
                </a:cubicBezTo>
                <a:cubicBezTo>
                  <a:pt x="293" y="91"/>
                  <a:pt x="293" y="90"/>
                  <a:pt x="293" y="89"/>
                </a:cubicBezTo>
                <a:cubicBezTo>
                  <a:pt x="295" y="85"/>
                  <a:pt x="298" y="87"/>
                  <a:pt x="301" y="88"/>
                </a:cubicBezTo>
                <a:cubicBezTo>
                  <a:pt x="302" y="88"/>
                  <a:pt x="303" y="87"/>
                  <a:pt x="304" y="88"/>
                </a:cubicBezTo>
                <a:cubicBezTo>
                  <a:pt x="305" y="88"/>
                  <a:pt x="305" y="89"/>
                  <a:pt x="305" y="90"/>
                </a:cubicBezTo>
                <a:cubicBezTo>
                  <a:pt x="306" y="90"/>
                  <a:pt x="307" y="91"/>
                  <a:pt x="307" y="91"/>
                </a:cubicBezTo>
                <a:cubicBezTo>
                  <a:pt x="307" y="91"/>
                  <a:pt x="307" y="92"/>
                  <a:pt x="307" y="92"/>
                </a:cubicBezTo>
                <a:cubicBezTo>
                  <a:pt x="306" y="92"/>
                  <a:pt x="305" y="93"/>
                  <a:pt x="304" y="94"/>
                </a:cubicBezTo>
                <a:cubicBezTo>
                  <a:pt x="305" y="94"/>
                  <a:pt x="305" y="94"/>
                  <a:pt x="305" y="95"/>
                </a:cubicBezTo>
                <a:cubicBezTo>
                  <a:pt x="305" y="95"/>
                  <a:pt x="305" y="95"/>
                  <a:pt x="306" y="95"/>
                </a:cubicBezTo>
                <a:cubicBezTo>
                  <a:pt x="306" y="94"/>
                  <a:pt x="307" y="93"/>
                  <a:pt x="309" y="93"/>
                </a:cubicBezTo>
                <a:cubicBezTo>
                  <a:pt x="309" y="94"/>
                  <a:pt x="310" y="95"/>
                  <a:pt x="311" y="96"/>
                </a:cubicBezTo>
                <a:cubicBezTo>
                  <a:pt x="311" y="96"/>
                  <a:pt x="311" y="96"/>
                  <a:pt x="311" y="96"/>
                </a:cubicBezTo>
                <a:cubicBezTo>
                  <a:pt x="311" y="95"/>
                  <a:pt x="312" y="94"/>
                  <a:pt x="313" y="94"/>
                </a:cubicBezTo>
                <a:cubicBezTo>
                  <a:pt x="315" y="94"/>
                  <a:pt x="316" y="94"/>
                  <a:pt x="317" y="95"/>
                </a:cubicBezTo>
                <a:cubicBezTo>
                  <a:pt x="317" y="95"/>
                  <a:pt x="317" y="95"/>
                  <a:pt x="317" y="95"/>
                </a:cubicBezTo>
                <a:cubicBezTo>
                  <a:pt x="317" y="96"/>
                  <a:pt x="316" y="97"/>
                  <a:pt x="315" y="98"/>
                </a:cubicBezTo>
                <a:cubicBezTo>
                  <a:pt x="317" y="98"/>
                  <a:pt x="318" y="97"/>
                  <a:pt x="319" y="97"/>
                </a:cubicBezTo>
                <a:cubicBezTo>
                  <a:pt x="319" y="98"/>
                  <a:pt x="319" y="98"/>
                  <a:pt x="319" y="99"/>
                </a:cubicBezTo>
                <a:cubicBezTo>
                  <a:pt x="320" y="99"/>
                  <a:pt x="320" y="99"/>
                  <a:pt x="320" y="100"/>
                </a:cubicBezTo>
                <a:cubicBezTo>
                  <a:pt x="323" y="99"/>
                  <a:pt x="324" y="98"/>
                  <a:pt x="326" y="100"/>
                </a:cubicBezTo>
                <a:cubicBezTo>
                  <a:pt x="326" y="102"/>
                  <a:pt x="324" y="101"/>
                  <a:pt x="323" y="102"/>
                </a:cubicBezTo>
                <a:cubicBezTo>
                  <a:pt x="323" y="102"/>
                  <a:pt x="322" y="103"/>
                  <a:pt x="322" y="103"/>
                </a:cubicBezTo>
                <a:cubicBezTo>
                  <a:pt x="323" y="103"/>
                  <a:pt x="323" y="103"/>
                  <a:pt x="323" y="103"/>
                </a:cubicBezTo>
                <a:cubicBezTo>
                  <a:pt x="324" y="103"/>
                  <a:pt x="324" y="103"/>
                  <a:pt x="325" y="103"/>
                </a:cubicBezTo>
                <a:cubicBezTo>
                  <a:pt x="326" y="103"/>
                  <a:pt x="326" y="103"/>
                  <a:pt x="327" y="103"/>
                </a:cubicBezTo>
                <a:cubicBezTo>
                  <a:pt x="327" y="102"/>
                  <a:pt x="327" y="102"/>
                  <a:pt x="328" y="102"/>
                </a:cubicBezTo>
                <a:cubicBezTo>
                  <a:pt x="329" y="102"/>
                  <a:pt x="331" y="103"/>
                  <a:pt x="331" y="104"/>
                </a:cubicBezTo>
                <a:cubicBezTo>
                  <a:pt x="330" y="104"/>
                  <a:pt x="328" y="105"/>
                  <a:pt x="327" y="105"/>
                </a:cubicBezTo>
                <a:cubicBezTo>
                  <a:pt x="327" y="105"/>
                  <a:pt x="327" y="105"/>
                  <a:pt x="327" y="105"/>
                </a:cubicBezTo>
                <a:cubicBezTo>
                  <a:pt x="328" y="106"/>
                  <a:pt x="330" y="106"/>
                  <a:pt x="331" y="107"/>
                </a:cubicBezTo>
                <a:cubicBezTo>
                  <a:pt x="332" y="107"/>
                  <a:pt x="332" y="107"/>
                  <a:pt x="332" y="108"/>
                </a:cubicBezTo>
                <a:cubicBezTo>
                  <a:pt x="332" y="108"/>
                  <a:pt x="332" y="108"/>
                  <a:pt x="332" y="108"/>
                </a:cubicBezTo>
                <a:cubicBezTo>
                  <a:pt x="331" y="108"/>
                  <a:pt x="330" y="108"/>
                  <a:pt x="329" y="108"/>
                </a:cubicBezTo>
                <a:cubicBezTo>
                  <a:pt x="329" y="108"/>
                  <a:pt x="328" y="107"/>
                  <a:pt x="327" y="107"/>
                </a:cubicBezTo>
                <a:cubicBezTo>
                  <a:pt x="326" y="107"/>
                  <a:pt x="326" y="107"/>
                  <a:pt x="326" y="108"/>
                </a:cubicBezTo>
                <a:cubicBezTo>
                  <a:pt x="326" y="108"/>
                  <a:pt x="326" y="108"/>
                  <a:pt x="326" y="108"/>
                </a:cubicBezTo>
                <a:cubicBezTo>
                  <a:pt x="327" y="108"/>
                  <a:pt x="327" y="109"/>
                  <a:pt x="328" y="109"/>
                </a:cubicBezTo>
                <a:cubicBezTo>
                  <a:pt x="328" y="109"/>
                  <a:pt x="328" y="109"/>
                  <a:pt x="328" y="110"/>
                </a:cubicBezTo>
                <a:cubicBezTo>
                  <a:pt x="327" y="110"/>
                  <a:pt x="326" y="110"/>
                  <a:pt x="325" y="110"/>
                </a:cubicBezTo>
                <a:cubicBezTo>
                  <a:pt x="326" y="112"/>
                  <a:pt x="329" y="112"/>
                  <a:pt x="331" y="113"/>
                </a:cubicBezTo>
                <a:cubicBezTo>
                  <a:pt x="331" y="113"/>
                  <a:pt x="332" y="115"/>
                  <a:pt x="332" y="115"/>
                </a:cubicBezTo>
                <a:cubicBezTo>
                  <a:pt x="334" y="114"/>
                  <a:pt x="334" y="115"/>
                  <a:pt x="336" y="115"/>
                </a:cubicBezTo>
                <a:cubicBezTo>
                  <a:pt x="337" y="116"/>
                  <a:pt x="337" y="115"/>
                  <a:pt x="338" y="115"/>
                </a:cubicBezTo>
                <a:cubicBezTo>
                  <a:pt x="339" y="115"/>
                  <a:pt x="341" y="117"/>
                  <a:pt x="341" y="118"/>
                </a:cubicBezTo>
                <a:cubicBezTo>
                  <a:pt x="341" y="118"/>
                  <a:pt x="341" y="118"/>
                  <a:pt x="341" y="118"/>
                </a:cubicBezTo>
                <a:cubicBezTo>
                  <a:pt x="340" y="118"/>
                  <a:pt x="340" y="118"/>
                  <a:pt x="339" y="119"/>
                </a:cubicBezTo>
                <a:cubicBezTo>
                  <a:pt x="339" y="119"/>
                  <a:pt x="339" y="119"/>
                  <a:pt x="339" y="120"/>
                </a:cubicBezTo>
                <a:cubicBezTo>
                  <a:pt x="341" y="120"/>
                  <a:pt x="343" y="119"/>
                  <a:pt x="344" y="119"/>
                </a:cubicBezTo>
                <a:cubicBezTo>
                  <a:pt x="344" y="120"/>
                  <a:pt x="344" y="120"/>
                  <a:pt x="344" y="121"/>
                </a:cubicBezTo>
                <a:cubicBezTo>
                  <a:pt x="345" y="121"/>
                  <a:pt x="346" y="121"/>
                  <a:pt x="347" y="120"/>
                </a:cubicBezTo>
                <a:close/>
                <a:moveTo>
                  <a:pt x="354" y="67"/>
                </a:moveTo>
                <a:cubicBezTo>
                  <a:pt x="355" y="67"/>
                  <a:pt x="355" y="67"/>
                  <a:pt x="355" y="66"/>
                </a:cubicBezTo>
                <a:cubicBezTo>
                  <a:pt x="355" y="66"/>
                  <a:pt x="355" y="66"/>
                  <a:pt x="355" y="66"/>
                </a:cubicBezTo>
                <a:cubicBezTo>
                  <a:pt x="356" y="67"/>
                  <a:pt x="356" y="67"/>
                  <a:pt x="356" y="68"/>
                </a:cubicBezTo>
                <a:cubicBezTo>
                  <a:pt x="355" y="68"/>
                  <a:pt x="355" y="68"/>
                  <a:pt x="354" y="67"/>
                </a:cubicBezTo>
                <a:close/>
                <a:moveTo>
                  <a:pt x="359" y="87"/>
                </a:moveTo>
                <a:cubicBezTo>
                  <a:pt x="360" y="86"/>
                  <a:pt x="360" y="86"/>
                  <a:pt x="361" y="86"/>
                </a:cubicBezTo>
                <a:cubicBezTo>
                  <a:pt x="363" y="85"/>
                  <a:pt x="364" y="86"/>
                  <a:pt x="365" y="87"/>
                </a:cubicBezTo>
                <a:cubicBezTo>
                  <a:pt x="366" y="87"/>
                  <a:pt x="366" y="88"/>
                  <a:pt x="367" y="88"/>
                </a:cubicBezTo>
                <a:cubicBezTo>
                  <a:pt x="368" y="88"/>
                  <a:pt x="370" y="89"/>
                  <a:pt x="369" y="90"/>
                </a:cubicBezTo>
                <a:cubicBezTo>
                  <a:pt x="369" y="90"/>
                  <a:pt x="368" y="91"/>
                  <a:pt x="367" y="91"/>
                </a:cubicBezTo>
                <a:cubicBezTo>
                  <a:pt x="366" y="91"/>
                  <a:pt x="365" y="91"/>
                  <a:pt x="365" y="92"/>
                </a:cubicBezTo>
                <a:cubicBezTo>
                  <a:pt x="364" y="92"/>
                  <a:pt x="364" y="92"/>
                  <a:pt x="363" y="92"/>
                </a:cubicBezTo>
                <a:cubicBezTo>
                  <a:pt x="363" y="92"/>
                  <a:pt x="361" y="91"/>
                  <a:pt x="361" y="91"/>
                </a:cubicBezTo>
                <a:cubicBezTo>
                  <a:pt x="361" y="91"/>
                  <a:pt x="362" y="91"/>
                  <a:pt x="362" y="90"/>
                </a:cubicBezTo>
                <a:cubicBezTo>
                  <a:pt x="363" y="91"/>
                  <a:pt x="363" y="91"/>
                  <a:pt x="363" y="90"/>
                </a:cubicBezTo>
                <a:cubicBezTo>
                  <a:pt x="363" y="90"/>
                  <a:pt x="363" y="90"/>
                  <a:pt x="363" y="90"/>
                </a:cubicBezTo>
                <a:cubicBezTo>
                  <a:pt x="363" y="90"/>
                  <a:pt x="363" y="90"/>
                  <a:pt x="362" y="90"/>
                </a:cubicBezTo>
                <a:cubicBezTo>
                  <a:pt x="362" y="90"/>
                  <a:pt x="362" y="90"/>
                  <a:pt x="362" y="90"/>
                </a:cubicBezTo>
                <a:cubicBezTo>
                  <a:pt x="362" y="90"/>
                  <a:pt x="362" y="90"/>
                  <a:pt x="362" y="90"/>
                </a:cubicBezTo>
                <a:cubicBezTo>
                  <a:pt x="362" y="90"/>
                  <a:pt x="362" y="90"/>
                  <a:pt x="361" y="90"/>
                </a:cubicBezTo>
                <a:cubicBezTo>
                  <a:pt x="361" y="90"/>
                  <a:pt x="361" y="90"/>
                  <a:pt x="360" y="90"/>
                </a:cubicBezTo>
                <a:cubicBezTo>
                  <a:pt x="360" y="90"/>
                  <a:pt x="359" y="90"/>
                  <a:pt x="359" y="90"/>
                </a:cubicBezTo>
                <a:cubicBezTo>
                  <a:pt x="359" y="90"/>
                  <a:pt x="359" y="90"/>
                  <a:pt x="359" y="89"/>
                </a:cubicBezTo>
                <a:cubicBezTo>
                  <a:pt x="359" y="89"/>
                  <a:pt x="360" y="89"/>
                  <a:pt x="361" y="89"/>
                </a:cubicBezTo>
                <a:cubicBezTo>
                  <a:pt x="360" y="89"/>
                  <a:pt x="360" y="89"/>
                  <a:pt x="359" y="88"/>
                </a:cubicBezTo>
                <a:cubicBezTo>
                  <a:pt x="359" y="88"/>
                  <a:pt x="359" y="88"/>
                  <a:pt x="360" y="88"/>
                </a:cubicBezTo>
                <a:cubicBezTo>
                  <a:pt x="360" y="88"/>
                  <a:pt x="360" y="88"/>
                  <a:pt x="360" y="88"/>
                </a:cubicBezTo>
                <a:cubicBezTo>
                  <a:pt x="360" y="87"/>
                  <a:pt x="360" y="87"/>
                  <a:pt x="359" y="87"/>
                </a:cubicBezTo>
                <a:close/>
                <a:moveTo>
                  <a:pt x="300" y="321"/>
                </a:moveTo>
                <a:cubicBezTo>
                  <a:pt x="300" y="321"/>
                  <a:pt x="300" y="321"/>
                  <a:pt x="300" y="321"/>
                </a:cubicBezTo>
                <a:cubicBezTo>
                  <a:pt x="299" y="321"/>
                  <a:pt x="299" y="321"/>
                  <a:pt x="299" y="321"/>
                </a:cubicBezTo>
                <a:cubicBezTo>
                  <a:pt x="298" y="320"/>
                  <a:pt x="298" y="321"/>
                  <a:pt x="297" y="321"/>
                </a:cubicBezTo>
                <a:cubicBezTo>
                  <a:pt x="296" y="321"/>
                  <a:pt x="294" y="320"/>
                  <a:pt x="294" y="320"/>
                </a:cubicBezTo>
                <a:cubicBezTo>
                  <a:pt x="294" y="319"/>
                  <a:pt x="294" y="319"/>
                  <a:pt x="294" y="319"/>
                </a:cubicBezTo>
                <a:cubicBezTo>
                  <a:pt x="296" y="319"/>
                  <a:pt x="299" y="319"/>
                  <a:pt x="300" y="321"/>
                </a:cubicBezTo>
                <a:close/>
                <a:moveTo>
                  <a:pt x="302" y="256"/>
                </a:moveTo>
                <a:cubicBezTo>
                  <a:pt x="302" y="256"/>
                  <a:pt x="302" y="256"/>
                  <a:pt x="303" y="256"/>
                </a:cubicBezTo>
                <a:cubicBezTo>
                  <a:pt x="302" y="256"/>
                  <a:pt x="302" y="256"/>
                  <a:pt x="302" y="256"/>
                </a:cubicBezTo>
                <a:cubicBezTo>
                  <a:pt x="302" y="256"/>
                  <a:pt x="302" y="256"/>
                  <a:pt x="302" y="256"/>
                </a:cubicBezTo>
                <a:close/>
                <a:moveTo>
                  <a:pt x="302" y="255"/>
                </a:moveTo>
                <a:cubicBezTo>
                  <a:pt x="302" y="255"/>
                  <a:pt x="302" y="256"/>
                  <a:pt x="302" y="256"/>
                </a:cubicBezTo>
                <a:cubicBezTo>
                  <a:pt x="302" y="256"/>
                  <a:pt x="302" y="256"/>
                  <a:pt x="302" y="256"/>
                </a:cubicBezTo>
                <a:cubicBezTo>
                  <a:pt x="302" y="256"/>
                  <a:pt x="302" y="255"/>
                  <a:pt x="302" y="255"/>
                </a:cubicBezTo>
                <a:close/>
                <a:moveTo>
                  <a:pt x="303" y="258"/>
                </a:moveTo>
                <a:cubicBezTo>
                  <a:pt x="303" y="258"/>
                  <a:pt x="303" y="258"/>
                  <a:pt x="303" y="258"/>
                </a:cubicBezTo>
                <a:cubicBezTo>
                  <a:pt x="303" y="257"/>
                  <a:pt x="303" y="257"/>
                  <a:pt x="303" y="256"/>
                </a:cubicBezTo>
                <a:cubicBezTo>
                  <a:pt x="303" y="257"/>
                  <a:pt x="303" y="257"/>
                  <a:pt x="303" y="258"/>
                </a:cubicBezTo>
                <a:close/>
                <a:moveTo>
                  <a:pt x="307" y="313"/>
                </a:moveTo>
                <a:cubicBezTo>
                  <a:pt x="307" y="313"/>
                  <a:pt x="307" y="313"/>
                  <a:pt x="307" y="313"/>
                </a:cubicBezTo>
                <a:cubicBezTo>
                  <a:pt x="306" y="314"/>
                  <a:pt x="305" y="314"/>
                  <a:pt x="303" y="314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299" y="314"/>
                  <a:pt x="297" y="314"/>
                  <a:pt x="296" y="314"/>
                </a:cubicBezTo>
                <a:cubicBezTo>
                  <a:pt x="296" y="314"/>
                  <a:pt x="296" y="314"/>
                  <a:pt x="296" y="314"/>
                </a:cubicBezTo>
                <a:cubicBezTo>
                  <a:pt x="296" y="314"/>
                  <a:pt x="296" y="314"/>
                  <a:pt x="296" y="313"/>
                </a:cubicBezTo>
                <a:cubicBezTo>
                  <a:pt x="297" y="313"/>
                  <a:pt x="297" y="313"/>
                  <a:pt x="297" y="312"/>
                </a:cubicBezTo>
                <a:cubicBezTo>
                  <a:pt x="296" y="311"/>
                  <a:pt x="294" y="311"/>
                  <a:pt x="293" y="311"/>
                </a:cubicBezTo>
                <a:cubicBezTo>
                  <a:pt x="293" y="310"/>
                  <a:pt x="293" y="309"/>
                  <a:pt x="292" y="309"/>
                </a:cubicBezTo>
                <a:cubicBezTo>
                  <a:pt x="292" y="308"/>
                  <a:pt x="290" y="309"/>
                  <a:pt x="289" y="308"/>
                </a:cubicBezTo>
                <a:cubicBezTo>
                  <a:pt x="288" y="308"/>
                  <a:pt x="287" y="307"/>
                  <a:pt x="286" y="307"/>
                </a:cubicBezTo>
                <a:cubicBezTo>
                  <a:pt x="284" y="306"/>
                  <a:pt x="282" y="307"/>
                  <a:pt x="281" y="306"/>
                </a:cubicBezTo>
                <a:cubicBezTo>
                  <a:pt x="282" y="306"/>
                  <a:pt x="282" y="306"/>
                  <a:pt x="283" y="305"/>
                </a:cubicBezTo>
                <a:cubicBezTo>
                  <a:pt x="283" y="305"/>
                  <a:pt x="283" y="305"/>
                  <a:pt x="283" y="305"/>
                </a:cubicBezTo>
                <a:cubicBezTo>
                  <a:pt x="283" y="305"/>
                  <a:pt x="282" y="305"/>
                  <a:pt x="282" y="305"/>
                </a:cubicBezTo>
                <a:cubicBezTo>
                  <a:pt x="279" y="304"/>
                  <a:pt x="279" y="305"/>
                  <a:pt x="277" y="306"/>
                </a:cubicBezTo>
                <a:cubicBezTo>
                  <a:pt x="277" y="307"/>
                  <a:pt x="276" y="306"/>
                  <a:pt x="275" y="307"/>
                </a:cubicBezTo>
                <a:cubicBezTo>
                  <a:pt x="275" y="307"/>
                  <a:pt x="274" y="308"/>
                  <a:pt x="273" y="308"/>
                </a:cubicBezTo>
                <a:cubicBezTo>
                  <a:pt x="273" y="308"/>
                  <a:pt x="273" y="308"/>
                  <a:pt x="273" y="308"/>
                </a:cubicBezTo>
                <a:cubicBezTo>
                  <a:pt x="273" y="307"/>
                  <a:pt x="274" y="307"/>
                  <a:pt x="274" y="307"/>
                </a:cubicBezTo>
                <a:cubicBezTo>
                  <a:pt x="274" y="306"/>
                  <a:pt x="274" y="306"/>
                  <a:pt x="274" y="305"/>
                </a:cubicBezTo>
                <a:cubicBezTo>
                  <a:pt x="275" y="305"/>
                  <a:pt x="277" y="304"/>
                  <a:pt x="278" y="304"/>
                </a:cubicBezTo>
                <a:cubicBezTo>
                  <a:pt x="279" y="303"/>
                  <a:pt x="280" y="303"/>
                  <a:pt x="281" y="303"/>
                </a:cubicBezTo>
                <a:cubicBezTo>
                  <a:pt x="284" y="303"/>
                  <a:pt x="286" y="304"/>
                  <a:pt x="287" y="304"/>
                </a:cubicBezTo>
                <a:cubicBezTo>
                  <a:pt x="288" y="304"/>
                  <a:pt x="288" y="304"/>
                  <a:pt x="288" y="304"/>
                </a:cubicBezTo>
                <a:cubicBezTo>
                  <a:pt x="289" y="305"/>
                  <a:pt x="290" y="305"/>
                  <a:pt x="290" y="306"/>
                </a:cubicBezTo>
                <a:cubicBezTo>
                  <a:pt x="292" y="307"/>
                  <a:pt x="294" y="306"/>
                  <a:pt x="296" y="307"/>
                </a:cubicBezTo>
                <a:cubicBezTo>
                  <a:pt x="296" y="308"/>
                  <a:pt x="297" y="308"/>
                  <a:pt x="297" y="309"/>
                </a:cubicBezTo>
                <a:cubicBezTo>
                  <a:pt x="298" y="310"/>
                  <a:pt x="302" y="310"/>
                  <a:pt x="302" y="311"/>
                </a:cubicBezTo>
                <a:cubicBezTo>
                  <a:pt x="302" y="311"/>
                  <a:pt x="302" y="311"/>
                  <a:pt x="302" y="311"/>
                </a:cubicBezTo>
                <a:cubicBezTo>
                  <a:pt x="302" y="312"/>
                  <a:pt x="302" y="312"/>
                  <a:pt x="302" y="312"/>
                </a:cubicBezTo>
                <a:cubicBezTo>
                  <a:pt x="305" y="312"/>
                  <a:pt x="306" y="312"/>
                  <a:pt x="307" y="313"/>
                </a:cubicBezTo>
                <a:close/>
                <a:moveTo>
                  <a:pt x="309" y="315"/>
                </a:moveTo>
                <a:cubicBezTo>
                  <a:pt x="309" y="315"/>
                  <a:pt x="309" y="315"/>
                  <a:pt x="309" y="315"/>
                </a:cubicBezTo>
                <a:cubicBezTo>
                  <a:pt x="309" y="314"/>
                  <a:pt x="309" y="314"/>
                  <a:pt x="310" y="314"/>
                </a:cubicBezTo>
                <a:cubicBezTo>
                  <a:pt x="310" y="314"/>
                  <a:pt x="310" y="314"/>
                  <a:pt x="310" y="314"/>
                </a:cubicBezTo>
                <a:cubicBezTo>
                  <a:pt x="312" y="314"/>
                  <a:pt x="313" y="315"/>
                  <a:pt x="314" y="315"/>
                </a:cubicBezTo>
                <a:cubicBezTo>
                  <a:pt x="315" y="315"/>
                  <a:pt x="315" y="314"/>
                  <a:pt x="316" y="314"/>
                </a:cubicBezTo>
                <a:cubicBezTo>
                  <a:pt x="316" y="314"/>
                  <a:pt x="316" y="314"/>
                  <a:pt x="317" y="314"/>
                </a:cubicBezTo>
                <a:cubicBezTo>
                  <a:pt x="317" y="314"/>
                  <a:pt x="317" y="314"/>
                  <a:pt x="318" y="314"/>
                </a:cubicBezTo>
                <a:cubicBezTo>
                  <a:pt x="318" y="315"/>
                  <a:pt x="320" y="315"/>
                  <a:pt x="321" y="315"/>
                </a:cubicBezTo>
                <a:cubicBezTo>
                  <a:pt x="321" y="317"/>
                  <a:pt x="325" y="317"/>
                  <a:pt x="326" y="319"/>
                </a:cubicBezTo>
                <a:cubicBezTo>
                  <a:pt x="326" y="319"/>
                  <a:pt x="325" y="320"/>
                  <a:pt x="325" y="320"/>
                </a:cubicBezTo>
                <a:cubicBezTo>
                  <a:pt x="324" y="320"/>
                  <a:pt x="324" y="318"/>
                  <a:pt x="322" y="319"/>
                </a:cubicBezTo>
                <a:cubicBezTo>
                  <a:pt x="322" y="319"/>
                  <a:pt x="322" y="319"/>
                  <a:pt x="321" y="319"/>
                </a:cubicBezTo>
                <a:cubicBezTo>
                  <a:pt x="320" y="319"/>
                  <a:pt x="320" y="320"/>
                  <a:pt x="319" y="320"/>
                </a:cubicBezTo>
                <a:cubicBezTo>
                  <a:pt x="319" y="319"/>
                  <a:pt x="319" y="319"/>
                  <a:pt x="318" y="319"/>
                </a:cubicBezTo>
                <a:cubicBezTo>
                  <a:pt x="317" y="320"/>
                  <a:pt x="317" y="320"/>
                  <a:pt x="316" y="322"/>
                </a:cubicBezTo>
                <a:cubicBezTo>
                  <a:pt x="315" y="321"/>
                  <a:pt x="315" y="320"/>
                  <a:pt x="314" y="320"/>
                </a:cubicBezTo>
                <a:cubicBezTo>
                  <a:pt x="313" y="320"/>
                  <a:pt x="312" y="320"/>
                  <a:pt x="312" y="320"/>
                </a:cubicBezTo>
                <a:cubicBezTo>
                  <a:pt x="311" y="320"/>
                  <a:pt x="310" y="320"/>
                  <a:pt x="309" y="320"/>
                </a:cubicBezTo>
                <a:cubicBezTo>
                  <a:pt x="308" y="320"/>
                  <a:pt x="308" y="320"/>
                  <a:pt x="308" y="320"/>
                </a:cubicBezTo>
                <a:cubicBezTo>
                  <a:pt x="307" y="320"/>
                  <a:pt x="307" y="320"/>
                  <a:pt x="306" y="319"/>
                </a:cubicBezTo>
                <a:cubicBezTo>
                  <a:pt x="306" y="319"/>
                  <a:pt x="306" y="319"/>
                  <a:pt x="306" y="319"/>
                </a:cubicBezTo>
                <a:cubicBezTo>
                  <a:pt x="306" y="319"/>
                  <a:pt x="307" y="318"/>
                  <a:pt x="307" y="318"/>
                </a:cubicBezTo>
                <a:cubicBezTo>
                  <a:pt x="309" y="319"/>
                  <a:pt x="312" y="319"/>
                  <a:pt x="313" y="318"/>
                </a:cubicBezTo>
                <a:cubicBezTo>
                  <a:pt x="313" y="318"/>
                  <a:pt x="313" y="318"/>
                  <a:pt x="313" y="318"/>
                </a:cubicBezTo>
                <a:cubicBezTo>
                  <a:pt x="311" y="318"/>
                  <a:pt x="312" y="317"/>
                  <a:pt x="312" y="316"/>
                </a:cubicBezTo>
                <a:cubicBezTo>
                  <a:pt x="311" y="315"/>
                  <a:pt x="310" y="315"/>
                  <a:pt x="309" y="315"/>
                </a:cubicBezTo>
                <a:close/>
                <a:moveTo>
                  <a:pt x="330" y="319"/>
                </a:moveTo>
                <a:cubicBezTo>
                  <a:pt x="330" y="319"/>
                  <a:pt x="330" y="319"/>
                  <a:pt x="330" y="319"/>
                </a:cubicBezTo>
                <a:cubicBezTo>
                  <a:pt x="331" y="319"/>
                  <a:pt x="334" y="319"/>
                  <a:pt x="335" y="319"/>
                </a:cubicBezTo>
                <a:cubicBezTo>
                  <a:pt x="334" y="321"/>
                  <a:pt x="333" y="320"/>
                  <a:pt x="332" y="321"/>
                </a:cubicBezTo>
                <a:cubicBezTo>
                  <a:pt x="331" y="321"/>
                  <a:pt x="331" y="321"/>
                  <a:pt x="330" y="321"/>
                </a:cubicBezTo>
                <a:cubicBezTo>
                  <a:pt x="330" y="320"/>
                  <a:pt x="330" y="320"/>
                  <a:pt x="330" y="319"/>
                </a:cubicBezTo>
                <a:close/>
                <a:moveTo>
                  <a:pt x="331" y="359"/>
                </a:moveTo>
                <a:cubicBezTo>
                  <a:pt x="331" y="359"/>
                  <a:pt x="331" y="359"/>
                  <a:pt x="331" y="359"/>
                </a:cubicBezTo>
                <a:cubicBezTo>
                  <a:pt x="332" y="359"/>
                  <a:pt x="332" y="359"/>
                  <a:pt x="333" y="359"/>
                </a:cubicBezTo>
                <a:cubicBezTo>
                  <a:pt x="333" y="359"/>
                  <a:pt x="333" y="359"/>
                  <a:pt x="333" y="359"/>
                </a:cubicBezTo>
                <a:cubicBezTo>
                  <a:pt x="333" y="359"/>
                  <a:pt x="333" y="359"/>
                  <a:pt x="333" y="359"/>
                </a:cubicBezTo>
                <a:cubicBezTo>
                  <a:pt x="333" y="359"/>
                  <a:pt x="333" y="360"/>
                  <a:pt x="333" y="361"/>
                </a:cubicBezTo>
                <a:cubicBezTo>
                  <a:pt x="332" y="361"/>
                  <a:pt x="331" y="361"/>
                  <a:pt x="330" y="361"/>
                </a:cubicBezTo>
                <a:cubicBezTo>
                  <a:pt x="330" y="361"/>
                  <a:pt x="330" y="361"/>
                  <a:pt x="330" y="361"/>
                </a:cubicBezTo>
                <a:cubicBezTo>
                  <a:pt x="330" y="361"/>
                  <a:pt x="330" y="361"/>
                  <a:pt x="330" y="361"/>
                </a:cubicBezTo>
                <a:cubicBezTo>
                  <a:pt x="331" y="361"/>
                  <a:pt x="331" y="361"/>
                  <a:pt x="332" y="360"/>
                </a:cubicBezTo>
                <a:cubicBezTo>
                  <a:pt x="331" y="360"/>
                  <a:pt x="331" y="360"/>
                  <a:pt x="332" y="360"/>
                </a:cubicBezTo>
                <a:cubicBezTo>
                  <a:pt x="331" y="359"/>
                  <a:pt x="331" y="359"/>
                  <a:pt x="331" y="359"/>
                </a:cubicBezTo>
                <a:close/>
                <a:moveTo>
                  <a:pt x="351" y="219"/>
                </a:moveTo>
                <a:cubicBezTo>
                  <a:pt x="352" y="219"/>
                  <a:pt x="353" y="216"/>
                  <a:pt x="355" y="218"/>
                </a:cubicBezTo>
                <a:cubicBezTo>
                  <a:pt x="354" y="220"/>
                  <a:pt x="350" y="221"/>
                  <a:pt x="349" y="218"/>
                </a:cubicBezTo>
                <a:cubicBezTo>
                  <a:pt x="349" y="217"/>
                  <a:pt x="351" y="215"/>
                  <a:pt x="352" y="214"/>
                </a:cubicBezTo>
                <a:cubicBezTo>
                  <a:pt x="352" y="214"/>
                  <a:pt x="353" y="214"/>
                  <a:pt x="353" y="215"/>
                </a:cubicBezTo>
                <a:cubicBezTo>
                  <a:pt x="353" y="215"/>
                  <a:pt x="353" y="216"/>
                  <a:pt x="352" y="217"/>
                </a:cubicBezTo>
                <a:cubicBezTo>
                  <a:pt x="351" y="218"/>
                  <a:pt x="350" y="218"/>
                  <a:pt x="351" y="219"/>
                </a:cubicBezTo>
                <a:cubicBezTo>
                  <a:pt x="351" y="219"/>
                  <a:pt x="351" y="219"/>
                  <a:pt x="351" y="219"/>
                </a:cubicBezTo>
                <a:close/>
                <a:moveTo>
                  <a:pt x="375" y="395"/>
                </a:moveTo>
                <a:cubicBezTo>
                  <a:pt x="374" y="396"/>
                  <a:pt x="374" y="398"/>
                  <a:pt x="374" y="398"/>
                </a:cubicBezTo>
                <a:cubicBezTo>
                  <a:pt x="373" y="399"/>
                  <a:pt x="370" y="400"/>
                  <a:pt x="368" y="400"/>
                </a:cubicBezTo>
                <a:cubicBezTo>
                  <a:pt x="367" y="398"/>
                  <a:pt x="367" y="396"/>
                  <a:pt x="368" y="395"/>
                </a:cubicBezTo>
                <a:cubicBezTo>
                  <a:pt x="370" y="395"/>
                  <a:pt x="374" y="395"/>
                  <a:pt x="375" y="395"/>
                </a:cubicBezTo>
                <a:close/>
                <a:moveTo>
                  <a:pt x="378" y="212"/>
                </a:moveTo>
                <a:cubicBezTo>
                  <a:pt x="378" y="213"/>
                  <a:pt x="377" y="214"/>
                  <a:pt x="377" y="215"/>
                </a:cubicBezTo>
                <a:cubicBezTo>
                  <a:pt x="376" y="215"/>
                  <a:pt x="375" y="215"/>
                  <a:pt x="375" y="215"/>
                </a:cubicBezTo>
                <a:cubicBezTo>
                  <a:pt x="375" y="215"/>
                  <a:pt x="375" y="214"/>
                  <a:pt x="375" y="214"/>
                </a:cubicBezTo>
                <a:cubicBezTo>
                  <a:pt x="374" y="214"/>
                  <a:pt x="374" y="214"/>
                  <a:pt x="374" y="214"/>
                </a:cubicBezTo>
                <a:cubicBezTo>
                  <a:pt x="374" y="214"/>
                  <a:pt x="373" y="214"/>
                  <a:pt x="373" y="214"/>
                </a:cubicBezTo>
                <a:cubicBezTo>
                  <a:pt x="373" y="214"/>
                  <a:pt x="373" y="214"/>
                  <a:pt x="373" y="214"/>
                </a:cubicBezTo>
                <a:cubicBezTo>
                  <a:pt x="373" y="213"/>
                  <a:pt x="374" y="213"/>
                  <a:pt x="374" y="212"/>
                </a:cubicBezTo>
                <a:cubicBezTo>
                  <a:pt x="374" y="212"/>
                  <a:pt x="373" y="212"/>
                  <a:pt x="373" y="211"/>
                </a:cubicBezTo>
                <a:cubicBezTo>
                  <a:pt x="373" y="211"/>
                  <a:pt x="373" y="211"/>
                  <a:pt x="373" y="211"/>
                </a:cubicBezTo>
                <a:cubicBezTo>
                  <a:pt x="372" y="212"/>
                  <a:pt x="370" y="213"/>
                  <a:pt x="369" y="215"/>
                </a:cubicBezTo>
                <a:cubicBezTo>
                  <a:pt x="368" y="215"/>
                  <a:pt x="368" y="215"/>
                  <a:pt x="367" y="214"/>
                </a:cubicBezTo>
                <a:cubicBezTo>
                  <a:pt x="367" y="214"/>
                  <a:pt x="367" y="214"/>
                  <a:pt x="367" y="214"/>
                </a:cubicBezTo>
                <a:cubicBezTo>
                  <a:pt x="369" y="213"/>
                  <a:pt x="370" y="212"/>
                  <a:pt x="371" y="212"/>
                </a:cubicBezTo>
                <a:cubicBezTo>
                  <a:pt x="371" y="211"/>
                  <a:pt x="371" y="211"/>
                  <a:pt x="371" y="211"/>
                </a:cubicBezTo>
                <a:cubicBezTo>
                  <a:pt x="370" y="211"/>
                  <a:pt x="370" y="211"/>
                  <a:pt x="369" y="211"/>
                </a:cubicBezTo>
                <a:cubicBezTo>
                  <a:pt x="369" y="212"/>
                  <a:pt x="369" y="212"/>
                  <a:pt x="368" y="212"/>
                </a:cubicBezTo>
                <a:cubicBezTo>
                  <a:pt x="368" y="212"/>
                  <a:pt x="368" y="212"/>
                  <a:pt x="368" y="212"/>
                </a:cubicBezTo>
                <a:cubicBezTo>
                  <a:pt x="368" y="212"/>
                  <a:pt x="368" y="212"/>
                  <a:pt x="368" y="212"/>
                </a:cubicBezTo>
                <a:cubicBezTo>
                  <a:pt x="368" y="211"/>
                  <a:pt x="368" y="211"/>
                  <a:pt x="368" y="211"/>
                </a:cubicBezTo>
                <a:cubicBezTo>
                  <a:pt x="367" y="211"/>
                  <a:pt x="367" y="211"/>
                  <a:pt x="367" y="211"/>
                </a:cubicBezTo>
                <a:cubicBezTo>
                  <a:pt x="366" y="212"/>
                  <a:pt x="365" y="212"/>
                  <a:pt x="364" y="212"/>
                </a:cubicBezTo>
                <a:cubicBezTo>
                  <a:pt x="363" y="212"/>
                  <a:pt x="361" y="211"/>
                  <a:pt x="360" y="211"/>
                </a:cubicBezTo>
                <a:cubicBezTo>
                  <a:pt x="359" y="211"/>
                  <a:pt x="358" y="211"/>
                  <a:pt x="357" y="212"/>
                </a:cubicBezTo>
                <a:cubicBezTo>
                  <a:pt x="356" y="211"/>
                  <a:pt x="356" y="211"/>
                  <a:pt x="356" y="210"/>
                </a:cubicBezTo>
                <a:cubicBezTo>
                  <a:pt x="357" y="209"/>
                  <a:pt x="359" y="209"/>
                  <a:pt x="360" y="208"/>
                </a:cubicBezTo>
                <a:cubicBezTo>
                  <a:pt x="359" y="208"/>
                  <a:pt x="359" y="207"/>
                  <a:pt x="358" y="207"/>
                </a:cubicBezTo>
                <a:cubicBezTo>
                  <a:pt x="358" y="207"/>
                  <a:pt x="358" y="207"/>
                  <a:pt x="358" y="207"/>
                </a:cubicBezTo>
                <a:cubicBezTo>
                  <a:pt x="359" y="205"/>
                  <a:pt x="360" y="206"/>
                  <a:pt x="361" y="205"/>
                </a:cubicBezTo>
                <a:cubicBezTo>
                  <a:pt x="361" y="205"/>
                  <a:pt x="360" y="204"/>
                  <a:pt x="360" y="204"/>
                </a:cubicBezTo>
                <a:cubicBezTo>
                  <a:pt x="361" y="201"/>
                  <a:pt x="364" y="197"/>
                  <a:pt x="366" y="196"/>
                </a:cubicBezTo>
                <a:cubicBezTo>
                  <a:pt x="367" y="196"/>
                  <a:pt x="367" y="195"/>
                  <a:pt x="368" y="195"/>
                </a:cubicBezTo>
                <a:cubicBezTo>
                  <a:pt x="368" y="195"/>
                  <a:pt x="369" y="195"/>
                  <a:pt x="369" y="195"/>
                </a:cubicBezTo>
                <a:cubicBezTo>
                  <a:pt x="369" y="195"/>
                  <a:pt x="369" y="196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ubicBezTo>
                  <a:pt x="368" y="196"/>
                  <a:pt x="368" y="196"/>
                  <a:pt x="367" y="196"/>
                </a:cubicBezTo>
                <a:cubicBezTo>
                  <a:pt x="368" y="199"/>
                  <a:pt x="364" y="200"/>
                  <a:pt x="365" y="203"/>
                </a:cubicBezTo>
                <a:cubicBezTo>
                  <a:pt x="366" y="203"/>
                  <a:pt x="366" y="202"/>
                  <a:pt x="367" y="201"/>
                </a:cubicBezTo>
                <a:cubicBezTo>
                  <a:pt x="367" y="202"/>
                  <a:pt x="368" y="202"/>
                  <a:pt x="368" y="202"/>
                </a:cubicBezTo>
                <a:cubicBezTo>
                  <a:pt x="368" y="202"/>
                  <a:pt x="368" y="203"/>
                  <a:pt x="367" y="203"/>
                </a:cubicBezTo>
                <a:cubicBezTo>
                  <a:pt x="367" y="203"/>
                  <a:pt x="367" y="203"/>
                  <a:pt x="367" y="203"/>
                </a:cubicBezTo>
                <a:cubicBezTo>
                  <a:pt x="367" y="203"/>
                  <a:pt x="367" y="203"/>
                  <a:pt x="367" y="203"/>
                </a:cubicBezTo>
                <a:cubicBezTo>
                  <a:pt x="368" y="204"/>
                  <a:pt x="369" y="205"/>
                  <a:pt x="371" y="205"/>
                </a:cubicBezTo>
                <a:cubicBezTo>
                  <a:pt x="371" y="205"/>
                  <a:pt x="371" y="204"/>
                  <a:pt x="371" y="204"/>
                </a:cubicBezTo>
                <a:cubicBezTo>
                  <a:pt x="373" y="204"/>
                  <a:pt x="374" y="204"/>
                  <a:pt x="375" y="205"/>
                </a:cubicBezTo>
                <a:cubicBezTo>
                  <a:pt x="375" y="205"/>
                  <a:pt x="375" y="205"/>
                  <a:pt x="375" y="205"/>
                </a:cubicBezTo>
                <a:cubicBezTo>
                  <a:pt x="374" y="206"/>
                  <a:pt x="374" y="206"/>
                  <a:pt x="373" y="207"/>
                </a:cubicBezTo>
                <a:cubicBezTo>
                  <a:pt x="373" y="207"/>
                  <a:pt x="373" y="207"/>
                  <a:pt x="373" y="207"/>
                </a:cubicBezTo>
                <a:cubicBezTo>
                  <a:pt x="373" y="207"/>
                  <a:pt x="374" y="208"/>
                  <a:pt x="374" y="208"/>
                </a:cubicBezTo>
                <a:cubicBezTo>
                  <a:pt x="375" y="208"/>
                  <a:pt x="375" y="208"/>
                  <a:pt x="376" y="208"/>
                </a:cubicBezTo>
                <a:cubicBezTo>
                  <a:pt x="376" y="208"/>
                  <a:pt x="376" y="208"/>
                  <a:pt x="376" y="208"/>
                </a:cubicBezTo>
                <a:cubicBezTo>
                  <a:pt x="376" y="208"/>
                  <a:pt x="376" y="208"/>
                  <a:pt x="376" y="208"/>
                </a:cubicBezTo>
                <a:cubicBezTo>
                  <a:pt x="375" y="209"/>
                  <a:pt x="375" y="209"/>
                  <a:pt x="374" y="209"/>
                </a:cubicBezTo>
                <a:cubicBezTo>
                  <a:pt x="374" y="209"/>
                  <a:pt x="374" y="209"/>
                  <a:pt x="374" y="209"/>
                </a:cubicBezTo>
                <a:cubicBezTo>
                  <a:pt x="374" y="210"/>
                  <a:pt x="374" y="211"/>
                  <a:pt x="375" y="211"/>
                </a:cubicBezTo>
                <a:cubicBezTo>
                  <a:pt x="375" y="211"/>
                  <a:pt x="375" y="211"/>
                  <a:pt x="375" y="211"/>
                </a:cubicBezTo>
                <a:cubicBezTo>
                  <a:pt x="375" y="211"/>
                  <a:pt x="375" y="211"/>
                  <a:pt x="376" y="210"/>
                </a:cubicBezTo>
                <a:cubicBezTo>
                  <a:pt x="376" y="211"/>
                  <a:pt x="376" y="211"/>
                  <a:pt x="376" y="211"/>
                </a:cubicBezTo>
                <a:cubicBezTo>
                  <a:pt x="376" y="211"/>
                  <a:pt x="376" y="211"/>
                  <a:pt x="376" y="211"/>
                </a:cubicBezTo>
                <a:cubicBezTo>
                  <a:pt x="376" y="212"/>
                  <a:pt x="376" y="212"/>
                  <a:pt x="378" y="212"/>
                </a:cubicBezTo>
                <a:close/>
                <a:moveTo>
                  <a:pt x="394" y="141"/>
                </a:moveTo>
                <a:cubicBezTo>
                  <a:pt x="394" y="141"/>
                  <a:pt x="395" y="141"/>
                  <a:pt x="395" y="140"/>
                </a:cubicBezTo>
                <a:cubicBezTo>
                  <a:pt x="395" y="140"/>
                  <a:pt x="395" y="140"/>
                  <a:pt x="396" y="140"/>
                </a:cubicBezTo>
                <a:cubicBezTo>
                  <a:pt x="396" y="141"/>
                  <a:pt x="396" y="141"/>
                  <a:pt x="396" y="141"/>
                </a:cubicBezTo>
                <a:cubicBezTo>
                  <a:pt x="395" y="141"/>
                  <a:pt x="395" y="141"/>
                  <a:pt x="394" y="141"/>
                </a:cubicBezTo>
                <a:cubicBezTo>
                  <a:pt x="394" y="141"/>
                  <a:pt x="394" y="141"/>
                  <a:pt x="394" y="141"/>
                </a:cubicBezTo>
                <a:close/>
                <a:moveTo>
                  <a:pt x="292" y="545"/>
                </a:moveTo>
                <a:cubicBezTo>
                  <a:pt x="292" y="545"/>
                  <a:pt x="292" y="545"/>
                  <a:pt x="292" y="545"/>
                </a:cubicBezTo>
                <a:cubicBezTo>
                  <a:pt x="291" y="545"/>
                  <a:pt x="291" y="545"/>
                  <a:pt x="290" y="545"/>
                </a:cubicBezTo>
                <a:cubicBezTo>
                  <a:pt x="291" y="543"/>
                  <a:pt x="291" y="541"/>
                  <a:pt x="291" y="540"/>
                </a:cubicBezTo>
                <a:cubicBezTo>
                  <a:pt x="292" y="539"/>
                  <a:pt x="292" y="539"/>
                  <a:pt x="292" y="539"/>
                </a:cubicBezTo>
                <a:cubicBezTo>
                  <a:pt x="292" y="539"/>
                  <a:pt x="292" y="539"/>
                  <a:pt x="293" y="540"/>
                </a:cubicBezTo>
                <a:cubicBezTo>
                  <a:pt x="293" y="540"/>
                  <a:pt x="293" y="540"/>
                  <a:pt x="293" y="541"/>
                </a:cubicBezTo>
                <a:cubicBezTo>
                  <a:pt x="293" y="541"/>
                  <a:pt x="292" y="541"/>
                  <a:pt x="292" y="542"/>
                </a:cubicBezTo>
                <a:cubicBezTo>
                  <a:pt x="292" y="542"/>
                  <a:pt x="292" y="543"/>
                  <a:pt x="293" y="543"/>
                </a:cubicBezTo>
                <a:cubicBezTo>
                  <a:pt x="292" y="544"/>
                  <a:pt x="292" y="545"/>
                  <a:pt x="292" y="545"/>
                </a:cubicBezTo>
                <a:close/>
                <a:moveTo>
                  <a:pt x="141" y="107"/>
                </a:moveTo>
                <a:cubicBezTo>
                  <a:pt x="141" y="106"/>
                  <a:pt x="140" y="105"/>
                  <a:pt x="141" y="104"/>
                </a:cubicBezTo>
                <a:cubicBezTo>
                  <a:pt x="142" y="104"/>
                  <a:pt x="143" y="104"/>
                  <a:pt x="143" y="104"/>
                </a:cubicBezTo>
                <a:cubicBezTo>
                  <a:pt x="144" y="105"/>
                  <a:pt x="144" y="105"/>
                  <a:pt x="143" y="106"/>
                </a:cubicBezTo>
                <a:cubicBezTo>
                  <a:pt x="146" y="108"/>
                  <a:pt x="148" y="105"/>
                  <a:pt x="149" y="104"/>
                </a:cubicBezTo>
                <a:cubicBezTo>
                  <a:pt x="150" y="103"/>
                  <a:pt x="154" y="105"/>
                  <a:pt x="155" y="105"/>
                </a:cubicBezTo>
                <a:cubicBezTo>
                  <a:pt x="159" y="107"/>
                  <a:pt x="166" y="110"/>
                  <a:pt x="172" y="109"/>
                </a:cubicBezTo>
                <a:cubicBezTo>
                  <a:pt x="174" y="109"/>
                  <a:pt x="177" y="111"/>
                  <a:pt x="178" y="113"/>
                </a:cubicBezTo>
                <a:cubicBezTo>
                  <a:pt x="176" y="113"/>
                  <a:pt x="175" y="113"/>
                  <a:pt x="173" y="114"/>
                </a:cubicBezTo>
                <a:cubicBezTo>
                  <a:pt x="173" y="114"/>
                  <a:pt x="173" y="115"/>
                  <a:pt x="173" y="115"/>
                </a:cubicBezTo>
                <a:cubicBezTo>
                  <a:pt x="176" y="116"/>
                  <a:pt x="179" y="117"/>
                  <a:pt x="183" y="116"/>
                </a:cubicBezTo>
                <a:cubicBezTo>
                  <a:pt x="185" y="116"/>
                  <a:pt x="187" y="115"/>
                  <a:pt x="189" y="115"/>
                </a:cubicBezTo>
                <a:cubicBezTo>
                  <a:pt x="191" y="115"/>
                  <a:pt x="192" y="116"/>
                  <a:pt x="193" y="116"/>
                </a:cubicBezTo>
                <a:cubicBezTo>
                  <a:pt x="194" y="117"/>
                  <a:pt x="196" y="117"/>
                  <a:pt x="197" y="118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6" y="119"/>
                  <a:pt x="196" y="120"/>
                  <a:pt x="196" y="120"/>
                </a:cubicBezTo>
                <a:cubicBezTo>
                  <a:pt x="197" y="121"/>
                  <a:pt x="198" y="122"/>
                  <a:pt x="199" y="123"/>
                </a:cubicBezTo>
                <a:cubicBezTo>
                  <a:pt x="199" y="122"/>
                  <a:pt x="199" y="121"/>
                  <a:pt x="199" y="121"/>
                </a:cubicBezTo>
                <a:cubicBezTo>
                  <a:pt x="199" y="121"/>
                  <a:pt x="200" y="121"/>
                  <a:pt x="200" y="121"/>
                </a:cubicBezTo>
                <a:cubicBezTo>
                  <a:pt x="200" y="118"/>
                  <a:pt x="198" y="119"/>
                  <a:pt x="199" y="115"/>
                </a:cubicBezTo>
                <a:cubicBezTo>
                  <a:pt x="200" y="115"/>
                  <a:pt x="202" y="115"/>
                  <a:pt x="203" y="114"/>
                </a:cubicBezTo>
                <a:cubicBezTo>
                  <a:pt x="204" y="113"/>
                  <a:pt x="204" y="113"/>
                  <a:pt x="204" y="113"/>
                </a:cubicBezTo>
                <a:cubicBezTo>
                  <a:pt x="207" y="113"/>
                  <a:pt x="208" y="115"/>
                  <a:pt x="212" y="114"/>
                </a:cubicBezTo>
                <a:cubicBezTo>
                  <a:pt x="213" y="115"/>
                  <a:pt x="216" y="117"/>
                  <a:pt x="219" y="116"/>
                </a:cubicBezTo>
                <a:cubicBezTo>
                  <a:pt x="220" y="116"/>
                  <a:pt x="220" y="116"/>
                  <a:pt x="221" y="116"/>
                </a:cubicBezTo>
                <a:cubicBezTo>
                  <a:pt x="224" y="116"/>
                  <a:pt x="227" y="116"/>
                  <a:pt x="229" y="115"/>
                </a:cubicBezTo>
                <a:cubicBezTo>
                  <a:pt x="230" y="116"/>
                  <a:pt x="231" y="117"/>
                  <a:pt x="232" y="117"/>
                </a:cubicBezTo>
                <a:cubicBezTo>
                  <a:pt x="233" y="116"/>
                  <a:pt x="233" y="115"/>
                  <a:pt x="233" y="115"/>
                </a:cubicBezTo>
                <a:cubicBezTo>
                  <a:pt x="232" y="114"/>
                  <a:pt x="230" y="114"/>
                  <a:pt x="229" y="114"/>
                </a:cubicBezTo>
                <a:cubicBezTo>
                  <a:pt x="229" y="113"/>
                  <a:pt x="229" y="113"/>
                  <a:pt x="229" y="113"/>
                </a:cubicBezTo>
                <a:cubicBezTo>
                  <a:pt x="231" y="112"/>
                  <a:pt x="232" y="113"/>
                  <a:pt x="234" y="114"/>
                </a:cubicBezTo>
                <a:cubicBezTo>
                  <a:pt x="235" y="114"/>
                  <a:pt x="235" y="114"/>
                  <a:pt x="236" y="114"/>
                </a:cubicBezTo>
                <a:cubicBezTo>
                  <a:pt x="236" y="115"/>
                  <a:pt x="236" y="116"/>
                  <a:pt x="235" y="117"/>
                </a:cubicBezTo>
                <a:cubicBezTo>
                  <a:pt x="235" y="119"/>
                  <a:pt x="238" y="120"/>
                  <a:pt x="239" y="120"/>
                </a:cubicBezTo>
                <a:cubicBezTo>
                  <a:pt x="239" y="118"/>
                  <a:pt x="237" y="116"/>
                  <a:pt x="239" y="114"/>
                </a:cubicBezTo>
                <a:cubicBezTo>
                  <a:pt x="239" y="114"/>
                  <a:pt x="241" y="114"/>
                  <a:pt x="241" y="114"/>
                </a:cubicBezTo>
                <a:cubicBezTo>
                  <a:pt x="242" y="114"/>
                  <a:pt x="242" y="113"/>
                  <a:pt x="243" y="112"/>
                </a:cubicBezTo>
                <a:cubicBezTo>
                  <a:pt x="244" y="112"/>
                  <a:pt x="244" y="112"/>
                  <a:pt x="245" y="111"/>
                </a:cubicBezTo>
                <a:cubicBezTo>
                  <a:pt x="245" y="111"/>
                  <a:pt x="245" y="109"/>
                  <a:pt x="244" y="109"/>
                </a:cubicBezTo>
                <a:cubicBezTo>
                  <a:pt x="243" y="110"/>
                  <a:pt x="242" y="110"/>
                  <a:pt x="241" y="110"/>
                </a:cubicBezTo>
                <a:cubicBezTo>
                  <a:pt x="241" y="110"/>
                  <a:pt x="241" y="110"/>
                  <a:pt x="241" y="110"/>
                </a:cubicBezTo>
                <a:cubicBezTo>
                  <a:pt x="242" y="109"/>
                  <a:pt x="242" y="109"/>
                  <a:pt x="242" y="108"/>
                </a:cubicBezTo>
                <a:cubicBezTo>
                  <a:pt x="243" y="108"/>
                  <a:pt x="243" y="108"/>
                  <a:pt x="245" y="108"/>
                </a:cubicBezTo>
                <a:cubicBezTo>
                  <a:pt x="245" y="108"/>
                  <a:pt x="246" y="109"/>
                  <a:pt x="246" y="109"/>
                </a:cubicBezTo>
                <a:cubicBezTo>
                  <a:pt x="246" y="108"/>
                  <a:pt x="246" y="107"/>
                  <a:pt x="246" y="106"/>
                </a:cubicBezTo>
                <a:cubicBezTo>
                  <a:pt x="246" y="106"/>
                  <a:pt x="246" y="106"/>
                  <a:pt x="246" y="106"/>
                </a:cubicBezTo>
                <a:cubicBezTo>
                  <a:pt x="244" y="107"/>
                  <a:pt x="243" y="105"/>
                  <a:pt x="242" y="105"/>
                </a:cubicBezTo>
                <a:cubicBezTo>
                  <a:pt x="241" y="105"/>
                  <a:pt x="241" y="105"/>
                  <a:pt x="241" y="105"/>
                </a:cubicBezTo>
                <a:cubicBezTo>
                  <a:pt x="239" y="105"/>
                  <a:pt x="235" y="104"/>
                  <a:pt x="235" y="101"/>
                </a:cubicBezTo>
                <a:cubicBezTo>
                  <a:pt x="236" y="101"/>
                  <a:pt x="236" y="101"/>
                  <a:pt x="237" y="100"/>
                </a:cubicBezTo>
                <a:cubicBezTo>
                  <a:pt x="236" y="99"/>
                  <a:pt x="235" y="99"/>
                  <a:pt x="234" y="98"/>
                </a:cubicBezTo>
                <a:cubicBezTo>
                  <a:pt x="235" y="97"/>
                  <a:pt x="235" y="96"/>
                  <a:pt x="236" y="95"/>
                </a:cubicBezTo>
                <a:cubicBezTo>
                  <a:pt x="237" y="95"/>
                  <a:pt x="238" y="96"/>
                  <a:pt x="239" y="96"/>
                </a:cubicBezTo>
                <a:cubicBezTo>
                  <a:pt x="239" y="96"/>
                  <a:pt x="239" y="95"/>
                  <a:pt x="239" y="95"/>
                </a:cubicBezTo>
                <a:cubicBezTo>
                  <a:pt x="238" y="94"/>
                  <a:pt x="238" y="94"/>
                  <a:pt x="237" y="93"/>
                </a:cubicBezTo>
                <a:cubicBezTo>
                  <a:pt x="238" y="93"/>
                  <a:pt x="238" y="92"/>
                  <a:pt x="239" y="92"/>
                </a:cubicBezTo>
                <a:cubicBezTo>
                  <a:pt x="242" y="91"/>
                  <a:pt x="245" y="93"/>
                  <a:pt x="246" y="95"/>
                </a:cubicBezTo>
                <a:cubicBezTo>
                  <a:pt x="247" y="96"/>
                  <a:pt x="246" y="97"/>
                  <a:pt x="246" y="98"/>
                </a:cubicBezTo>
                <a:cubicBezTo>
                  <a:pt x="247" y="98"/>
                  <a:pt x="250" y="101"/>
                  <a:pt x="251" y="102"/>
                </a:cubicBezTo>
                <a:cubicBezTo>
                  <a:pt x="251" y="102"/>
                  <a:pt x="250" y="102"/>
                  <a:pt x="250" y="103"/>
                </a:cubicBezTo>
                <a:cubicBezTo>
                  <a:pt x="249" y="103"/>
                  <a:pt x="249" y="103"/>
                  <a:pt x="248" y="103"/>
                </a:cubicBezTo>
                <a:cubicBezTo>
                  <a:pt x="248" y="104"/>
                  <a:pt x="248" y="104"/>
                  <a:pt x="248" y="105"/>
                </a:cubicBezTo>
                <a:cubicBezTo>
                  <a:pt x="248" y="105"/>
                  <a:pt x="249" y="105"/>
                  <a:pt x="250" y="106"/>
                </a:cubicBezTo>
                <a:cubicBezTo>
                  <a:pt x="251" y="106"/>
                  <a:pt x="251" y="105"/>
                  <a:pt x="251" y="105"/>
                </a:cubicBezTo>
                <a:cubicBezTo>
                  <a:pt x="252" y="105"/>
                  <a:pt x="254" y="106"/>
                  <a:pt x="254" y="106"/>
                </a:cubicBezTo>
                <a:cubicBezTo>
                  <a:pt x="254" y="107"/>
                  <a:pt x="254" y="107"/>
                  <a:pt x="253" y="108"/>
                </a:cubicBezTo>
                <a:cubicBezTo>
                  <a:pt x="253" y="109"/>
                  <a:pt x="254" y="109"/>
                  <a:pt x="254" y="109"/>
                </a:cubicBezTo>
                <a:cubicBezTo>
                  <a:pt x="255" y="110"/>
                  <a:pt x="255" y="112"/>
                  <a:pt x="255" y="113"/>
                </a:cubicBezTo>
                <a:cubicBezTo>
                  <a:pt x="258" y="112"/>
                  <a:pt x="257" y="109"/>
                  <a:pt x="259" y="108"/>
                </a:cubicBezTo>
                <a:cubicBezTo>
                  <a:pt x="261" y="108"/>
                  <a:pt x="264" y="111"/>
                  <a:pt x="263" y="113"/>
                </a:cubicBezTo>
                <a:cubicBezTo>
                  <a:pt x="263" y="113"/>
                  <a:pt x="262" y="113"/>
                  <a:pt x="261" y="113"/>
                </a:cubicBezTo>
                <a:cubicBezTo>
                  <a:pt x="261" y="113"/>
                  <a:pt x="261" y="114"/>
                  <a:pt x="261" y="115"/>
                </a:cubicBezTo>
                <a:cubicBezTo>
                  <a:pt x="261" y="116"/>
                  <a:pt x="264" y="119"/>
                  <a:pt x="265" y="119"/>
                </a:cubicBezTo>
                <a:cubicBezTo>
                  <a:pt x="266" y="119"/>
                  <a:pt x="267" y="119"/>
                  <a:pt x="268" y="118"/>
                </a:cubicBezTo>
                <a:cubicBezTo>
                  <a:pt x="268" y="116"/>
                  <a:pt x="269" y="116"/>
                  <a:pt x="270" y="114"/>
                </a:cubicBezTo>
                <a:cubicBezTo>
                  <a:pt x="271" y="113"/>
                  <a:pt x="270" y="111"/>
                  <a:pt x="271" y="110"/>
                </a:cubicBezTo>
                <a:cubicBezTo>
                  <a:pt x="272" y="110"/>
                  <a:pt x="273" y="111"/>
                  <a:pt x="274" y="110"/>
                </a:cubicBezTo>
                <a:cubicBezTo>
                  <a:pt x="274" y="110"/>
                  <a:pt x="274" y="110"/>
                  <a:pt x="274" y="109"/>
                </a:cubicBezTo>
                <a:cubicBezTo>
                  <a:pt x="273" y="109"/>
                  <a:pt x="272" y="108"/>
                  <a:pt x="271" y="107"/>
                </a:cubicBezTo>
                <a:cubicBezTo>
                  <a:pt x="271" y="107"/>
                  <a:pt x="271" y="106"/>
                  <a:pt x="271" y="105"/>
                </a:cubicBezTo>
                <a:cubicBezTo>
                  <a:pt x="271" y="105"/>
                  <a:pt x="272" y="105"/>
                  <a:pt x="272" y="104"/>
                </a:cubicBezTo>
                <a:cubicBezTo>
                  <a:pt x="275" y="104"/>
                  <a:pt x="276" y="105"/>
                  <a:pt x="278" y="105"/>
                </a:cubicBezTo>
                <a:cubicBezTo>
                  <a:pt x="278" y="106"/>
                  <a:pt x="279" y="106"/>
                  <a:pt x="280" y="106"/>
                </a:cubicBezTo>
                <a:cubicBezTo>
                  <a:pt x="280" y="106"/>
                  <a:pt x="281" y="107"/>
                  <a:pt x="282" y="108"/>
                </a:cubicBezTo>
                <a:cubicBezTo>
                  <a:pt x="283" y="108"/>
                  <a:pt x="283" y="107"/>
                  <a:pt x="283" y="108"/>
                </a:cubicBezTo>
                <a:cubicBezTo>
                  <a:pt x="284" y="108"/>
                  <a:pt x="284" y="111"/>
                  <a:pt x="284" y="111"/>
                </a:cubicBezTo>
                <a:cubicBezTo>
                  <a:pt x="284" y="111"/>
                  <a:pt x="283" y="111"/>
                  <a:pt x="283" y="112"/>
                </a:cubicBezTo>
                <a:cubicBezTo>
                  <a:pt x="282" y="111"/>
                  <a:pt x="282" y="111"/>
                  <a:pt x="282" y="110"/>
                </a:cubicBezTo>
                <a:cubicBezTo>
                  <a:pt x="281" y="110"/>
                  <a:pt x="281" y="111"/>
                  <a:pt x="280" y="111"/>
                </a:cubicBezTo>
                <a:cubicBezTo>
                  <a:pt x="280" y="114"/>
                  <a:pt x="283" y="115"/>
                  <a:pt x="285" y="118"/>
                </a:cubicBezTo>
                <a:cubicBezTo>
                  <a:pt x="285" y="119"/>
                  <a:pt x="282" y="122"/>
                  <a:pt x="281" y="122"/>
                </a:cubicBezTo>
                <a:cubicBezTo>
                  <a:pt x="280" y="123"/>
                  <a:pt x="279" y="123"/>
                  <a:pt x="279" y="124"/>
                </a:cubicBezTo>
                <a:cubicBezTo>
                  <a:pt x="276" y="123"/>
                  <a:pt x="276" y="120"/>
                  <a:pt x="273" y="120"/>
                </a:cubicBezTo>
                <a:cubicBezTo>
                  <a:pt x="273" y="120"/>
                  <a:pt x="273" y="120"/>
                  <a:pt x="272" y="121"/>
                </a:cubicBezTo>
                <a:cubicBezTo>
                  <a:pt x="273" y="121"/>
                  <a:pt x="273" y="121"/>
                  <a:pt x="273" y="121"/>
                </a:cubicBezTo>
                <a:cubicBezTo>
                  <a:pt x="274" y="121"/>
                  <a:pt x="276" y="123"/>
                  <a:pt x="277" y="124"/>
                </a:cubicBezTo>
                <a:cubicBezTo>
                  <a:pt x="276" y="124"/>
                  <a:pt x="275" y="124"/>
                  <a:pt x="274" y="124"/>
                </a:cubicBezTo>
                <a:cubicBezTo>
                  <a:pt x="272" y="124"/>
                  <a:pt x="272" y="124"/>
                  <a:pt x="271" y="122"/>
                </a:cubicBezTo>
                <a:cubicBezTo>
                  <a:pt x="270" y="122"/>
                  <a:pt x="268" y="122"/>
                  <a:pt x="267" y="123"/>
                </a:cubicBezTo>
                <a:cubicBezTo>
                  <a:pt x="267" y="123"/>
                  <a:pt x="266" y="123"/>
                  <a:pt x="266" y="123"/>
                </a:cubicBezTo>
                <a:cubicBezTo>
                  <a:pt x="266" y="123"/>
                  <a:pt x="266" y="123"/>
                  <a:pt x="267" y="123"/>
                </a:cubicBezTo>
                <a:cubicBezTo>
                  <a:pt x="267" y="124"/>
                  <a:pt x="268" y="124"/>
                  <a:pt x="269" y="125"/>
                </a:cubicBezTo>
                <a:cubicBezTo>
                  <a:pt x="269" y="126"/>
                  <a:pt x="265" y="130"/>
                  <a:pt x="263" y="129"/>
                </a:cubicBezTo>
                <a:cubicBezTo>
                  <a:pt x="262" y="129"/>
                  <a:pt x="262" y="128"/>
                  <a:pt x="261" y="127"/>
                </a:cubicBezTo>
                <a:cubicBezTo>
                  <a:pt x="260" y="127"/>
                  <a:pt x="259" y="127"/>
                  <a:pt x="259" y="127"/>
                </a:cubicBezTo>
                <a:cubicBezTo>
                  <a:pt x="258" y="126"/>
                  <a:pt x="258" y="126"/>
                  <a:pt x="257" y="126"/>
                </a:cubicBezTo>
                <a:cubicBezTo>
                  <a:pt x="256" y="126"/>
                  <a:pt x="254" y="126"/>
                  <a:pt x="253" y="126"/>
                </a:cubicBezTo>
                <a:cubicBezTo>
                  <a:pt x="253" y="126"/>
                  <a:pt x="254" y="126"/>
                  <a:pt x="254" y="126"/>
                </a:cubicBezTo>
                <a:cubicBezTo>
                  <a:pt x="255" y="127"/>
                  <a:pt x="256" y="127"/>
                  <a:pt x="257" y="127"/>
                </a:cubicBezTo>
                <a:cubicBezTo>
                  <a:pt x="258" y="128"/>
                  <a:pt x="259" y="129"/>
                  <a:pt x="260" y="129"/>
                </a:cubicBezTo>
                <a:cubicBezTo>
                  <a:pt x="261" y="130"/>
                  <a:pt x="263" y="131"/>
                  <a:pt x="265" y="131"/>
                </a:cubicBezTo>
                <a:cubicBezTo>
                  <a:pt x="265" y="131"/>
                  <a:pt x="265" y="131"/>
                  <a:pt x="265" y="131"/>
                </a:cubicBezTo>
                <a:cubicBezTo>
                  <a:pt x="265" y="132"/>
                  <a:pt x="265" y="132"/>
                  <a:pt x="265" y="133"/>
                </a:cubicBezTo>
                <a:cubicBezTo>
                  <a:pt x="264" y="134"/>
                  <a:pt x="261" y="137"/>
                  <a:pt x="259" y="136"/>
                </a:cubicBezTo>
                <a:cubicBezTo>
                  <a:pt x="258" y="136"/>
                  <a:pt x="257" y="136"/>
                  <a:pt x="256" y="135"/>
                </a:cubicBezTo>
                <a:cubicBezTo>
                  <a:pt x="256" y="137"/>
                  <a:pt x="257" y="138"/>
                  <a:pt x="257" y="139"/>
                </a:cubicBezTo>
                <a:cubicBezTo>
                  <a:pt x="254" y="139"/>
                  <a:pt x="253" y="138"/>
                  <a:pt x="251" y="137"/>
                </a:cubicBezTo>
                <a:cubicBezTo>
                  <a:pt x="249" y="137"/>
                  <a:pt x="247" y="137"/>
                  <a:pt x="245" y="136"/>
                </a:cubicBezTo>
                <a:cubicBezTo>
                  <a:pt x="245" y="136"/>
                  <a:pt x="245" y="137"/>
                  <a:pt x="245" y="137"/>
                </a:cubicBezTo>
                <a:cubicBezTo>
                  <a:pt x="245" y="137"/>
                  <a:pt x="245" y="137"/>
                  <a:pt x="246" y="137"/>
                </a:cubicBezTo>
                <a:cubicBezTo>
                  <a:pt x="247" y="137"/>
                  <a:pt x="248" y="138"/>
                  <a:pt x="249" y="138"/>
                </a:cubicBezTo>
                <a:cubicBezTo>
                  <a:pt x="251" y="139"/>
                  <a:pt x="253" y="139"/>
                  <a:pt x="254" y="140"/>
                </a:cubicBezTo>
                <a:cubicBezTo>
                  <a:pt x="254" y="141"/>
                  <a:pt x="254" y="141"/>
                  <a:pt x="254" y="141"/>
                </a:cubicBezTo>
                <a:cubicBezTo>
                  <a:pt x="253" y="142"/>
                  <a:pt x="253" y="142"/>
                  <a:pt x="252" y="142"/>
                </a:cubicBezTo>
                <a:cubicBezTo>
                  <a:pt x="250" y="142"/>
                  <a:pt x="249" y="142"/>
                  <a:pt x="248" y="142"/>
                </a:cubicBezTo>
                <a:cubicBezTo>
                  <a:pt x="248" y="142"/>
                  <a:pt x="248" y="142"/>
                  <a:pt x="248" y="142"/>
                </a:cubicBezTo>
                <a:cubicBezTo>
                  <a:pt x="248" y="142"/>
                  <a:pt x="248" y="142"/>
                  <a:pt x="248" y="142"/>
                </a:cubicBezTo>
                <a:cubicBezTo>
                  <a:pt x="249" y="143"/>
                  <a:pt x="249" y="143"/>
                  <a:pt x="250" y="143"/>
                </a:cubicBezTo>
                <a:cubicBezTo>
                  <a:pt x="250" y="144"/>
                  <a:pt x="250" y="144"/>
                  <a:pt x="250" y="144"/>
                </a:cubicBezTo>
                <a:cubicBezTo>
                  <a:pt x="249" y="145"/>
                  <a:pt x="246" y="146"/>
                  <a:pt x="245" y="147"/>
                </a:cubicBezTo>
                <a:cubicBezTo>
                  <a:pt x="245" y="148"/>
                  <a:pt x="245" y="149"/>
                  <a:pt x="245" y="149"/>
                </a:cubicBezTo>
                <a:cubicBezTo>
                  <a:pt x="245" y="150"/>
                  <a:pt x="244" y="149"/>
                  <a:pt x="243" y="150"/>
                </a:cubicBezTo>
                <a:cubicBezTo>
                  <a:pt x="242" y="152"/>
                  <a:pt x="239" y="159"/>
                  <a:pt x="241" y="162"/>
                </a:cubicBezTo>
                <a:cubicBezTo>
                  <a:pt x="243" y="163"/>
                  <a:pt x="244" y="162"/>
                  <a:pt x="246" y="163"/>
                </a:cubicBezTo>
                <a:cubicBezTo>
                  <a:pt x="247" y="164"/>
                  <a:pt x="248" y="167"/>
                  <a:pt x="248" y="169"/>
                </a:cubicBezTo>
                <a:cubicBezTo>
                  <a:pt x="248" y="169"/>
                  <a:pt x="248" y="170"/>
                  <a:pt x="248" y="171"/>
                </a:cubicBezTo>
                <a:cubicBezTo>
                  <a:pt x="250" y="171"/>
                  <a:pt x="251" y="169"/>
                  <a:pt x="254" y="170"/>
                </a:cubicBezTo>
                <a:cubicBezTo>
                  <a:pt x="257" y="170"/>
                  <a:pt x="261" y="172"/>
                  <a:pt x="263" y="174"/>
                </a:cubicBezTo>
                <a:cubicBezTo>
                  <a:pt x="263" y="174"/>
                  <a:pt x="264" y="175"/>
                  <a:pt x="264" y="176"/>
                </a:cubicBezTo>
                <a:cubicBezTo>
                  <a:pt x="266" y="176"/>
                  <a:pt x="268" y="177"/>
                  <a:pt x="269" y="177"/>
                </a:cubicBezTo>
                <a:cubicBezTo>
                  <a:pt x="270" y="177"/>
                  <a:pt x="271" y="178"/>
                  <a:pt x="272" y="178"/>
                </a:cubicBezTo>
                <a:cubicBezTo>
                  <a:pt x="274" y="179"/>
                  <a:pt x="280" y="178"/>
                  <a:pt x="282" y="180"/>
                </a:cubicBezTo>
                <a:cubicBezTo>
                  <a:pt x="281" y="181"/>
                  <a:pt x="281" y="182"/>
                  <a:pt x="281" y="183"/>
                </a:cubicBezTo>
                <a:cubicBezTo>
                  <a:pt x="281" y="184"/>
                  <a:pt x="281" y="184"/>
                  <a:pt x="282" y="185"/>
                </a:cubicBezTo>
                <a:cubicBezTo>
                  <a:pt x="282" y="187"/>
                  <a:pt x="281" y="188"/>
                  <a:pt x="281" y="189"/>
                </a:cubicBezTo>
                <a:cubicBezTo>
                  <a:pt x="282" y="190"/>
                  <a:pt x="283" y="190"/>
                  <a:pt x="283" y="193"/>
                </a:cubicBezTo>
                <a:cubicBezTo>
                  <a:pt x="285" y="193"/>
                  <a:pt x="287" y="194"/>
                  <a:pt x="288" y="196"/>
                </a:cubicBezTo>
                <a:cubicBezTo>
                  <a:pt x="289" y="196"/>
                  <a:pt x="290" y="198"/>
                  <a:pt x="291" y="198"/>
                </a:cubicBezTo>
                <a:cubicBezTo>
                  <a:pt x="291" y="197"/>
                  <a:pt x="290" y="197"/>
                  <a:pt x="290" y="196"/>
                </a:cubicBezTo>
                <a:cubicBezTo>
                  <a:pt x="290" y="196"/>
                  <a:pt x="291" y="195"/>
                  <a:pt x="291" y="195"/>
                </a:cubicBezTo>
                <a:cubicBezTo>
                  <a:pt x="292" y="195"/>
                  <a:pt x="292" y="196"/>
                  <a:pt x="293" y="197"/>
                </a:cubicBezTo>
                <a:cubicBezTo>
                  <a:pt x="293" y="196"/>
                  <a:pt x="293" y="195"/>
                  <a:pt x="293" y="194"/>
                </a:cubicBezTo>
                <a:cubicBezTo>
                  <a:pt x="295" y="193"/>
                  <a:pt x="293" y="191"/>
                  <a:pt x="293" y="189"/>
                </a:cubicBezTo>
                <a:cubicBezTo>
                  <a:pt x="293" y="188"/>
                  <a:pt x="293" y="188"/>
                  <a:pt x="293" y="188"/>
                </a:cubicBezTo>
                <a:cubicBezTo>
                  <a:pt x="292" y="187"/>
                  <a:pt x="292" y="186"/>
                  <a:pt x="292" y="185"/>
                </a:cubicBezTo>
                <a:cubicBezTo>
                  <a:pt x="292" y="185"/>
                  <a:pt x="292" y="185"/>
                  <a:pt x="293" y="185"/>
                </a:cubicBezTo>
                <a:cubicBezTo>
                  <a:pt x="293" y="184"/>
                  <a:pt x="292" y="184"/>
                  <a:pt x="291" y="184"/>
                </a:cubicBezTo>
                <a:cubicBezTo>
                  <a:pt x="291" y="183"/>
                  <a:pt x="290" y="182"/>
                  <a:pt x="290" y="181"/>
                </a:cubicBezTo>
                <a:cubicBezTo>
                  <a:pt x="295" y="180"/>
                  <a:pt x="304" y="174"/>
                  <a:pt x="299" y="167"/>
                </a:cubicBezTo>
                <a:cubicBezTo>
                  <a:pt x="298" y="166"/>
                  <a:pt x="294" y="164"/>
                  <a:pt x="294" y="163"/>
                </a:cubicBezTo>
                <a:cubicBezTo>
                  <a:pt x="295" y="162"/>
                  <a:pt x="295" y="161"/>
                  <a:pt x="296" y="160"/>
                </a:cubicBezTo>
                <a:cubicBezTo>
                  <a:pt x="296" y="159"/>
                  <a:pt x="296" y="159"/>
                  <a:pt x="296" y="158"/>
                </a:cubicBezTo>
                <a:cubicBezTo>
                  <a:pt x="297" y="158"/>
                  <a:pt x="297" y="158"/>
                  <a:pt x="298" y="158"/>
                </a:cubicBezTo>
                <a:cubicBezTo>
                  <a:pt x="298" y="157"/>
                  <a:pt x="298" y="156"/>
                  <a:pt x="297" y="156"/>
                </a:cubicBezTo>
                <a:cubicBezTo>
                  <a:pt x="297" y="155"/>
                  <a:pt x="297" y="155"/>
                  <a:pt x="297" y="155"/>
                </a:cubicBezTo>
                <a:cubicBezTo>
                  <a:pt x="297" y="154"/>
                  <a:pt x="297" y="154"/>
                  <a:pt x="297" y="153"/>
                </a:cubicBezTo>
                <a:cubicBezTo>
                  <a:pt x="296" y="153"/>
                  <a:pt x="296" y="153"/>
                  <a:pt x="295" y="153"/>
                </a:cubicBezTo>
                <a:cubicBezTo>
                  <a:pt x="295" y="153"/>
                  <a:pt x="295" y="153"/>
                  <a:pt x="295" y="153"/>
                </a:cubicBezTo>
                <a:cubicBezTo>
                  <a:pt x="295" y="152"/>
                  <a:pt x="297" y="151"/>
                  <a:pt x="297" y="149"/>
                </a:cubicBezTo>
                <a:cubicBezTo>
                  <a:pt x="296" y="148"/>
                  <a:pt x="296" y="148"/>
                  <a:pt x="295" y="147"/>
                </a:cubicBezTo>
                <a:cubicBezTo>
                  <a:pt x="295" y="146"/>
                  <a:pt x="296" y="144"/>
                  <a:pt x="298" y="144"/>
                </a:cubicBezTo>
                <a:cubicBezTo>
                  <a:pt x="300" y="144"/>
                  <a:pt x="302" y="145"/>
                  <a:pt x="304" y="146"/>
                </a:cubicBezTo>
                <a:cubicBezTo>
                  <a:pt x="306" y="146"/>
                  <a:pt x="309" y="144"/>
                  <a:pt x="310" y="145"/>
                </a:cubicBezTo>
                <a:cubicBezTo>
                  <a:pt x="312" y="145"/>
                  <a:pt x="314" y="148"/>
                  <a:pt x="316" y="149"/>
                </a:cubicBezTo>
                <a:cubicBezTo>
                  <a:pt x="315" y="150"/>
                  <a:pt x="315" y="150"/>
                  <a:pt x="316" y="150"/>
                </a:cubicBezTo>
                <a:cubicBezTo>
                  <a:pt x="318" y="151"/>
                  <a:pt x="319" y="152"/>
                  <a:pt x="321" y="152"/>
                </a:cubicBezTo>
                <a:cubicBezTo>
                  <a:pt x="322" y="152"/>
                  <a:pt x="323" y="152"/>
                  <a:pt x="323" y="152"/>
                </a:cubicBezTo>
                <a:cubicBezTo>
                  <a:pt x="323" y="152"/>
                  <a:pt x="323" y="152"/>
                  <a:pt x="323" y="152"/>
                </a:cubicBezTo>
                <a:cubicBezTo>
                  <a:pt x="323" y="153"/>
                  <a:pt x="323" y="153"/>
                  <a:pt x="323" y="153"/>
                </a:cubicBezTo>
                <a:cubicBezTo>
                  <a:pt x="321" y="154"/>
                  <a:pt x="324" y="160"/>
                  <a:pt x="323" y="161"/>
                </a:cubicBezTo>
                <a:cubicBezTo>
                  <a:pt x="323" y="161"/>
                  <a:pt x="322" y="161"/>
                  <a:pt x="322" y="161"/>
                </a:cubicBezTo>
                <a:cubicBezTo>
                  <a:pt x="322" y="162"/>
                  <a:pt x="322" y="163"/>
                  <a:pt x="322" y="163"/>
                </a:cubicBezTo>
                <a:cubicBezTo>
                  <a:pt x="322" y="163"/>
                  <a:pt x="322" y="163"/>
                  <a:pt x="322" y="163"/>
                </a:cubicBezTo>
                <a:cubicBezTo>
                  <a:pt x="325" y="162"/>
                  <a:pt x="326" y="161"/>
                  <a:pt x="328" y="164"/>
                </a:cubicBezTo>
                <a:cubicBezTo>
                  <a:pt x="328" y="164"/>
                  <a:pt x="328" y="164"/>
                  <a:pt x="327" y="165"/>
                </a:cubicBezTo>
                <a:cubicBezTo>
                  <a:pt x="328" y="165"/>
                  <a:pt x="328" y="165"/>
                  <a:pt x="328" y="165"/>
                </a:cubicBezTo>
                <a:cubicBezTo>
                  <a:pt x="329" y="165"/>
                  <a:pt x="331" y="165"/>
                  <a:pt x="332" y="164"/>
                </a:cubicBezTo>
                <a:cubicBezTo>
                  <a:pt x="332" y="163"/>
                  <a:pt x="333" y="163"/>
                  <a:pt x="333" y="162"/>
                </a:cubicBezTo>
                <a:cubicBezTo>
                  <a:pt x="334" y="162"/>
                  <a:pt x="334" y="163"/>
                  <a:pt x="335" y="164"/>
                </a:cubicBezTo>
                <a:cubicBezTo>
                  <a:pt x="335" y="164"/>
                  <a:pt x="335" y="164"/>
                  <a:pt x="335" y="164"/>
                </a:cubicBezTo>
                <a:cubicBezTo>
                  <a:pt x="335" y="161"/>
                  <a:pt x="336" y="161"/>
                  <a:pt x="337" y="160"/>
                </a:cubicBezTo>
                <a:cubicBezTo>
                  <a:pt x="335" y="157"/>
                  <a:pt x="336" y="158"/>
                  <a:pt x="338" y="157"/>
                </a:cubicBezTo>
                <a:cubicBezTo>
                  <a:pt x="338" y="157"/>
                  <a:pt x="338" y="156"/>
                  <a:pt x="339" y="156"/>
                </a:cubicBezTo>
                <a:cubicBezTo>
                  <a:pt x="339" y="156"/>
                  <a:pt x="339" y="156"/>
                  <a:pt x="339" y="156"/>
                </a:cubicBezTo>
                <a:cubicBezTo>
                  <a:pt x="340" y="156"/>
                  <a:pt x="343" y="161"/>
                  <a:pt x="345" y="163"/>
                </a:cubicBezTo>
                <a:cubicBezTo>
                  <a:pt x="344" y="163"/>
                  <a:pt x="344" y="163"/>
                  <a:pt x="344" y="164"/>
                </a:cubicBezTo>
                <a:cubicBezTo>
                  <a:pt x="344" y="164"/>
                  <a:pt x="345" y="164"/>
                  <a:pt x="345" y="164"/>
                </a:cubicBezTo>
                <a:cubicBezTo>
                  <a:pt x="345" y="167"/>
                  <a:pt x="348" y="166"/>
                  <a:pt x="348" y="168"/>
                </a:cubicBezTo>
                <a:cubicBezTo>
                  <a:pt x="348" y="168"/>
                  <a:pt x="347" y="168"/>
                  <a:pt x="347" y="169"/>
                </a:cubicBezTo>
                <a:cubicBezTo>
                  <a:pt x="348" y="170"/>
                  <a:pt x="349" y="170"/>
                  <a:pt x="350" y="171"/>
                </a:cubicBezTo>
                <a:cubicBezTo>
                  <a:pt x="350" y="171"/>
                  <a:pt x="350" y="172"/>
                  <a:pt x="349" y="172"/>
                </a:cubicBezTo>
                <a:cubicBezTo>
                  <a:pt x="349" y="172"/>
                  <a:pt x="347" y="171"/>
                  <a:pt x="347" y="172"/>
                </a:cubicBezTo>
                <a:cubicBezTo>
                  <a:pt x="346" y="172"/>
                  <a:pt x="346" y="172"/>
                  <a:pt x="346" y="172"/>
                </a:cubicBezTo>
                <a:cubicBezTo>
                  <a:pt x="347" y="172"/>
                  <a:pt x="348" y="174"/>
                  <a:pt x="348" y="175"/>
                </a:cubicBezTo>
                <a:cubicBezTo>
                  <a:pt x="349" y="175"/>
                  <a:pt x="349" y="175"/>
                  <a:pt x="349" y="175"/>
                </a:cubicBezTo>
                <a:cubicBezTo>
                  <a:pt x="350" y="175"/>
                  <a:pt x="353" y="177"/>
                  <a:pt x="353" y="178"/>
                </a:cubicBezTo>
                <a:cubicBezTo>
                  <a:pt x="353" y="178"/>
                  <a:pt x="352" y="179"/>
                  <a:pt x="352" y="180"/>
                </a:cubicBezTo>
                <a:cubicBezTo>
                  <a:pt x="353" y="180"/>
                  <a:pt x="354" y="179"/>
                  <a:pt x="355" y="179"/>
                </a:cubicBezTo>
                <a:cubicBezTo>
                  <a:pt x="356" y="179"/>
                  <a:pt x="357" y="180"/>
                  <a:pt x="359" y="181"/>
                </a:cubicBezTo>
                <a:cubicBezTo>
                  <a:pt x="360" y="181"/>
                  <a:pt x="361" y="182"/>
                  <a:pt x="362" y="182"/>
                </a:cubicBezTo>
                <a:cubicBezTo>
                  <a:pt x="362" y="183"/>
                  <a:pt x="360" y="183"/>
                  <a:pt x="359" y="183"/>
                </a:cubicBezTo>
                <a:cubicBezTo>
                  <a:pt x="358" y="184"/>
                  <a:pt x="357" y="185"/>
                  <a:pt x="356" y="185"/>
                </a:cubicBezTo>
                <a:cubicBezTo>
                  <a:pt x="355" y="185"/>
                  <a:pt x="355" y="185"/>
                  <a:pt x="354" y="185"/>
                </a:cubicBezTo>
                <a:cubicBezTo>
                  <a:pt x="354" y="186"/>
                  <a:pt x="353" y="187"/>
                  <a:pt x="353" y="188"/>
                </a:cubicBezTo>
                <a:cubicBezTo>
                  <a:pt x="354" y="187"/>
                  <a:pt x="356" y="187"/>
                  <a:pt x="357" y="186"/>
                </a:cubicBezTo>
                <a:cubicBezTo>
                  <a:pt x="359" y="185"/>
                  <a:pt x="361" y="182"/>
                  <a:pt x="363" y="185"/>
                </a:cubicBezTo>
                <a:cubicBezTo>
                  <a:pt x="363" y="185"/>
                  <a:pt x="363" y="186"/>
                  <a:pt x="363" y="186"/>
                </a:cubicBezTo>
                <a:cubicBezTo>
                  <a:pt x="363" y="186"/>
                  <a:pt x="363" y="186"/>
                  <a:pt x="363" y="187"/>
                </a:cubicBezTo>
                <a:cubicBezTo>
                  <a:pt x="364" y="186"/>
                  <a:pt x="364" y="186"/>
                  <a:pt x="365" y="186"/>
                </a:cubicBezTo>
                <a:cubicBezTo>
                  <a:pt x="366" y="186"/>
                  <a:pt x="368" y="187"/>
                  <a:pt x="368" y="188"/>
                </a:cubicBezTo>
                <a:cubicBezTo>
                  <a:pt x="367" y="189"/>
                  <a:pt x="367" y="190"/>
                  <a:pt x="367" y="191"/>
                </a:cubicBezTo>
                <a:cubicBezTo>
                  <a:pt x="367" y="191"/>
                  <a:pt x="368" y="192"/>
                  <a:pt x="368" y="192"/>
                </a:cubicBezTo>
                <a:cubicBezTo>
                  <a:pt x="368" y="192"/>
                  <a:pt x="368" y="192"/>
                  <a:pt x="368" y="193"/>
                </a:cubicBezTo>
                <a:cubicBezTo>
                  <a:pt x="367" y="193"/>
                  <a:pt x="365" y="195"/>
                  <a:pt x="364" y="195"/>
                </a:cubicBezTo>
                <a:cubicBezTo>
                  <a:pt x="362" y="196"/>
                  <a:pt x="360" y="196"/>
                  <a:pt x="359" y="196"/>
                </a:cubicBezTo>
                <a:cubicBezTo>
                  <a:pt x="358" y="197"/>
                  <a:pt x="357" y="198"/>
                  <a:pt x="356" y="199"/>
                </a:cubicBezTo>
                <a:cubicBezTo>
                  <a:pt x="354" y="200"/>
                  <a:pt x="352" y="200"/>
                  <a:pt x="349" y="201"/>
                </a:cubicBezTo>
                <a:cubicBezTo>
                  <a:pt x="347" y="201"/>
                  <a:pt x="345" y="200"/>
                  <a:pt x="344" y="200"/>
                </a:cubicBezTo>
                <a:cubicBezTo>
                  <a:pt x="342" y="200"/>
                  <a:pt x="340" y="201"/>
                  <a:pt x="338" y="200"/>
                </a:cubicBezTo>
                <a:cubicBezTo>
                  <a:pt x="337" y="200"/>
                  <a:pt x="334" y="200"/>
                  <a:pt x="333" y="201"/>
                </a:cubicBezTo>
                <a:cubicBezTo>
                  <a:pt x="331" y="201"/>
                  <a:pt x="331" y="203"/>
                  <a:pt x="330" y="204"/>
                </a:cubicBezTo>
                <a:cubicBezTo>
                  <a:pt x="329" y="205"/>
                  <a:pt x="328" y="205"/>
                  <a:pt x="327" y="205"/>
                </a:cubicBezTo>
                <a:cubicBezTo>
                  <a:pt x="323" y="207"/>
                  <a:pt x="320" y="212"/>
                  <a:pt x="318" y="215"/>
                </a:cubicBezTo>
                <a:cubicBezTo>
                  <a:pt x="320" y="214"/>
                  <a:pt x="322" y="211"/>
                  <a:pt x="324" y="210"/>
                </a:cubicBezTo>
                <a:cubicBezTo>
                  <a:pt x="326" y="208"/>
                  <a:pt x="330" y="207"/>
                  <a:pt x="333" y="206"/>
                </a:cubicBezTo>
                <a:cubicBezTo>
                  <a:pt x="336" y="205"/>
                  <a:pt x="339" y="205"/>
                  <a:pt x="340" y="207"/>
                </a:cubicBezTo>
                <a:cubicBezTo>
                  <a:pt x="340" y="208"/>
                  <a:pt x="337" y="210"/>
                  <a:pt x="336" y="210"/>
                </a:cubicBezTo>
                <a:cubicBezTo>
                  <a:pt x="336" y="210"/>
                  <a:pt x="335" y="210"/>
                  <a:pt x="335" y="209"/>
                </a:cubicBezTo>
                <a:cubicBezTo>
                  <a:pt x="334" y="209"/>
                  <a:pt x="333" y="210"/>
                  <a:pt x="333" y="210"/>
                </a:cubicBezTo>
                <a:cubicBezTo>
                  <a:pt x="333" y="210"/>
                  <a:pt x="333" y="210"/>
                  <a:pt x="333" y="210"/>
                </a:cubicBezTo>
                <a:cubicBezTo>
                  <a:pt x="334" y="210"/>
                  <a:pt x="335" y="211"/>
                  <a:pt x="336" y="212"/>
                </a:cubicBezTo>
                <a:cubicBezTo>
                  <a:pt x="336" y="211"/>
                  <a:pt x="337" y="211"/>
                  <a:pt x="338" y="211"/>
                </a:cubicBezTo>
                <a:cubicBezTo>
                  <a:pt x="338" y="211"/>
                  <a:pt x="338" y="211"/>
                  <a:pt x="338" y="211"/>
                </a:cubicBezTo>
                <a:cubicBezTo>
                  <a:pt x="338" y="211"/>
                  <a:pt x="338" y="211"/>
                  <a:pt x="338" y="211"/>
                </a:cubicBezTo>
                <a:cubicBezTo>
                  <a:pt x="338" y="211"/>
                  <a:pt x="339" y="211"/>
                  <a:pt x="339" y="211"/>
                </a:cubicBezTo>
                <a:cubicBezTo>
                  <a:pt x="338" y="211"/>
                  <a:pt x="338" y="212"/>
                  <a:pt x="338" y="212"/>
                </a:cubicBezTo>
                <a:cubicBezTo>
                  <a:pt x="338" y="213"/>
                  <a:pt x="337" y="213"/>
                  <a:pt x="337" y="214"/>
                </a:cubicBezTo>
                <a:cubicBezTo>
                  <a:pt x="337" y="214"/>
                  <a:pt x="338" y="214"/>
                  <a:pt x="338" y="214"/>
                </a:cubicBezTo>
                <a:cubicBezTo>
                  <a:pt x="338" y="215"/>
                  <a:pt x="338" y="215"/>
                  <a:pt x="338" y="216"/>
                </a:cubicBezTo>
                <a:cubicBezTo>
                  <a:pt x="338" y="215"/>
                  <a:pt x="338" y="215"/>
                  <a:pt x="339" y="216"/>
                </a:cubicBezTo>
                <a:cubicBezTo>
                  <a:pt x="338" y="218"/>
                  <a:pt x="340" y="217"/>
                  <a:pt x="342" y="218"/>
                </a:cubicBezTo>
                <a:cubicBezTo>
                  <a:pt x="342" y="218"/>
                  <a:pt x="342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9"/>
                  <a:pt x="342" y="219"/>
                </a:cubicBezTo>
                <a:cubicBezTo>
                  <a:pt x="342" y="219"/>
                  <a:pt x="342" y="219"/>
                  <a:pt x="343" y="219"/>
                </a:cubicBezTo>
                <a:cubicBezTo>
                  <a:pt x="343" y="219"/>
                  <a:pt x="343" y="219"/>
                  <a:pt x="343" y="219"/>
                </a:cubicBezTo>
                <a:cubicBezTo>
                  <a:pt x="344" y="219"/>
                  <a:pt x="344" y="219"/>
                  <a:pt x="345" y="219"/>
                </a:cubicBezTo>
                <a:cubicBezTo>
                  <a:pt x="345" y="219"/>
                  <a:pt x="345" y="219"/>
                  <a:pt x="345" y="219"/>
                </a:cubicBezTo>
                <a:cubicBezTo>
                  <a:pt x="345" y="219"/>
                  <a:pt x="345" y="219"/>
                  <a:pt x="345" y="219"/>
                </a:cubicBezTo>
                <a:cubicBezTo>
                  <a:pt x="345" y="219"/>
                  <a:pt x="345" y="220"/>
                  <a:pt x="345" y="220"/>
                </a:cubicBezTo>
                <a:cubicBezTo>
                  <a:pt x="345" y="220"/>
                  <a:pt x="346" y="220"/>
                  <a:pt x="346" y="220"/>
                </a:cubicBezTo>
                <a:cubicBezTo>
                  <a:pt x="347" y="219"/>
                  <a:pt x="347" y="219"/>
                  <a:pt x="348" y="219"/>
                </a:cubicBezTo>
                <a:cubicBezTo>
                  <a:pt x="348" y="220"/>
                  <a:pt x="348" y="219"/>
                  <a:pt x="349" y="220"/>
                </a:cubicBezTo>
                <a:cubicBezTo>
                  <a:pt x="349" y="220"/>
                  <a:pt x="350" y="220"/>
                  <a:pt x="350" y="220"/>
                </a:cubicBezTo>
                <a:cubicBezTo>
                  <a:pt x="350" y="220"/>
                  <a:pt x="350" y="220"/>
                  <a:pt x="350" y="221"/>
                </a:cubicBezTo>
                <a:cubicBezTo>
                  <a:pt x="349" y="221"/>
                  <a:pt x="349" y="221"/>
                  <a:pt x="349" y="221"/>
                </a:cubicBezTo>
                <a:cubicBezTo>
                  <a:pt x="349" y="221"/>
                  <a:pt x="349" y="221"/>
                  <a:pt x="349" y="221"/>
                </a:cubicBezTo>
                <a:cubicBezTo>
                  <a:pt x="350" y="221"/>
                  <a:pt x="351" y="221"/>
                  <a:pt x="351" y="221"/>
                </a:cubicBezTo>
                <a:cubicBezTo>
                  <a:pt x="351" y="221"/>
                  <a:pt x="350" y="222"/>
                  <a:pt x="350" y="222"/>
                </a:cubicBezTo>
                <a:cubicBezTo>
                  <a:pt x="350" y="221"/>
                  <a:pt x="350" y="221"/>
                  <a:pt x="350" y="221"/>
                </a:cubicBezTo>
                <a:cubicBezTo>
                  <a:pt x="350" y="222"/>
                  <a:pt x="349" y="222"/>
                  <a:pt x="349" y="222"/>
                </a:cubicBezTo>
                <a:cubicBezTo>
                  <a:pt x="349" y="222"/>
                  <a:pt x="350" y="222"/>
                  <a:pt x="350" y="222"/>
                </a:cubicBezTo>
                <a:cubicBezTo>
                  <a:pt x="349" y="222"/>
                  <a:pt x="349" y="222"/>
                  <a:pt x="348" y="222"/>
                </a:cubicBezTo>
                <a:cubicBezTo>
                  <a:pt x="349" y="222"/>
                  <a:pt x="349" y="222"/>
                  <a:pt x="349" y="222"/>
                </a:cubicBezTo>
                <a:cubicBezTo>
                  <a:pt x="347" y="222"/>
                  <a:pt x="345" y="223"/>
                  <a:pt x="344" y="224"/>
                </a:cubicBezTo>
                <a:cubicBezTo>
                  <a:pt x="344" y="223"/>
                  <a:pt x="344" y="223"/>
                  <a:pt x="344" y="223"/>
                </a:cubicBezTo>
                <a:cubicBezTo>
                  <a:pt x="343" y="223"/>
                  <a:pt x="343" y="223"/>
                  <a:pt x="343" y="223"/>
                </a:cubicBezTo>
                <a:cubicBezTo>
                  <a:pt x="343" y="224"/>
                  <a:pt x="343" y="224"/>
                  <a:pt x="343" y="224"/>
                </a:cubicBezTo>
                <a:cubicBezTo>
                  <a:pt x="343" y="224"/>
                  <a:pt x="343" y="224"/>
                  <a:pt x="343" y="224"/>
                </a:cubicBezTo>
                <a:cubicBezTo>
                  <a:pt x="343" y="224"/>
                  <a:pt x="343" y="224"/>
                  <a:pt x="342" y="224"/>
                </a:cubicBezTo>
                <a:cubicBezTo>
                  <a:pt x="342" y="224"/>
                  <a:pt x="342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0" y="224"/>
                  <a:pt x="340" y="224"/>
                  <a:pt x="340" y="224"/>
                </a:cubicBezTo>
                <a:cubicBezTo>
                  <a:pt x="340" y="224"/>
                  <a:pt x="340" y="224"/>
                  <a:pt x="340" y="224"/>
                </a:cubicBezTo>
                <a:cubicBezTo>
                  <a:pt x="340" y="225"/>
                  <a:pt x="340" y="225"/>
                  <a:pt x="340" y="225"/>
                </a:cubicBezTo>
                <a:cubicBezTo>
                  <a:pt x="339" y="225"/>
                  <a:pt x="338" y="227"/>
                  <a:pt x="338" y="227"/>
                </a:cubicBezTo>
                <a:cubicBezTo>
                  <a:pt x="338" y="227"/>
                  <a:pt x="338" y="227"/>
                  <a:pt x="338" y="227"/>
                </a:cubicBezTo>
                <a:cubicBezTo>
                  <a:pt x="338" y="227"/>
                  <a:pt x="338" y="227"/>
                  <a:pt x="338" y="228"/>
                </a:cubicBezTo>
                <a:cubicBezTo>
                  <a:pt x="337" y="228"/>
                  <a:pt x="337" y="228"/>
                  <a:pt x="336" y="228"/>
                </a:cubicBezTo>
                <a:cubicBezTo>
                  <a:pt x="336" y="228"/>
                  <a:pt x="336" y="228"/>
                  <a:pt x="336" y="228"/>
                </a:cubicBezTo>
                <a:cubicBezTo>
                  <a:pt x="336" y="228"/>
                  <a:pt x="336" y="228"/>
                  <a:pt x="335" y="228"/>
                </a:cubicBezTo>
                <a:cubicBezTo>
                  <a:pt x="335" y="228"/>
                  <a:pt x="335" y="228"/>
                  <a:pt x="335" y="227"/>
                </a:cubicBezTo>
                <a:cubicBezTo>
                  <a:pt x="334" y="227"/>
                  <a:pt x="334" y="227"/>
                  <a:pt x="334" y="227"/>
                </a:cubicBezTo>
                <a:cubicBezTo>
                  <a:pt x="334" y="226"/>
                  <a:pt x="334" y="225"/>
                  <a:pt x="334" y="225"/>
                </a:cubicBezTo>
                <a:cubicBezTo>
                  <a:pt x="335" y="224"/>
                  <a:pt x="335" y="225"/>
                  <a:pt x="335" y="224"/>
                </a:cubicBezTo>
                <a:cubicBezTo>
                  <a:pt x="335" y="224"/>
                  <a:pt x="334" y="225"/>
                  <a:pt x="334" y="225"/>
                </a:cubicBezTo>
                <a:cubicBezTo>
                  <a:pt x="334" y="225"/>
                  <a:pt x="334" y="225"/>
                  <a:pt x="334" y="225"/>
                </a:cubicBezTo>
                <a:cubicBezTo>
                  <a:pt x="334" y="225"/>
                  <a:pt x="334" y="224"/>
                  <a:pt x="334" y="224"/>
                </a:cubicBezTo>
                <a:cubicBezTo>
                  <a:pt x="334" y="224"/>
                  <a:pt x="335" y="224"/>
                  <a:pt x="335" y="224"/>
                </a:cubicBezTo>
                <a:cubicBezTo>
                  <a:pt x="335" y="224"/>
                  <a:pt x="335" y="224"/>
                  <a:pt x="336" y="224"/>
                </a:cubicBezTo>
                <a:cubicBezTo>
                  <a:pt x="336" y="224"/>
                  <a:pt x="336" y="224"/>
                  <a:pt x="336" y="224"/>
                </a:cubicBezTo>
                <a:cubicBezTo>
                  <a:pt x="335" y="224"/>
                  <a:pt x="335" y="224"/>
                  <a:pt x="335" y="224"/>
                </a:cubicBezTo>
                <a:cubicBezTo>
                  <a:pt x="335" y="224"/>
                  <a:pt x="335" y="224"/>
                  <a:pt x="335" y="224"/>
                </a:cubicBezTo>
                <a:cubicBezTo>
                  <a:pt x="336" y="223"/>
                  <a:pt x="339" y="221"/>
                  <a:pt x="340" y="221"/>
                </a:cubicBezTo>
                <a:cubicBezTo>
                  <a:pt x="340" y="221"/>
                  <a:pt x="340" y="222"/>
                  <a:pt x="340" y="222"/>
                </a:cubicBezTo>
                <a:cubicBezTo>
                  <a:pt x="340" y="222"/>
                  <a:pt x="340" y="222"/>
                  <a:pt x="340" y="222"/>
                </a:cubicBezTo>
                <a:cubicBezTo>
                  <a:pt x="340" y="222"/>
                  <a:pt x="340" y="222"/>
                  <a:pt x="340" y="222"/>
                </a:cubicBezTo>
                <a:cubicBezTo>
                  <a:pt x="341" y="221"/>
                  <a:pt x="342" y="221"/>
                  <a:pt x="343" y="221"/>
                </a:cubicBezTo>
                <a:cubicBezTo>
                  <a:pt x="343" y="221"/>
                  <a:pt x="343" y="221"/>
                  <a:pt x="343" y="221"/>
                </a:cubicBezTo>
                <a:cubicBezTo>
                  <a:pt x="341" y="221"/>
                  <a:pt x="339" y="220"/>
                  <a:pt x="338" y="221"/>
                </a:cubicBezTo>
                <a:cubicBezTo>
                  <a:pt x="338" y="221"/>
                  <a:pt x="338" y="221"/>
                  <a:pt x="338" y="221"/>
                </a:cubicBezTo>
                <a:cubicBezTo>
                  <a:pt x="339" y="220"/>
                  <a:pt x="340" y="220"/>
                  <a:pt x="340" y="219"/>
                </a:cubicBezTo>
                <a:cubicBezTo>
                  <a:pt x="340" y="219"/>
                  <a:pt x="340" y="219"/>
                  <a:pt x="340" y="219"/>
                </a:cubicBezTo>
                <a:cubicBezTo>
                  <a:pt x="340" y="219"/>
                  <a:pt x="339" y="219"/>
                  <a:pt x="339" y="219"/>
                </a:cubicBezTo>
                <a:cubicBezTo>
                  <a:pt x="339" y="219"/>
                  <a:pt x="339" y="219"/>
                  <a:pt x="339" y="218"/>
                </a:cubicBezTo>
                <a:cubicBezTo>
                  <a:pt x="339" y="219"/>
                  <a:pt x="339" y="219"/>
                  <a:pt x="339" y="219"/>
                </a:cubicBezTo>
                <a:cubicBezTo>
                  <a:pt x="339" y="219"/>
                  <a:pt x="339" y="220"/>
                  <a:pt x="339" y="220"/>
                </a:cubicBezTo>
                <a:cubicBezTo>
                  <a:pt x="337" y="220"/>
                  <a:pt x="336" y="221"/>
                  <a:pt x="335" y="221"/>
                </a:cubicBezTo>
                <a:cubicBezTo>
                  <a:pt x="334" y="221"/>
                  <a:pt x="334" y="221"/>
                  <a:pt x="334" y="221"/>
                </a:cubicBezTo>
                <a:cubicBezTo>
                  <a:pt x="334" y="221"/>
                  <a:pt x="334" y="221"/>
                  <a:pt x="334" y="221"/>
                </a:cubicBezTo>
                <a:cubicBezTo>
                  <a:pt x="334" y="222"/>
                  <a:pt x="333" y="222"/>
                  <a:pt x="333" y="222"/>
                </a:cubicBezTo>
                <a:cubicBezTo>
                  <a:pt x="333" y="222"/>
                  <a:pt x="332" y="222"/>
                  <a:pt x="331" y="222"/>
                </a:cubicBezTo>
                <a:cubicBezTo>
                  <a:pt x="331" y="222"/>
                  <a:pt x="331" y="222"/>
                  <a:pt x="331" y="222"/>
                </a:cubicBezTo>
                <a:cubicBezTo>
                  <a:pt x="331" y="222"/>
                  <a:pt x="331" y="222"/>
                  <a:pt x="331" y="222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0" y="224"/>
                  <a:pt x="330" y="224"/>
                  <a:pt x="329" y="224"/>
                </a:cubicBezTo>
                <a:cubicBezTo>
                  <a:pt x="329" y="224"/>
                  <a:pt x="329" y="224"/>
                  <a:pt x="329" y="224"/>
                </a:cubicBezTo>
                <a:cubicBezTo>
                  <a:pt x="329" y="224"/>
                  <a:pt x="329" y="224"/>
                  <a:pt x="329" y="224"/>
                </a:cubicBezTo>
                <a:cubicBezTo>
                  <a:pt x="328" y="224"/>
                  <a:pt x="328" y="225"/>
                  <a:pt x="328" y="225"/>
                </a:cubicBezTo>
                <a:cubicBezTo>
                  <a:pt x="328" y="225"/>
                  <a:pt x="327" y="225"/>
                  <a:pt x="327" y="224"/>
                </a:cubicBezTo>
                <a:cubicBezTo>
                  <a:pt x="327" y="224"/>
                  <a:pt x="327" y="225"/>
                  <a:pt x="326" y="225"/>
                </a:cubicBezTo>
                <a:cubicBezTo>
                  <a:pt x="326" y="225"/>
                  <a:pt x="326" y="225"/>
                  <a:pt x="326" y="225"/>
                </a:cubicBezTo>
                <a:cubicBezTo>
                  <a:pt x="326" y="225"/>
                  <a:pt x="326" y="225"/>
                  <a:pt x="325" y="225"/>
                </a:cubicBezTo>
                <a:cubicBezTo>
                  <a:pt x="325" y="225"/>
                  <a:pt x="325" y="225"/>
                  <a:pt x="325" y="225"/>
                </a:cubicBezTo>
                <a:cubicBezTo>
                  <a:pt x="325" y="225"/>
                  <a:pt x="325" y="224"/>
                  <a:pt x="326" y="224"/>
                </a:cubicBezTo>
                <a:cubicBezTo>
                  <a:pt x="325" y="224"/>
                  <a:pt x="325" y="224"/>
                  <a:pt x="325" y="224"/>
                </a:cubicBezTo>
                <a:cubicBezTo>
                  <a:pt x="325" y="224"/>
                  <a:pt x="325" y="224"/>
                  <a:pt x="325" y="224"/>
                </a:cubicBezTo>
                <a:cubicBezTo>
                  <a:pt x="325" y="225"/>
                  <a:pt x="324" y="226"/>
                  <a:pt x="324" y="227"/>
                </a:cubicBezTo>
                <a:cubicBezTo>
                  <a:pt x="324" y="226"/>
                  <a:pt x="323" y="226"/>
                  <a:pt x="323" y="226"/>
                </a:cubicBezTo>
                <a:cubicBezTo>
                  <a:pt x="323" y="227"/>
                  <a:pt x="323" y="227"/>
                  <a:pt x="323" y="227"/>
                </a:cubicBezTo>
                <a:cubicBezTo>
                  <a:pt x="323" y="227"/>
                  <a:pt x="323" y="227"/>
                  <a:pt x="322" y="227"/>
                </a:cubicBezTo>
                <a:cubicBezTo>
                  <a:pt x="322" y="227"/>
                  <a:pt x="323" y="227"/>
                  <a:pt x="323" y="226"/>
                </a:cubicBezTo>
                <a:cubicBezTo>
                  <a:pt x="322" y="226"/>
                  <a:pt x="322" y="227"/>
                  <a:pt x="322" y="227"/>
                </a:cubicBezTo>
                <a:cubicBezTo>
                  <a:pt x="322" y="227"/>
                  <a:pt x="322" y="227"/>
                  <a:pt x="322" y="228"/>
                </a:cubicBezTo>
                <a:cubicBezTo>
                  <a:pt x="322" y="228"/>
                  <a:pt x="322" y="228"/>
                  <a:pt x="322" y="228"/>
                </a:cubicBezTo>
                <a:cubicBezTo>
                  <a:pt x="322" y="227"/>
                  <a:pt x="322" y="227"/>
                  <a:pt x="321" y="227"/>
                </a:cubicBezTo>
                <a:cubicBezTo>
                  <a:pt x="321" y="227"/>
                  <a:pt x="322" y="227"/>
                  <a:pt x="322" y="227"/>
                </a:cubicBezTo>
                <a:cubicBezTo>
                  <a:pt x="321" y="227"/>
                  <a:pt x="321" y="227"/>
                  <a:pt x="321" y="227"/>
                </a:cubicBezTo>
                <a:cubicBezTo>
                  <a:pt x="321" y="228"/>
                  <a:pt x="321" y="228"/>
                  <a:pt x="321" y="228"/>
                </a:cubicBezTo>
                <a:cubicBezTo>
                  <a:pt x="320" y="228"/>
                  <a:pt x="319" y="230"/>
                  <a:pt x="319" y="231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19" y="232"/>
                  <a:pt x="318" y="232"/>
                  <a:pt x="318" y="233"/>
                </a:cubicBezTo>
                <a:cubicBezTo>
                  <a:pt x="319" y="233"/>
                  <a:pt x="320" y="234"/>
                  <a:pt x="320" y="235"/>
                </a:cubicBezTo>
                <a:cubicBezTo>
                  <a:pt x="320" y="235"/>
                  <a:pt x="320" y="235"/>
                  <a:pt x="320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5"/>
                  <a:pt x="322" y="235"/>
                  <a:pt x="322" y="236"/>
                </a:cubicBezTo>
                <a:cubicBezTo>
                  <a:pt x="321" y="236"/>
                  <a:pt x="320" y="236"/>
                  <a:pt x="319" y="236"/>
                </a:cubicBezTo>
                <a:cubicBezTo>
                  <a:pt x="319" y="236"/>
                  <a:pt x="319" y="235"/>
                  <a:pt x="319" y="235"/>
                </a:cubicBezTo>
                <a:cubicBezTo>
                  <a:pt x="319" y="235"/>
                  <a:pt x="319" y="235"/>
                  <a:pt x="319" y="235"/>
                </a:cubicBezTo>
                <a:cubicBezTo>
                  <a:pt x="319" y="236"/>
                  <a:pt x="318" y="236"/>
                  <a:pt x="318" y="236"/>
                </a:cubicBezTo>
                <a:cubicBezTo>
                  <a:pt x="318" y="236"/>
                  <a:pt x="318" y="236"/>
                  <a:pt x="317" y="236"/>
                </a:cubicBezTo>
                <a:cubicBezTo>
                  <a:pt x="317" y="236"/>
                  <a:pt x="318" y="235"/>
                  <a:pt x="318" y="235"/>
                </a:cubicBezTo>
                <a:cubicBezTo>
                  <a:pt x="317" y="235"/>
                  <a:pt x="317" y="235"/>
                  <a:pt x="317" y="235"/>
                </a:cubicBezTo>
                <a:cubicBezTo>
                  <a:pt x="317" y="236"/>
                  <a:pt x="317" y="236"/>
                  <a:pt x="317" y="237"/>
                </a:cubicBezTo>
                <a:cubicBezTo>
                  <a:pt x="313" y="237"/>
                  <a:pt x="310" y="238"/>
                  <a:pt x="308" y="239"/>
                </a:cubicBezTo>
                <a:cubicBezTo>
                  <a:pt x="308" y="239"/>
                  <a:pt x="309" y="238"/>
                  <a:pt x="309" y="238"/>
                </a:cubicBezTo>
                <a:cubicBezTo>
                  <a:pt x="309" y="238"/>
                  <a:pt x="308" y="239"/>
                  <a:pt x="308" y="239"/>
                </a:cubicBezTo>
                <a:cubicBezTo>
                  <a:pt x="308" y="239"/>
                  <a:pt x="308" y="239"/>
                  <a:pt x="307" y="240"/>
                </a:cubicBezTo>
                <a:cubicBezTo>
                  <a:pt x="307" y="240"/>
                  <a:pt x="307" y="240"/>
                  <a:pt x="307" y="240"/>
                </a:cubicBezTo>
                <a:cubicBezTo>
                  <a:pt x="308" y="240"/>
                  <a:pt x="308" y="240"/>
                  <a:pt x="308" y="240"/>
                </a:cubicBezTo>
                <a:cubicBezTo>
                  <a:pt x="308" y="242"/>
                  <a:pt x="308" y="243"/>
                  <a:pt x="307" y="244"/>
                </a:cubicBezTo>
                <a:cubicBezTo>
                  <a:pt x="307" y="244"/>
                  <a:pt x="307" y="244"/>
                  <a:pt x="307" y="244"/>
                </a:cubicBezTo>
                <a:cubicBezTo>
                  <a:pt x="307" y="245"/>
                  <a:pt x="306" y="246"/>
                  <a:pt x="305" y="246"/>
                </a:cubicBezTo>
                <a:cubicBezTo>
                  <a:pt x="305" y="246"/>
                  <a:pt x="305" y="246"/>
                  <a:pt x="305" y="246"/>
                </a:cubicBezTo>
                <a:cubicBezTo>
                  <a:pt x="305" y="246"/>
                  <a:pt x="305" y="246"/>
                  <a:pt x="305" y="246"/>
                </a:cubicBezTo>
                <a:cubicBezTo>
                  <a:pt x="305" y="246"/>
                  <a:pt x="305" y="246"/>
                  <a:pt x="305" y="245"/>
                </a:cubicBezTo>
                <a:cubicBezTo>
                  <a:pt x="304" y="245"/>
                  <a:pt x="304" y="244"/>
                  <a:pt x="303" y="244"/>
                </a:cubicBezTo>
                <a:cubicBezTo>
                  <a:pt x="303" y="243"/>
                  <a:pt x="304" y="243"/>
                  <a:pt x="304" y="243"/>
                </a:cubicBezTo>
                <a:cubicBezTo>
                  <a:pt x="304" y="243"/>
                  <a:pt x="304" y="243"/>
                  <a:pt x="304" y="243"/>
                </a:cubicBezTo>
                <a:cubicBezTo>
                  <a:pt x="303" y="243"/>
                  <a:pt x="303" y="243"/>
                  <a:pt x="303" y="243"/>
                </a:cubicBezTo>
                <a:cubicBezTo>
                  <a:pt x="303" y="244"/>
                  <a:pt x="304" y="246"/>
                  <a:pt x="305" y="247"/>
                </a:cubicBezTo>
                <a:cubicBezTo>
                  <a:pt x="305" y="247"/>
                  <a:pt x="305" y="248"/>
                  <a:pt x="305" y="248"/>
                </a:cubicBezTo>
                <a:cubicBezTo>
                  <a:pt x="305" y="249"/>
                  <a:pt x="304" y="249"/>
                  <a:pt x="304" y="250"/>
                </a:cubicBezTo>
                <a:cubicBezTo>
                  <a:pt x="304" y="250"/>
                  <a:pt x="303" y="251"/>
                  <a:pt x="303" y="251"/>
                </a:cubicBezTo>
                <a:cubicBezTo>
                  <a:pt x="303" y="252"/>
                  <a:pt x="303" y="251"/>
                  <a:pt x="303" y="251"/>
                </a:cubicBezTo>
                <a:cubicBezTo>
                  <a:pt x="302" y="252"/>
                  <a:pt x="302" y="252"/>
                  <a:pt x="302" y="253"/>
                </a:cubicBezTo>
                <a:cubicBezTo>
                  <a:pt x="302" y="253"/>
                  <a:pt x="302" y="253"/>
                  <a:pt x="302" y="253"/>
                </a:cubicBezTo>
                <a:cubicBezTo>
                  <a:pt x="302" y="253"/>
                  <a:pt x="302" y="253"/>
                  <a:pt x="302" y="252"/>
                </a:cubicBezTo>
                <a:cubicBezTo>
                  <a:pt x="302" y="251"/>
                  <a:pt x="302" y="251"/>
                  <a:pt x="303" y="250"/>
                </a:cubicBezTo>
                <a:cubicBezTo>
                  <a:pt x="303" y="250"/>
                  <a:pt x="303" y="250"/>
                  <a:pt x="302" y="250"/>
                </a:cubicBezTo>
                <a:cubicBezTo>
                  <a:pt x="302" y="250"/>
                  <a:pt x="302" y="250"/>
                  <a:pt x="302" y="250"/>
                </a:cubicBezTo>
                <a:cubicBezTo>
                  <a:pt x="302" y="250"/>
                  <a:pt x="302" y="250"/>
                  <a:pt x="302" y="250"/>
                </a:cubicBezTo>
                <a:cubicBezTo>
                  <a:pt x="302" y="250"/>
                  <a:pt x="302" y="249"/>
                  <a:pt x="303" y="249"/>
                </a:cubicBezTo>
                <a:cubicBezTo>
                  <a:pt x="302" y="249"/>
                  <a:pt x="302" y="249"/>
                  <a:pt x="302" y="249"/>
                </a:cubicBezTo>
                <a:cubicBezTo>
                  <a:pt x="302" y="249"/>
                  <a:pt x="302" y="249"/>
                  <a:pt x="302" y="248"/>
                </a:cubicBezTo>
                <a:cubicBezTo>
                  <a:pt x="302" y="248"/>
                  <a:pt x="302" y="249"/>
                  <a:pt x="302" y="249"/>
                </a:cubicBezTo>
                <a:cubicBezTo>
                  <a:pt x="301" y="249"/>
                  <a:pt x="301" y="248"/>
                  <a:pt x="301" y="248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01" y="248"/>
                  <a:pt x="301" y="247"/>
                  <a:pt x="302" y="247"/>
                </a:cubicBezTo>
                <a:cubicBezTo>
                  <a:pt x="302" y="247"/>
                  <a:pt x="302" y="247"/>
                  <a:pt x="302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2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2" y="245"/>
                  <a:pt x="302" y="244"/>
                  <a:pt x="302" y="244"/>
                </a:cubicBezTo>
                <a:cubicBezTo>
                  <a:pt x="302" y="244"/>
                  <a:pt x="302" y="244"/>
                  <a:pt x="302" y="244"/>
                </a:cubicBezTo>
                <a:cubicBezTo>
                  <a:pt x="302" y="244"/>
                  <a:pt x="302" y="244"/>
                  <a:pt x="302" y="244"/>
                </a:cubicBezTo>
                <a:cubicBezTo>
                  <a:pt x="302" y="244"/>
                  <a:pt x="302" y="244"/>
                  <a:pt x="301" y="244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4"/>
                  <a:pt x="301" y="244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0" y="245"/>
                  <a:pt x="300" y="245"/>
                  <a:pt x="300" y="245"/>
                </a:cubicBezTo>
                <a:cubicBezTo>
                  <a:pt x="301" y="247"/>
                  <a:pt x="300" y="246"/>
                  <a:pt x="300" y="247"/>
                </a:cubicBezTo>
                <a:cubicBezTo>
                  <a:pt x="300" y="247"/>
                  <a:pt x="300" y="248"/>
                  <a:pt x="301" y="248"/>
                </a:cubicBezTo>
                <a:cubicBezTo>
                  <a:pt x="301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1" y="249"/>
                </a:cubicBezTo>
                <a:cubicBezTo>
                  <a:pt x="300" y="249"/>
                  <a:pt x="299" y="249"/>
                  <a:pt x="299" y="248"/>
                </a:cubicBezTo>
                <a:cubicBezTo>
                  <a:pt x="299" y="248"/>
                  <a:pt x="299" y="248"/>
                  <a:pt x="299" y="249"/>
                </a:cubicBezTo>
                <a:cubicBezTo>
                  <a:pt x="298" y="248"/>
                  <a:pt x="298" y="248"/>
                  <a:pt x="298" y="248"/>
                </a:cubicBezTo>
                <a:cubicBezTo>
                  <a:pt x="298" y="248"/>
                  <a:pt x="298" y="248"/>
                  <a:pt x="298" y="248"/>
                </a:cubicBezTo>
                <a:cubicBezTo>
                  <a:pt x="298" y="247"/>
                  <a:pt x="298" y="247"/>
                  <a:pt x="298" y="247"/>
                </a:cubicBezTo>
                <a:cubicBezTo>
                  <a:pt x="298" y="247"/>
                  <a:pt x="298" y="247"/>
                  <a:pt x="298" y="247"/>
                </a:cubicBezTo>
                <a:cubicBezTo>
                  <a:pt x="298" y="248"/>
                  <a:pt x="297" y="248"/>
                  <a:pt x="298" y="248"/>
                </a:cubicBezTo>
                <a:cubicBezTo>
                  <a:pt x="298" y="249"/>
                  <a:pt x="301" y="250"/>
                  <a:pt x="301" y="250"/>
                </a:cubicBezTo>
                <a:cubicBezTo>
                  <a:pt x="301" y="251"/>
                  <a:pt x="301" y="251"/>
                  <a:pt x="300" y="251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300" y="250"/>
                  <a:pt x="299" y="250"/>
                  <a:pt x="299" y="250"/>
                </a:cubicBezTo>
                <a:cubicBezTo>
                  <a:pt x="300" y="251"/>
                  <a:pt x="300" y="251"/>
                  <a:pt x="301" y="251"/>
                </a:cubicBezTo>
                <a:cubicBezTo>
                  <a:pt x="301" y="251"/>
                  <a:pt x="301" y="251"/>
                  <a:pt x="301" y="251"/>
                </a:cubicBezTo>
                <a:cubicBezTo>
                  <a:pt x="301" y="252"/>
                  <a:pt x="301" y="252"/>
                  <a:pt x="301" y="252"/>
                </a:cubicBezTo>
                <a:cubicBezTo>
                  <a:pt x="301" y="252"/>
                  <a:pt x="301" y="252"/>
                  <a:pt x="301" y="252"/>
                </a:cubicBezTo>
                <a:cubicBezTo>
                  <a:pt x="301" y="252"/>
                  <a:pt x="301" y="252"/>
                  <a:pt x="300" y="252"/>
                </a:cubicBezTo>
                <a:cubicBezTo>
                  <a:pt x="300" y="252"/>
                  <a:pt x="300" y="252"/>
                  <a:pt x="300" y="252"/>
                </a:cubicBezTo>
                <a:cubicBezTo>
                  <a:pt x="300" y="252"/>
                  <a:pt x="300" y="252"/>
                  <a:pt x="300" y="252"/>
                </a:cubicBezTo>
                <a:cubicBezTo>
                  <a:pt x="300" y="252"/>
                  <a:pt x="300" y="252"/>
                  <a:pt x="299" y="252"/>
                </a:cubicBezTo>
                <a:cubicBezTo>
                  <a:pt x="300" y="252"/>
                  <a:pt x="300" y="252"/>
                  <a:pt x="301" y="253"/>
                </a:cubicBezTo>
                <a:cubicBezTo>
                  <a:pt x="301" y="253"/>
                  <a:pt x="301" y="253"/>
                  <a:pt x="301" y="253"/>
                </a:cubicBezTo>
                <a:cubicBezTo>
                  <a:pt x="300" y="253"/>
                  <a:pt x="300" y="253"/>
                  <a:pt x="300" y="253"/>
                </a:cubicBezTo>
                <a:cubicBezTo>
                  <a:pt x="300" y="253"/>
                  <a:pt x="300" y="252"/>
                  <a:pt x="299" y="252"/>
                </a:cubicBezTo>
                <a:cubicBezTo>
                  <a:pt x="299" y="252"/>
                  <a:pt x="299" y="252"/>
                  <a:pt x="299" y="252"/>
                </a:cubicBezTo>
                <a:cubicBezTo>
                  <a:pt x="299" y="253"/>
                  <a:pt x="299" y="253"/>
                  <a:pt x="299" y="253"/>
                </a:cubicBezTo>
                <a:cubicBezTo>
                  <a:pt x="299" y="253"/>
                  <a:pt x="300" y="253"/>
                  <a:pt x="300" y="254"/>
                </a:cubicBezTo>
                <a:cubicBezTo>
                  <a:pt x="301" y="254"/>
                  <a:pt x="302" y="253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6"/>
                  <a:pt x="302" y="256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2" y="257"/>
                  <a:pt x="302" y="256"/>
                  <a:pt x="302" y="256"/>
                </a:cubicBezTo>
                <a:cubicBezTo>
                  <a:pt x="302" y="256"/>
                  <a:pt x="301" y="256"/>
                  <a:pt x="301" y="256"/>
                </a:cubicBezTo>
                <a:cubicBezTo>
                  <a:pt x="301" y="256"/>
                  <a:pt x="301" y="256"/>
                  <a:pt x="301" y="257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1" y="257"/>
                  <a:pt x="301" y="257"/>
                  <a:pt x="300" y="256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0" y="257"/>
                  <a:pt x="300" y="257"/>
                  <a:pt x="300" y="257"/>
                </a:cubicBezTo>
                <a:cubicBezTo>
                  <a:pt x="300" y="257"/>
                  <a:pt x="300" y="257"/>
                  <a:pt x="300" y="257"/>
                </a:cubicBezTo>
                <a:cubicBezTo>
                  <a:pt x="299" y="256"/>
                  <a:pt x="300" y="256"/>
                  <a:pt x="299" y="256"/>
                </a:cubicBezTo>
                <a:cubicBezTo>
                  <a:pt x="299" y="256"/>
                  <a:pt x="299" y="256"/>
                  <a:pt x="299" y="256"/>
                </a:cubicBezTo>
                <a:cubicBezTo>
                  <a:pt x="299" y="257"/>
                  <a:pt x="300" y="257"/>
                  <a:pt x="299" y="257"/>
                </a:cubicBezTo>
                <a:cubicBezTo>
                  <a:pt x="300" y="257"/>
                  <a:pt x="301" y="257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2" y="258"/>
                  <a:pt x="301" y="258"/>
                  <a:pt x="302" y="258"/>
                </a:cubicBezTo>
                <a:cubicBezTo>
                  <a:pt x="302" y="258"/>
                  <a:pt x="302" y="258"/>
                  <a:pt x="302" y="258"/>
                </a:cubicBezTo>
                <a:cubicBezTo>
                  <a:pt x="302" y="258"/>
                  <a:pt x="302" y="258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3" y="258"/>
                  <a:pt x="303" y="258"/>
                  <a:pt x="303" y="258"/>
                </a:cubicBezTo>
                <a:cubicBezTo>
                  <a:pt x="303" y="258"/>
                  <a:pt x="303" y="259"/>
                  <a:pt x="303" y="259"/>
                </a:cubicBezTo>
                <a:cubicBezTo>
                  <a:pt x="302" y="259"/>
                  <a:pt x="302" y="258"/>
                  <a:pt x="302" y="259"/>
                </a:cubicBezTo>
                <a:cubicBezTo>
                  <a:pt x="302" y="259"/>
                  <a:pt x="302" y="259"/>
                  <a:pt x="301" y="260"/>
                </a:cubicBezTo>
                <a:cubicBezTo>
                  <a:pt x="300" y="260"/>
                  <a:pt x="300" y="259"/>
                  <a:pt x="300" y="259"/>
                </a:cubicBezTo>
                <a:cubicBezTo>
                  <a:pt x="300" y="259"/>
                  <a:pt x="300" y="259"/>
                  <a:pt x="300" y="259"/>
                </a:cubicBezTo>
                <a:cubicBezTo>
                  <a:pt x="300" y="259"/>
                  <a:pt x="300" y="259"/>
                  <a:pt x="300" y="259"/>
                </a:cubicBezTo>
                <a:cubicBezTo>
                  <a:pt x="299" y="259"/>
                  <a:pt x="299" y="259"/>
                  <a:pt x="298" y="259"/>
                </a:cubicBezTo>
                <a:cubicBezTo>
                  <a:pt x="298" y="259"/>
                  <a:pt x="299" y="259"/>
                  <a:pt x="299" y="259"/>
                </a:cubicBezTo>
                <a:cubicBezTo>
                  <a:pt x="299" y="259"/>
                  <a:pt x="300" y="260"/>
                  <a:pt x="300" y="260"/>
                </a:cubicBezTo>
                <a:cubicBezTo>
                  <a:pt x="300" y="260"/>
                  <a:pt x="300" y="260"/>
                  <a:pt x="300" y="260"/>
                </a:cubicBezTo>
                <a:cubicBezTo>
                  <a:pt x="300" y="260"/>
                  <a:pt x="300" y="261"/>
                  <a:pt x="299" y="261"/>
                </a:cubicBezTo>
                <a:cubicBezTo>
                  <a:pt x="299" y="261"/>
                  <a:pt x="299" y="261"/>
                  <a:pt x="298" y="260"/>
                </a:cubicBezTo>
                <a:cubicBezTo>
                  <a:pt x="298" y="261"/>
                  <a:pt x="299" y="261"/>
                  <a:pt x="299" y="261"/>
                </a:cubicBezTo>
                <a:cubicBezTo>
                  <a:pt x="299" y="261"/>
                  <a:pt x="299" y="261"/>
                  <a:pt x="299" y="261"/>
                </a:cubicBezTo>
                <a:cubicBezTo>
                  <a:pt x="300" y="261"/>
                  <a:pt x="300" y="261"/>
                  <a:pt x="300" y="261"/>
                </a:cubicBezTo>
                <a:cubicBezTo>
                  <a:pt x="300" y="261"/>
                  <a:pt x="301" y="261"/>
                  <a:pt x="301" y="261"/>
                </a:cubicBezTo>
                <a:cubicBezTo>
                  <a:pt x="301" y="261"/>
                  <a:pt x="301" y="261"/>
                  <a:pt x="301" y="261"/>
                </a:cubicBezTo>
                <a:cubicBezTo>
                  <a:pt x="300" y="261"/>
                  <a:pt x="300" y="262"/>
                  <a:pt x="300" y="262"/>
                </a:cubicBezTo>
                <a:cubicBezTo>
                  <a:pt x="299" y="262"/>
                  <a:pt x="298" y="262"/>
                  <a:pt x="298" y="262"/>
                </a:cubicBezTo>
                <a:cubicBezTo>
                  <a:pt x="297" y="263"/>
                  <a:pt x="296" y="264"/>
                  <a:pt x="295" y="265"/>
                </a:cubicBezTo>
                <a:cubicBezTo>
                  <a:pt x="295" y="265"/>
                  <a:pt x="293" y="265"/>
                  <a:pt x="292" y="266"/>
                </a:cubicBezTo>
                <a:cubicBezTo>
                  <a:pt x="291" y="266"/>
                  <a:pt x="291" y="267"/>
                  <a:pt x="291" y="268"/>
                </a:cubicBezTo>
                <a:cubicBezTo>
                  <a:pt x="290" y="269"/>
                  <a:pt x="288" y="270"/>
                  <a:pt x="287" y="270"/>
                </a:cubicBezTo>
                <a:cubicBezTo>
                  <a:pt x="286" y="271"/>
                  <a:pt x="286" y="272"/>
                  <a:pt x="285" y="273"/>
                </a:cubicBezTo>
                <a:cubicBezTo>
                  <a:pt x="285" y="274"/>
                  <a:pt x="284" y="275"/>
                  <a:pt x="284" y="276"/>
                </a:cubicBezTo>
                <a:cubicBezTo>
                  <a:pt x="283" y="279"/>
                  <a:pt x="286" y="282"/>
                  <a:pt x="287" y="284"/>
                </a:cubicBezTo>
                <a:cubicBezTo>
                  <a:pt x="287" y="285"/>
                  <a:pt x="287" y="286"/>
                  <a:pt x="287" y="287"/>
                </a:cubicBezTo>
                <a:cubicBezTo>
                  <a:pt x="288" y="288"/>
                  <a:pt x="288" y="289"/>
                  <a:pt x="288" y="290"/>
                </a:cubicBezTo>
                <a:cubicBezTo>
                  <a:pt x="289" y="292"/>
                  <a:pt x="288" y="295"/>
                  <a:pt x="287" y="297"/>
                </a:cubicBezTo>
                <a:cubicBezTo>
                  <a:pt x="287" y="297"/>
                  <a:pt x="287" y="297"/>
                  <a:pt x="287" y="297"/>
                </a:cubicBezTo>
                <a:cubicBezTo>
                  <a:pt x="287" y="297"/>
                  <a:pt x="287" y="296"/>
                  <a:pt x="287" y="296"/>
                </a:cubicBezTo>
                <a:cubicBezTo>
                  <a:pt x="287" y="296"/>
                  <a:pt x="286" y="296"/>
                  <a:pt x="285" y="296"/>
                </a:cubicBezTo>
                <a:cubicBezTo>
                  <a:pt x="285" y="296"/>
                  <a:pt x="284" y="294"/>
                  <a:pt x="284" y="294"/>
                </a:cubicBezTo>
                <a:cubicBezTo>
                  <a:pt x="282" y="294"/>
                  <a:pt x="283" y="293"/>
                  <a:pt x="283" y="292"/>
                </a:cubicBezTo>
                <a:cubicBezTo>
                  <a:pt x="282" y="292"/>
                  <a:pt x="282" y="291"/>
                  <a:pt x="282" y="291"/>
                </a:cubicBezTo>
                <a:cubicBezTo>
                  <a:pt x="282" y="291"/>
                  <a:pt x="282" y="291"/>
                  <a:pt x="282" y="290"/>
                </a:cubicBezTo>
                <a:cubicBezTo>
                  <a:pt x="282" y="290"/>
                  <a:pt x="281" y="290"/>
                  <a:pt x="281" y="290"/>
                </a:cubicBezTo>
                <a:cubicBezTo>
                  <a:pt x="281" y="290"/>
                  <a:pt x="280" y="289"/>
                  <a:pt x="280" y="288"/>
                </a:cubicBezTo>
                <a:cubicBezTo>
                  <a:pt x="280" y="288"/>
                  <a:pt x="280" y="288"/>
                  <a:pt x="281" y="287"/>
                </a:cubicBezTo>
                <a:cubicBezTo>
                  <a:pt x="281" y="287"/>
                  <a:pt x="281" y="287"/>
                  <a:pt x="281" y="287"/>
                </a:cubicBezTo>
                <a:cubicBezTo>
                  <a:pt x="280" y="287"/>
                  <a:pt x="280" y="287"/>
                  <a:pt x="280" y="287"/>
                </a:cubicBezTo>
                <a:cubicBezTo>
                  <a:pt x="280" y="287"/>
                  <a:pt x="279" y="287"/>
                  <a:pt x="279" y="287"/>
                </a:cubicBezTo>
                <a:cubicBezTo>
                  <a:pt x="280" y="286"/>
                  <a:pt x="280" y="284"/>
                  <a:pt x="280" y="283"/>
                </a:cubicBezTo>
                <a:cubicBezTo>
                  <a:pt x="280" y="282"/>
                  <a:pt x="279" y="282"/>
                  <a:pt x="279" y="282"/>
                </a:cubicBezTo>
                <a:cubicBezTo>
                  <a:pt x="278" y="281"/>
                  <a:pt x="277" y="278"/>
                  <a:pt x="275" y="279"/>
                </a:cubicBezTo>
                <a:cubicBezTo>
                  <a:pt x="274" y="279"/>
                  <a:pt x="274" y="280"/>
                  <a:pt x="273" y="280"/>
                </a:cubicBezTo>
                <a:cubicBezTo>
                  <a:pt x="273" y="280"/>
                  <a:pt x="272" y="280"/>
                  <a:pt x="271" y="280"/>
                </a:cubicBezTo>
                <a:cubicBezTo>
                  <a:pt x="271" y="280"/>
                  <a:pt x="271" y="279"/>
                  <a:pt x="270" y="279"/>
                </a:cubicBezTo>
                <a:cubicBezTo>
                  <a:pt x="269" y="278"/>
                  <a:pt x="269" y="278"/>
                  <a:pt x="268" y="278"/>
                </a:cubicBezTo>
                <a:cubicBezTo>
                  <a:pt x="267" y="278"/>
                  <a:pt x="266" y="278"/>
                  <a:pt x="265" y="278"/>
                </a:cubicBezTo>
                <a:cubicBezTo>
                  <a:pt x="265" y="278"/>
                  <a:pt x="265" y="278"/>
                  <a:pt x="265" y="278"/>
                </a:cubicBezTo>
                <a:cubicBezTo>
                  <a:pt x="264" y="278"/>
                  <a:pt x="264" y="278"/>
                  <a:pt x="263" y="278"/>
                </a:cubicBezTo>
                <a:cubicBezTo>
                  <a:pt x="263" y="278"/>
                  <a:pt x="263" y="277"/>
                  <a:pt x="263" y="277"/>
                </a:cubicBezTo>
                <a:cubicBezTo>
                  <a:pt x="263" y="277"/>
                  <a:pt x="263" y="277"/>
                  <a:pt x="262" y="277"/>
                </a:cubicBezTo>
                <a:cubicBezTo>
                  <a:pt x="262" y="277"/>
                  <a:pt x="262" y="278"/>
                  <a:pt x="262" y="278"/>
                </a:cubicBezTo>
                <a:cubicBezTo>
                  <a:pt x="261" y="278"/>
                  <a:pt x="259" y="277"/>
                  <a:pt x="259" y="278"/>
                </a:cubicBezTo>
                <a:cubicBezTo>
                  <a:pt x="258" y="278"/>
                  <a:pt x="258" y="278"/>
                  <a:pt x="257" y="279"/>
                </a:cubicBezTo>
                <a:cubicBezTo>
                  <a:pt x="257" y="279"/>
                  <a:pt x="256" y="277"/>
                  <a:pt x="255" y="278"/>
                </a:cubicBezTo>
                <a:cubicBezTo>
                  <a:pt x="255" y="278"/>
                  <a:pt x="255" y="278"/>
                  <a:pt x="255" y="279"/>
                </a:cubicBezTo>
                <a:cubicBezTo>
                  <a:pt x="255" y="279"/>
                  <a:pt x="256" y="279"/>
                  <a:pt x="257" y="279"/>
                </a:cubicBezTo>
                <a:cubicBezTo>
                  <a:pt x="257" y="279"/>
                  <a:pt x="258" y="279"/>
                  <a:pt x="258" y="280"/>
                </a:cubicBezTo>
                <a:cubicBezTo>
                  <a:pt x="258" y="280"/>
                  <a:pt x="258" y="280"/>
                  <a:pt x="257" y="280"/>
                </a:cubicBezTo>
                <a:cubicBezTo>
                  <a:pt x="257" y="281"/>
                  <a:pt x="259" y="281"/>
                  <a:pt x="259" y="282"/>
                </a:cubicBezTo>
                <a:cubicBezTo>
                  <a:pt x="259" y="282"/>
                  <a:pt x="258" y="282"/>
                  <a:pt x="258" y="282"/>
                </a:cubicBezTo>
                <a:cubicBezTo>
                  <a:pt x="257" y="282"/>
                  <a:pt x="256" y="281"/>
                  <a:pt x="255" y="281"/>
                </a:cubicBezTo>
                <a:cubicBezTo>
                  <a:pt x="255" y="281"/>
                  <a:pt x="255" y="281"/>
                  <a:pt x="255" y="281"/>
                </a:cubicBezTo>
                <a:cubicBezTo>
                  <a:pt x="255" y="281"/>
                  <a:pt x="255" y="281"/>
                  <a:pt x="255" y="282"/>
                </a:cubicBezTo>
                <a:cubicBezTo>
                  <a:pt x="255" y="282"/>
                  <a:pt x="256" y="282"/>
                  <a:pt x="256" y="282"/>
                </a:cubicBezTo>
                <a:cubicBezTo>
                  <a:pt x="256" y="282"/>
                  <a:pt x="256" y="282"/>
                  <a:pt x="256" y="282"/>
                </a:cubicBezTo>
                <a:cubicBezTo>
                  <a:pt x="256" y="282"/>
                  <a:pt x="255" y="282"/>
                  <a:pt x="255" y="282"/>
                </a:cubicBezTo>
                <a:cubicBezTo>
                  <a:pt x="255" y="282"/>
                  <a:pt x="255" y="282"/>
                  <a:pt x="255" y="282"/>
                </a:cubicBezTo>
                <a:cubicBezTo>
                  <a:pt x="255" y="282"/>
                  <a:pt x="255" y="282"/>
                  <a:pt x="255" y="282"/>
                </a:cubicBezTo>
                <a:cubicBezTo>
                  <a:pt x="254" y="282"/>
                  <a:pt x="254" y="282"/>
                  <a:pt x="253" y="282"/>
                </a:cubicBezTo>
                <a:cubicBezTo>
                  <a:pt x="253" y="282"/>
                  <a:pt x="253" y="282"/>
                  <a:pt x="252" y="282"/>
                </a:cubicBezTo>
                <a:cubicBezTo>
                  <a:pt x="252" y="281"/>
                  <a:pt x="252" y="281"/>
                  <a:pt x="251" y="281"/>
                </a:cubicBezTo>
                <a:cubicBezTo>
                  <a:pt x="251" y="280"/>
                  <a:pt x="250" y="280"/>
                  <a:pt x="250" y="280"/>
                </a:cubicBezTo>
                <a:cubicBezTo>
                  <a:pt x="250" y="280"/>
                  <a:pt x="249" y="280"/>
                  <a:pt x="249" y="280"/>
                </a:cubicBezTo>
                <a:cubicBezTo>
                  <a:pt x="249" y="280"/>
                  <a:pt x="249" y="280"/>
                  <a:pt x="249" y="280"/>
                </a:cubicBezTo>
                <a:cubicBezTo>
                  <a:pt x="249" y="280"/>
                  <a:pt x="249" y="280"/>
                  <a:pt x="250" y="281"/>
                </a:cubicBezTo>
                <a:cubicBezTo>
                  <a:pt x="250" y="281"/>
                  <a:pt x="250" y="281"/>
                  <a:pt x="250" y="281"/>
                </a:cubicBezTo>
                <a:cubicBezTo>
                  <a:pt x="249" y="281"/>
                  <a:pt x="248" y="281"/>
                  <a:pt x="247" y="281"/>
                </a:cubicBezTo>
                <a:cubicBezTo>
                  <a:pt x="246" y="280"/>
                  <a:pt x="244" y="280"/>
                  <a:pt x="243" y="280"/>
                </a:cubicBezTo>
                <a:cubicBezTo>
                  <a:pt x="242" y="280"/>
                  <a:pt x="242" y="281"/>
                  <a:pt x="240" y="281"/>
                </a:cubicBezTo>
                <a:cubicBezTo>
                  <a:pt x="240" y="280"/>
                  <a:pt x="240" y="280"/>
                  <a:pt x="240" y="280"/>
                </a:cubicBezTo>
                <a:cubicBezTo>
                  <a:pt x="240" y="280"/>
                  <a:pt x="240" y="280"/>
                  <a:pt x="240" y="280"/>
                </a:cubicBezTo>
                <a:cubicBezTo>
                  <a:pt x="240" y="281"/>
                  <a:pt x="240" y="281"/>
                  <a:pt x="240" y="282"/>
                </a:cubicBezTo>
                <a:cubicBezTo>
                  <a:pt x="239" y="282"/>
                  <a:pt x="238" y="284"/>
                  <a:pt x="237" y="284"/>
                </a:cubicBezTo>
                <a:cubicBezTo>
                  <a:pt x="236" y="284"/>
                  <a:pt x="235" y="284"/>
                  <a:pt x="234" y="284"/>
                </a:cubicBezTo>
                <a:cubicBezTo>
                  <a:pt x="234" y="284"/>
                  <a:pt x="235" y="285"/>
                  <a:pt x="235" y="285"/>
                </a:cubicBezTo>
                <a:cubicBezTo>
                  <a:pt x="234" y="286"/>
                  <a:pt x="232" y="286"/>
                  <a:pt x="232" y="287"/>
                </a:cubicBezTo>
                <a:cubicBezTo>
                  <a:pt x="232" y="287"/>
                  <a:pt x="232" y="287"/>
                  <a:pt x="232" y="287"/>
                </a:cubicBezTo>
                <a:cubicBezTo>
                  <a:pt x="232" y="287"/>
                  <a:pt x="232" y="287"/>
                  <a:pt x="232" y="287"/>
                </a:cubicBezTo>
                <a:cubicBezTo>
                  <a:pt x="232" y="287"/>
                  <a:pt x="232" y="287"/>
                  <a:pt x="232" y="288"/>
                </a:cubicBezTo>
                <a:cubicBezTo>
                  <a:pt x="232" y="288"/>
                  <a:pt x="232" y="288"/>
                  <a:pt x="231" y="289"/>
                </a:cubicBezTo>
                <a:cubicBezTo>
                  <a:pt x="231" y="291"/>
                  <a:pt x="232" y="292"/>
                  <a:pt x="232" y="294"/>
                </a:cubicBezTo>
                <a:cubicBezTo>
                  <a:pt x="231" y="295"/>
                  <a:pt x="231" y="296"/>
                  <a:pt x="230" y="297"/>
                </a:cubicBezTo>
                <a:cubicBezTo>
                  <a:pt x="230" y="297"/>
                  <a:pt x="230" y="298"/>
                  <a:pt x="230" y="299"/>
                </a:cubicBezTo>
                <a:cubicBezTo>
                  <a:pt x="229" y="302"/>
                  <a:pt x="230" y="308"/>
                  <a:pt x="231" y="310"/>
                </a:cubicBezTo>
                <a:cubicBezTo>
                  <a:pt x="232" y="311"/>
                  <a:pt x="233" y="313"/>
                  <a:pt x="234" y="314"/>
                </a:cubicBezTo>
                <a:cubicBezTo>
                  <a:pt x="235" y="315"/>
                  <a:pt x="235" y="317"/>
                  <a:pt x="236" y="318"/>
                </a:cubicBezTo>
                <a:cubicBezTo>
                  <a:pt x="237" y="318"/>
                  <a:pt x="238" y="318"/>
                  <a:pt x="239" y="318"/>
                </a:cubicBezTo>
                <a:cubicBezTo>
                  <a:pt x="240" y="319"/>
                  <a:pt x="240" y="320"/>
                  <a:pt x="241" y="320"/>
                </a:cubicBezTo>
                <a:cubicBezTo>
                  <a:pt x="243" y="320"/>
                  <a:pt x="247" y="318"/>
                  <a:pt x="249" y="318"/>
                </a:cubicBezTo>
                <a:cubicBezTo>
                  <a:pt x="249" y="318"/>
                  <a:pt x="249" y="319"/>
                  <a:pt x="249" y="319"/>
                </a:cubicBezTo>
                <a:cubicBezTo>
                  <a:pt x="249" y="319"/>
                  <a:pt x="250" y="319"/>
                  <a:pt x="250" y="319"/>
                </a:cubicBezTo>
                <a:cubicBezTo>
                  <a:pt x="250" y="319"/>
                  <a:pt x="250" y="319"/>
                  <a:pt x="251" y="319"/>
                </a:cubicBezTo>
                <a:cubicBezTo>
                  <a:pt x="250" y="318"/>
                  <a:pt x="250" y="318"/>
                  <a:pt x="250" y="318"/>
                </a:cubicBezTo>
                <a:cubicBezTo>
                  <a:pt x="250" y="318"/>
                  <a:pt x="250" y="318"/>
                  <a:pt x="250" y="318"/>
                </a:cubicBezTo>
                <a:cubicBezTo>
                  <a:pt x="251" y="317"/>
                  <a:pt x="252" y="317"/>
                  <a:pt x="252" y="316"/>
                </a:cubicBezTo>
                <a:cubicBezTo>
                  <a:pt x="253" y="316"/>
                  <a:pt x="253" y="315"/>
                  <a:pt x="253" y="315"/>
                </a:cubicBezTo>
                <a:cubicBezTo>
                  <a:pt x="253" y="315"/>
                  <a:pt x="253" y="314"/>
                  <a:pt x="253" y="314"/>
                </a:cubicBezTo>
                <a:cubicBezTo>
                  <a:pt x="253" y="313"/>
                  <a:pt x="253" y="313"/>
                  <a:pt x="253" y="312"/>
                </a:cubicBezTo>
                <a:cubicBezTo>
                  <a:pt x="253" y="312"/>
                  <a:pt x="254" y="311"/>
                  <a:pt x="254" y="311"/>
                </a:cubicBezTo>
                <a:cubicBezTo>
                  <a:pt x="257" y="309"/>
                  <a:pt x="263" y="307"/>
                  <a:pt x="266" y="310"/>
                </a:cubicBezTo>
                <a:cubicBezTo>
                  <a:pt x="266" y="310"/>
                  <a:pt x="266" y="310"/>
                  <a:pt x="265" y="311"/>
                </a:cubicBezTo>
                <a:cubicBezTo>
                  <a:pt x="265" y="312"/>
                  <a:pt x="264" y="312"/>
                  <a:pt x="263" y="313"/>
                </a:cubicBezTo>
                <a:cubicBezTo>
                  <a:pt x="263" y="313"/>
                  <a:pt x="263" y="315"/>
                  <a:pt x="262" y="315"/>
                </a:cubicBezTo>
                <a:cubicBezTo>
                  <a:pt x="263" y="315"/>
                  <a:pt x="263" y="316"/>
                  <a:pt x="263" y="316"/>
                </a:cubicBezTo>
                <a:cubicBezTo>
                  <a:pt x="263" y="316"/>
                  <a:pt x="263" y="315"/>
                  <a:pt x="263" y="315"/>
                </a:cubicBezTo>
                <a:cubicBezTo>
                  <a:pt x="263" y="317"/>
                  <a:pt x="263" y="318"/>
                  <a:pt x="262" y="319"/>
                </a:cubicBezTo>
                <a:cubicBezTo>
                  <a:pt x="262" y="319"/>
                  <a:pt x="262" y="319"/>
                  <a:pt x="262" y="319"/>
                </a:cubicBezTo>
                <a:cubicBezTo>
                  <a:pt x="262" y="319"/>
                  <a:pt x="262" y="318"/>
                  <a:pt x="261" y="318"/>
                </a:cubicBezTo>
                <a:cubicBezTo>
                  <a:pt x="261" y="318"/>
                  <a:pt x="261" y="318"/>
                  <a:pt x="261" y="318"/>
                </a:cubicBezTo>
                <a:cubicBezTo>
                  <a:pt x="261" y="318"/>
                  <a:pt x="261" y="318"/>
                  <a:pt x="261" y="318"/>
                </a:cubicBezTo>
                <a:cubicBezTo>
                  <a:pt x="261" y="319"/>
                  <a:pt x="261" y="319"/>
                  <a:pt x="261" y="320"/>
                </a:cubicBezTo>
                <a:cubicBezTo>
                  <a:pt x="261" y="320"/>
                  <a:pt x="261" y="319"/>
                  <a:pt x="262" y="319"/>
                </a:cubicBezTo>
                <a:cubicBezTo>
                  <a:pt x="262" y="320"/>
                  <a:pt x="262" y="320"/>
                  <a:pt x="262" y="320"/>
                </a:cubicBezTo>
                <a:cubicBezTo>
                  <a:pt x="261" y="322"/>
                  <a:pt x="262" y="324"/>
                  <a:pt x="261" y="326"/>
                </a:cubicBezTo>
                <a:cubicBezTo>
                  <a:pt x="260" y="327"/>
                  <a:pt x="259" y="327"/>
                  <a:pt x="259" y="328"/>
                </a:cubicBezTo>
                <a:cubicBezTo>
                  <a:pt x="259" y="328"/>
                  <a:pt x="260" y="328"/>
                  <a:pt x="260" y="328"/>
                </a:cubicBezTo>
                <a:cubicBezTo>
                  <a:pt x="260" y="328"/>
                  <a:pt x="260" y="328"/>
                  <a:pt x="260" y="328"/>
                </a:cubicBezTo>
                <a:cubicBezTo>
                  <a:pt x="260" y="328"/>
                  <a:pt x="260" y="328"/>
                  <a:pt x="260" y="327"/>
                </a:cubicBezTo>
                <a:cubicBezTo>
                  <a:pt x="261" y="328"/>
                  <a:pt x="261" y="328"/>
                  <a:pt x="262" y="328"/>
                </a:cubicBezTo>
                <a:cubicBezTo>
                  <a:pt x="263" y="327"/>
                  <a:pt x="265" y="328"/>
                  <a:pt x="268" y="328"/>
                </a:cubicBezTo>
                <a:cubicBezTo>
                  <a:pt x="268" y="328"/>
                  <a:pt x="268" y="328"/>
                  <a:pt x="269" y="327"/>
                </a:cubicBezTo>
                <a:cubicBezTo>
                  <a:pt x="269" y="328"/>
                  <a:pt x="269" y="328"/>
                  <a:pt x="270" y="328"/>
                </a:cubicBezTo>
                <a:cubicBezTo>
                  <a:pt x="271" y="328"/>
                  <a:pt x="272" y="328"/>
                  <a:pt x="273" y="328"/>
                </a:cubicBezTo>
                <a:cubicBezTo>
                  <a:pt x="274" y="328"/>
                  <a:pt x="274" y="328"/>
                  <a:pt x="274" y="328"/>
                </a:cubicBezTo>
                <a:cubicBezTo>
                  <a:pt x="274" y="329"/>
                  <a:pt x="274" y="329"/>
                  <a:pt x="275" y="330"/>
                </a:cubicBezTo>
                <a:cubicBezTo>
                  <a:pt x="275" y="330"/>
                  <a:pt x="276" y="330"/>
                  <a:pt x="277" y="330"/>
                </a:cubicBezTo>
                <a:cubicBezTo>
                  <a:pt x="277" y="331"/>
                  <a:pt x="278" y="333"/>
                  <a:pt x="277" y="334"/>
                </a:cubicBezTo>
                <a:cubicBezTo>
                  <a:pt x="277" y="334"/>
                  <a:pt x="276" y="335"/>
                  <a:pt x="276" y="335"/>
                </a:cubicBezTo>
                <a:cubicBezTo>
                  <a:pt x="276" y="336"/>
                  <a:pt x="276" y="338"/>
                  <a:pt x="276" y="339"/>
                </a:cubicBezTo>
                <a:cubicBezTo>
                  <a:pt x="275" y="340"/>
                  <a:pt x="275" y="342"/>
                  <a:pt x="275" y="343"/>
                </a:cubicBezTo>
                <a:cubicBezTo>
                  <a:pt x="276" y="345"/>
                  <a:pt x="279" y="348"/>
                  <a:pt x="280" y="349"/>
                </a:cubicBezTo>
                <a:cubicBezTo>
                  <a:pt x="281" y="349"/>
                  <a:pt x="281" y="350"/>
                  <a:pt x="281" y="350"/>
                </a:cubicBezTo>
                <a:cubicBezTo>
                  <a:pt x="282" y="351"/>
                  <a:pt x="282" y="350"/>
                  <a:pt x="283" y="351"/>
                </a:cubicBezTo>
                <a:cubicBezTo>
                  <a:pt x="285" y="351"/>
                  <a:pt x="286" y="350"/>
                  <a:pt x="287" y="350"/>
                </a:cubicBezTo>
                <a:cubicBezTo>
                  <a:pt x="287" y="350"/>
                  <a:pt x="288" y="350"/>
                  <a:pt x="288" y="350"/>
                </a:cubicBezTo>
                <a:cubicBezTo>
                  <a:pt x="289" y="349"/>
                  <a:pt x="289" y="349"/>
                  <a:pt x="290" y="349"/>
                </a:cubicBezTo>
                <a:cubicBezTo>
                  <a:pt x="290" y="348"/>
                  <a:pt x="291" y="349"/>
                  <a:pt x="291" y="349"/>
                </a:cubicBezTo>
                <a:cubicBezTo>
                  <a:pt x="292" y="349"/>
                  <a:pt x="293" y="349"/>
                  <a:pt x="294" y="349"/>
                </a:cubicBezTo>
                <a:cubicBezTo>
                  <a:pt x="296" y="350"/>
                  <a:pt x="297" y="352"/>
                  <a:pt x="297" y="354"/>
                </a:cubicBezTo>
                <a:cubicBezTo>
                  <a:pt x="297" y="354"/>
                  <a:pt x="297" y="355"/>
                  <a:pt x="296" y="355"/>
                </a:cubicBezTo>
                <a:cubicBezTo>
                  <a:pt x="296" y="355"/>
                  <a:pt x="296" y="355"/>
                  <a:pt x="296" y="355"/>
                </a:cubicBezTo>
                <a:cubicBezTo>
                  <a:pt x="296" y="355"/>
                  <a:pt x="296" y="355"/>
                  <a:pt x="296" y="355"/>
                </a:cubicBezTo>
                <a:cubicBezTo>
                  <a:pt x="296" y="355"/>
                  <a:pt x="295" y="355"/>
                  <a:pt x="295" y="356"/>
                </a:cubicBezTo>
                <a:cubicBezTo>
                  <a:pt x="296" y="356"/>
                  <a:pt x="296" y="356"/>
                  <a:pt x="297" y="355"/>
                </a:cubicBezTo>
                <a:cubicBezTo>
                  <a:pt x="297" y="355"/>
                  <a:pt x="298" y="353"/>
                  <a:pt x="300" y="353"/>
                </a:cubicBezTo>
                <a:cubicBezTo>
                  <a:pt x="300" y="354"/>
                  <a:pt x="301" y="354"/>
                  <a:pt x="301" y="355"/>
                </a:cubicBezTo>
                <a:cubicBezTo>
                  <a:pt x="301" y="355"/>
                  <a:pt x="301" y="355"/>
                  <a:pt x="301" y="355"/>
                </a:cubicBezTo>
                <a:cubicBezTo>
                  <a:pt x="299" y="355"/>
                  <a:pt x="298" y="355"/>
                  <a:pt x="298" y="356"/>
                </a:cubicBezTo>
                <a:cubicBezTo>
                  <a:pt x="298" y="357"/>
                  <a:pt x="299" y="358"/>
                  <a:pt x="299" y="359"/>
                </a:cubicBezTo>
                <a:cubicBezTo>
                  <a:pt x="298" y="360"/>
                  <a:pt x="298" y="361"/>
                  <a:pt x="297" y="362"/>
                </a:cubicBezTo>
                <a:cubicBezTo>
                  <a:pt x="298" y="363"/>
                  <a:pt x="298" y="364"/>
                  <a:pt x="299" y="364"/>
                </a:cubicBezTo>
                <a:cubicBezTo>
                  <a:pt x="300" y="364"/>
                  <a:pt x="301" y="364"/>
                  <a:pt x="301" y="363"/>
                </a:cubicBezTo>
                <a:cubicBezTo>
                  <a:pt x="301" y="362"/>
                  <a:pt x="300" y="359"/>
                  <a:pt x="299" y="359"/>
                </a:cubicBezTo>
                <a:cubicBezTo>
                  <a:pt x="299" y="359"/>
                  <a:pt x="299" y="359"/>
                  <a:pt x="300" y="358"/>
                </a:cubicBezTo>
                <a:cubicBezTo>
                  <a:pt x="299" y="358"/>
                  <a:pt x="299" y="358"/>
                  <a:pt x="299" y="358"/>
                </a:cubicBezTo>
                <a:cubicBezTo>
                  <a:pt x="300" y="358"/>
                  <a:pt x="305" y="357"/>
                  <a:pt x="305" y="356"/>
                </a:cubicBezTo>
                <a:cubicBezTo>
                  <a:pt x="305" y="356"/>
                  <a:pt x="305" y="356"/>
                  <a:pt x="305" y="356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5"/>
                  <a:pt x="303" y="355"/>
                  <a:pt x="303" y="355"/>
                </a:cubicBezTo>
                <a:cubicBezTo>
                  <a:pt x="303" y="354"/>
                  <a:pt x="304" y="354"/>
                  <a:pt x="304" y="354"/>
                </a:cubicBezTo>
                <a:cubicBezTo>
                  <a:pt x="305" y="355"/>
                  <a:pt x="305" y="356"/>
                  <a:pt x="305" y="356"/>
                </a:cubicBezTo>
                <a:cubicBezTo>
                  <a:pt x="307" y="356"/>
                  <a:pt x="309" y="357"/>
                  <a:pt x="310" y="358"/>
                </a:cubicBezTo>
                <a:cubicBezTo>
                  <a:pt x="310" y="359"/>
                  <a:pt x="310" y="359"/>
                  <a:pt x="310" y="359"/>
                </a:cubicBezTo>
                <a:cubicBezTo>
                  <a:pt x="312" y="360"/>
                  <a:pt x="314" y="359"/>
                  <a:pt x="316" y="359"/>
                </a:cubicBezTo>
                <a:cubicBezTo>
                  <a:pt x="318" y="359"/>
                  <a:pt x="318" y="362"/>
                  <a:pt x="321" y="361"/>
                </a:cubicBezTo>
                <a:cubicBezTo>
                  <a:pt x="322" y="361"/>
                  <a:pt x="323" y="360"/>
                  <a:pt x="324" y="359"/>
                </a:cubicBezTo>
                <a:cubicBezTo>
                  <a:pt x="325" y="359"/>
                  <a:pt x="328" y="359"/>
                  <a:pt x="330" y="359"/>
                </a:cubicBezTo>
                <a:cubicBezTo>
                  <a:pt x="330" y="359"/>
                  <a:pt x="330" y="359"/>
                  <a:pt x="330" y="359"/>
                </a:cubicBezTo>
                <a:cubicBezTo>
                  <a:pt x="330" y="359"/>
                  <a:pt x="330" y="359"/>
                  <a:pt x="330" y="359"/>
                </a:cubicBezTo>
                <a:cubicBezTo>
                  <a:pt x="330" y="360"/>
                  <a:pt x="329" y="360"/>
                  <a:pt x="329" y="360"/>
                </a:cubicBezTo>
                <a:cubicBezTo>
                  <a:pt x="329" y="360"/>
                  <a:pt x="328" y="360"/>
                  <a:pt x="327" y="360"/>
                </a:cubicBezTo>
                <a:cubicBezTo>
                  <a:pt x="327" y="360"/>
                  <a:pt x="327" y="360"/>
                  <a:pt x="327" y="360"/>
                </a:cubicBezTo>
                <a:cubicBezTo>
                  <a:pt x="328" y="361"/>
                  <a:pt x="329" y="361"/>
                  <a:pt x="329" y="362"/>
                </a:cubicBezTo>
                <a:cubicBezTo>
                  <a:pt x="329" y="362"/>
                  <a:pt x="330" y="362"/>
                  <a:pt x="330" y="362"/>
                </a:cubicBezTo>
                <a:cubicBezTo>
                  <a:pt x="330" y="362"/>
                  <a:pt x="330" y="362"/>
                  <a:pt x="330" y="361"/>
                </a:cubicBezTo>
                <a:cubicBezTo>
                  <a:pt x="330" y="362"/>
                  <a:pt x="331" y="361"/>
                  <a:pt x="332" y="362"/>
                </a:cubicBezTo>
                <a:cubicBezTo>
                  <a:pt x="332" y="362"/>
                  <a:pt x="332" y="362"/>
                  <a:pt x="332" y="362"/>
                </a:cubicBezTo>
                <a:cubicBezTo>
                  <a:pt x="333" y="363"/>
                  <a:pt x="334" y="363"/>
                  <a:pt x="334" y="363"/>
                </a:cubicBezTo>
                <a:cubicBezTo>
                  <a:pt x="334" y="363"/>
                  <a:pt x="334" y="363"/>
                  <a:pt x="334" y="364"/>
                </a:cubicBezTo>
                <a:cubicBezTo>
                  <a:pt x="333" y="364"/>
                  <a:pt x="333" y="365"/>
                  <a:pt x="331" y="366"/>
                </a:cubicBezTo>
                <a:cubicBezTo>
                  <a:pt x="331" y="366"/>
                  <a:pt x="331" y="366"/>
                  <a:pt x="331" y="366"/>
                </a:cubicBezTo>
                <a:cubicBezTo>
                  <a:pt x="332" y="366"/>
                  <a:pt x="333" y="366"/>
                  <a:pt x="333" y="366"/>
                </a:cubicBezTo>
                <a:cubicBezTo>
                  <a:pt x="334" y="366"/>
                  <a:pt x="335" y="366"/>
                  <a:pt x="336" y="366"/>
                </a:cubicBezTo>
                <a:cubicBezTo>
                  <a:pt x="338" y="366"/>
                  <a:pt x="341" y="368"/>
                  <a:pt x="341" y="370"/>
                </a:cubicBezTo>
                <a:cubicBezTo>
                  <a:pt x="342" y="371"/>
                  <a:pt x="342" y="372"/>
                  <a:pt x="342" y="373"/>
                </a:cubicBezTo>
                <a:cubicBezTo>
                  <a:pt x="342" y="373"/>
                  <a:pt x="342" y="372"/>
                  <a:pt x="342" y="372"/>
                </a:cubicBezTo>
                <a:cubicBezTo>
                  <a:pt x="342" y="372"/>
                  <a:pt x="342" y="372"/>
                  <a:pt x="342" y="372"/>
                </a:cubicBezTo>
                <a:cubicBezTo>
                  <a:pt x="344" y="371"/>
                  <a:pt x="346" y="374"/>
                  <a:pt x="347" y="375"/>
                </a:cubicBezTo>
                <a:cubicBezTo>
                  <a:pt x="347" y="375"/>
                  <a:pt x="347" y="375"/>
                  <a:pt x="347" y="375"/>
                </a:cubicBezTo>
                <a:cubicBezTo>
                  <a:pt x="347" y="375"/>
                  <a:pt x="347" y="375"/>
                  <a:pt x="347" y="375"/>
                </a:cubicBezTo>
                <a:cubicBezTo>
                  <a:pt x="348" y="375"/>
                  <a:pt x="349" y="375"/>
                  <a:pt x="350" y="375"/>
                </a:cubicBezTo>
                <a:cubicBezTo>
                  <a:pt x="350" y="375"/>
                  <a:pt x="350" y="375"/>
                  <a:pt x="350" y="375"/>
                </a:cubicBezTo>
                <a:cubicBezTo>
                  <a:pt x="352" y="374"/>
                  <a:pt x="355" y="375"/>
                  <a:pt x="356" y="375"/>
                </a:cubicBezTo>
                <a:cubicBezTo>
                  <a:pt x="357" y="376"/>
                  <a:pt x="358" y="376"/>
                  <a:pt x="360" y="376"/>
                </a:cubicBezTo>
                <a:cubicBezTo>
                  <a:pt x="361" y="377"/>
                  <a:pt x="364" y="380"/>
                  <a:pt x="364" y="380"/>
                </a:cubicBezTo>
                <a:cubicBezTo>
                  <a:pt x="364" y="380"/>
                  <a:pt x="365" y="380"/>
                  <a:pt x="365" y="380"/>
                </a:cubicBezTo>
                <a:cubicBezTo>
                  <a:pt x="366" y="380"/>
                  <a:pt x="366" y="381"/>
                  <a:pt x="366" y="382"/>
                </a:cubicBezTo>
                <a:cubicBezTo>
                  <a:pt x="367" y="384"/>
                  <a:pt x="367" y="388"/>
                  <a:pt x="370" y="388"/>
                </a:cubicBezTo>
                <a:cubicBezTo>
                  <a:pt x="370" y="389"/>
                  <a:pt x="370" y="390"/>
                  <a:pt x="370" y="390"/>
                </a:cubicBezTo>
                <a:cubicBezTo>
                  <a:pt x="369" y="391"/>
                  <a:pt x="368" y="392"/>
                  <a:pt x="368" y="393"/>
                </a:cubicBezTo>
                <a:cubicBezTo>
                  <a:pt x="367" y="394"/>
                  <a:pt x="365" y="394"/>
                  <a:pt x="364" y="396"/>
                </a:cubicBezTo>
                <a:cubicBezTo>
                  <a:pt x="364" y="397"/>
                  <a:pt x="364" y="398"/>
                  <a:pt x="363" y="399"/>
                </a:cubicBezTo>
                <a:cubicBezTo>
                  <a:pt x="363" y="399"/>
                  <a:pt x="363" y="399"/>
                  <a:pt x="363" y="399"/>
                </a:cubicBezTo>
                <a:cubicBezTo>
                  <a:pt x="364" y="400"/>
                  <a:pt x="365" y="398"/>
                  <a:pt x="366" y="398"/>
                </a:cubicBezTo>
                <a:cubicBezTo>
                  <a:pt x="367" y="399"/>
                  <a:pt x="367" y="399"/>
                  <a:pt x="367" y="400"/>
                </a:cubicBezTo>
                <a:cubicBezTo>
                  <a:pt x="369" y="401"/>
                  <a:pt x="371" y="400"/>
                  <a:pt x="372" y="400"/>
                </a:cubicBezTo>
                <a:cubicBezTo>
                  <a:pt x="372" y="400"/>
                  <a:pt x="371" y="401"/>
                  <a:pt x="371" y="402"/>
                </a:cubicBezTo>
                <a:cubicBezTo>
                  <a:pt x="372" y="402"/>
                  <a:pt x="372" y="402"/>
                  <a:pt x="372" y="402"/>
                </a:cubicBezTo>
                <a:cubicBezTo>
                  <a:pt x="372" y="400"/>
                  <a:pt x="374" y="400"/>
                  <a:pt x="375" y="399"/>
                </a:cubicBezTo>
                <a:cubicBezTo>
                  <a:pt x="375" y="398"/>
                  <a:pt x="375" y="397"/>
                  <a:pt x="376" y="397"/>
                </a:cubicBezTo>
                <a:cubicBezTo>
                  <a:pt x="377" y="396"/>
                  <a:pt x="378" y="396"/>
                  <a:pt x="379" y="396"/>
                </a:cubicBezTo>
                <a:cubicBezTo>
                  <a:pt x="379" y="397"/>
                  <a:pt x="380" y="397"/>
                  <a:pt x="380" y="397"/>
                </a:cubicBezTo>
                <a:cubicBezTo>
                  <a:pt x="382" y="398"/>
                  <a:pt x="384" y="398"/>
                  <a:pt x="385" y="400"/>
                </a:cubicBezTo>
                <a:cubicBezTo>
                  <a:pt x="385" y="400"/>
                  <a:pt x="385" y="400"/>
                  <a:pt x="385" y="400"/>
                </a:cubicBezTo>
                <a:cubicBezTo>
                  <a:pt x="385" y="400"/>
                  <a:pt x="385" y="399"/>
                  <a:pt x="386" y="399"/>
                </a:cubicBezTo>
                <a:cubicBezTo>
                  <a:pt x="386" y="399"/>
                  <a:pt x="388" y="401"/>
                  <a:pt x="388" y="402"/>
                </a:cubicBezTo>
                <a:cubicBezTo>
                  <a:pt x="387" y="403"/>
                  <a:pt x="387" y="402"/>
                  <a:pt x="387" y="404"/>
                </a:cubicBezTo>
                <a:cubicBezTo>
                  <a:pt x="388" y="403"/>
                  <a:pt x="390" y="402"/>
                  <a:pt x="391" y="402"/>
                </a:cubicBezTo>
                <a:cubicBezTo>
                  <a:pt x="393" y="402"/>
                  <a:pt x="394" y="403"/>
                  <a:pt x="395" y="403"/>
                </a:cubicBezTo>
                <a:cubicBezTo>
                  <a:pt x="396" y="403"/>
                  <a:pt x="397" y="404"/>
                  <a:pt x="398" y="404"/>
                </a:cubicBezTo>
                <a:cubicBezTo>
                  <a:pt x="400" y="404"/>
                  <a:pt x="401" y="403"/>
                  <a:pt x="403" y="404"/>
                </a:cubicBezTo>
                <a:cubicBezTo>
                  <a:pt x="406" y="405"/>
                  <a:pt x="408" y="408"/>
                  <a:pt x="411" y="410"/>
                </a:cubicBezTo>
                <a:cubicBezTo>
                  <a:pt x="413" y="411"/>
                  <a:pt x="415" y="410"/>
                  <a:pt x="416" y="411"/>
                </a:cubicBezTo>
                <a:cubicBezTo>
                  <a:pt x="417" y="411"/>
                  <a:pt x="419" y="418"/>
                  <a:pt x="419" y="419"/>
                </a:cubicBezTo>
                <a:cubicBezTo>
                  <a:pt x="418" y="424"/>
                  <a:pt x="416" y="427"/>
                  <a:pt x="413" y="429"/>
                </a:cubicBezTo>
                <a:cubicBezTo>
                  <a:pt x="412" y="429"/>
                  <a:pt x="412" y="429"/>
                  <a:pt x="411" y="430"/>
                </a:cubicBezTo>
                <a:cubicBezTo>
                  <a:pt x="411" y="430"/>
                  <a:pt x="411" y="431"/>
                  <a:pt x="411" y="432"/>
                </a:cubicBezTo>
                <a:cubicBezTo>
                  <a:pt x="410" y="433"/>
                  <a:pt x="409" y="436"/>
                  <a:pt x="407" y="437"/>
                </a:cubicBezTo>
                <a:cubicBezTo>
                  <a:pt x="407" y="437"/>
                  <a:pt x="407" y="437"/>
                  <a:pt x="407" y="437"/>
                </a:cubicBezTo>
                <a:cubicBezTo>
                  <a:pt x="407" y="436"/>
                  <a:pt x="407" y="436"/>
                  <a:pt x="407" y="436"/>
                </a:cubicBezTo>
                <a:cubicBezTo>
                  <a:pt x="406" y="435"/>
                  <a:pt x="406" y="435"/>
                  <a:pt x="406" y="435"/>
                </a:cubicBezTo>
                <a:cubicBezTo>
                  <a:pt x="406" y="437"/>
                  <a:pt x="405" y="439"/>
                  <a:pt x="405" y="441"/>
                </a:cubicBezTo>
                <a:cubicBezTo>
                  <a:pt x="405" y="442"/>
                  <a:pt x="405" y="444"/>
                  <a:pt x="406" y="446"/>
                </a:cubicBezTo>
                <a:cubicBezTo>
                  <a:pt x="406" y="448"/>
                  <a:pt x="405" y="449"/>
                  <a:pt x="405" y="450"/>
                </a:cubicBezTo>
                <a:cubicBezTo>
                  <a:pt x="405" y="451"/>
                  <a:pt x="405" y="452"/>
                  <a:pt x="405" y="453"/>
                </a:cubicBezTo>
                <a:cubicBezTo>
                  <a:pt x="404" y="453"/>
                  <a:pt x="403" y="455"/>
                  <a:pt x="403" y="456"/>
                </a:cubicBezTo>
                <a:cubicBezTo>
                  <a:pt x="403" y="457"/>
                  <a:pt x="403" y="458"/>
                  <a:pt x="403" y="459"/>
                </a:cubicBezTo>
                <a:cubicBezTo>
                  <a:pt x="403" y="459"/>
                  <a:pt x="402" y="459"/>
                  <a:pt x="402" y="460"/>
                </a:cubicBezTo>
                <a:cubicBezTo>
                  <a:pt x="401" y="461"/>
                  <a:pt x="401" y="462"/>
                  <a:pt x="401" y="462"/>
                </a:cubicBezTo>
                <a:cubicBezTo>
                  <a:pt x="400" y="463"/>
                  <a:pt x="399" y="464"/>
                  <a:pt x="399" y="466"/>
                </a:cubicBezTo>
                <a:cubicBezTo>
                  <a:pt x="399" y="466"/>
                  <a:pt x="399" y="467"/>
                  <a:pt x="399" y="467"/>
                </a:cubicBezTo>
                <a:cubicBezTo>
                  <a:pt x="397" y="467"/>
                  <a:pt x="396" y="468"/>
                  <a:pt x="396" y="470"/>
                </a:cubicBezTo>
                <a:cubicBezTo>
                  <a:pt x="394" y="470"/>
                  <a:pt x="392" y="471"/>
                  <a:pt x="390" y="470"/>
                </a:cubicBezTo>
                <a:cubicBezTo>
                  <a:pt x="389" y="470"/>
                  <a:pt x="388" y="470"/>
                  <a:pt x="387" y="470"/>
                </a:cubicBezTo>
                <a:cubicBezTo>
                  <a:pt x="387" y="472"/>
                  <a:pt x="386" y="471"/>
                  <a:pt x="385" y="472"/>
                </a:cubicBezTo>
                <a:cubicBezTo>
                  <a:pt x="385" y="472"/>
                  <a:pt x="385" y="473"/>
                  <a:pt x="384" y="473"/>
                </a:cubicBezTo>
                <a:cubicBezTo>
                  <a:pt x="384" y="473"/>
                  <a:pt x="383" y="473"/>
                  <a:pt x="383" y="473"/>
                </a:cubicBezTo>
                <a:cubicBezTo>
                  <a:pt x="382" y="473"/>
                  <a:pt x="377" y="476"/>
                  <a:pt x="376" y="477"/>
                </a:cubicBezTo>
                <a:cubicBezTo>
                  <a:pt x="376" y="478"/>
                  <a:pt x="375" y="479"/>
                  <a:pt x="374" y="479"/>
                </a:cubicBezTo>
                <a:cubicBezTo>
                  <a:pt x="374" y="479"/>
                  <a:pt x="374" y="479"/>
                  <a:pt x="374" y="479"/>
                </a:cubicBezTo>
                <a:cubicBezTo>
                  <a:pt x="375" y="480"/>
                  <a:pt x="374" y="481"/>
                  <a:pt x="374" y="482"/>
                </a:cubicBezTo>
                <a:cubicBezTo>
                  <a:pt x="374" y="483"/>
                  <a:pt x="374" y="483"/>
                  <a:pt x="374" y="484"/>
                </a:cubicBezTo>
                <a:cubicBezTo>
                  <a:pt x="375" y="490"/>
                  <a:pt x="372" y="490"/>
                  <a:pt x="370" y="493"/>
                </a:cubicBezTo>
                <a:cubicBezTo>
                  <a:pt x="369" y="495"/>
                  <a:pt x="369" y="496"/>
                  <a:pt x="368" y="497"/>
                </a:cubicBezTo>
                <a:cubicBezTo>
                  <a:pt x="367" y="499"/>
                  <a:pt x="366" y="500"/>
                  <a:pt x="365" y="501"/>
                </a:cubicBezTo>
                <a:cubicBezTo>
                  <a:pt x="365" y="499"/>
                  <a:pt x="368" y="498"/>
                  <a:pt x="368" y="496"/>
                </a:cubicBezTo>
                <a:cubicBezTo>
                  <a:pt x="367" y="496"/>
                  <a:pt x="367" y="496"/>
                  <a:pt x="367" y="496"/>
                </a:cubicBezTo>
                <a:cubicBezTo>
                  <a:pt x="367" y="496"/>
                  <a:pt x="366" y="496"/>
                  <a:pt x="366" y="496"/>
                </a:cubicBezTo>
                <a:cubicBezTo>
                  <a:pt x="366" y="496"/>
                  <a:pt x="366" y="496"/>
                  <a:pt x="366" y="496"/>
                </a:cubicBezTo>
                <a:cubicBezTo>
                  <a:pt x="365" y="497"/>
                  <a:pt x="365" y="498"/>
                  <a:pt x="365" y="499"/>
                </a:cubicBezTo>
                <a:cubicBezTo>
                  <a:pt x="364" y="499"/>
                  <a:pt x="363" y="500"/>
                  <a:pt x="363" y="501"/>
                </a:cubicBezTo>
                <a:cubicBezTo>
                  <a:pt x="362" y="502"/>
                  <a:pt x="362" y="503"/>
                  <a:pt x="362" y="504"/>
                </a:cubicBezTo>
                <a:cubicBezTo>
                  <a:pt x="361" y="506"/>
                  <a:pt x="359" y="507"/>
                  <a:pt x="358" y="509"/>
                </a:cubicBezTo>
                <a:cubicBezTo>
                  <a:pt x="357" y="510"/>
                  <a:pt x="356" y="512"/>
                  <a:pt x="355" y="513"/>
                </a:cubicBezTo>
                <a:cubicBezTo>
                  <a:pt x="353" y="513"/>
                  <a:pt x="353" y="512"/>
                  <a:pt x="352" y="512"/>
                </a:cubicBezTo>
                <a:cubicBezTo>
                  <a:pt x="351" y="512"/>
                  <a:pt x="350" y="513"/>
                  <a:pt x="349" y="513"/>
                </a:cubicBezTo>
                <a:cubicBezTo>
                  <a:pt x="348" y="511"/>
                  <a:pt x="346" y="511"/>
                  <a:pt x="344" y="512"/>
                </a:cubicBezTo>
                <a:cubicBezTo>
                  <a:pt x="343" y="511"/>
                  <a:pt x="343" y="510"/>
                  <a:pt x="342" y="510"/>
                </a:cubicBezTo>
                <a:cubicBezTo>
                  <a:pt x="342" y="510"/>
                  <a:pt x="342" y="511"/>
                  <a:pt x="342" y="511"/>
                </a:cubicBezTo>
                <a:cubicBezTo>
                  <a:pt x="342" y="511"/>
                  <a:pt x="342" y="511"/>
                  <a:pt x="342" y="511"/>
                </a:cubicBezTo>
                <a:cubicBezTo>
                  <a:pt x="343" y="513"/>
                  <a:pt x="345" y="513"/>
                  <a:pt x="346" y="515"/>
                </a:cubicBezTo>
                <a:cubicBezTo>
                  <a:pt x="346" y="515"/>
                  <a:pt x="346" y="515"/>
                  <a:pt x="345" y="516"/>
                </a:cubicBezTo>
                <a:cubicBezTo>
                  <a:pt x="345" y="518"/>
                  <a:pt x="347" y="518"/>
                  <a:pt x="347" y="519"/>
                </a:cubicBezTo>
                <a:cubicBezTo>
                  <a:pt x="348" y="519"/>
                  <a:pt x="348" y="520"/>
                  <a:pt x="348" y="520"/>
                </a:cubicBezTo>
                <a:cubicBezTo>
                  <a:pt x="347" y="521"/>
                  <a:pt x="346" y="522"/>
                  <a:pt x="346" y="523"/>
                </a:cubicBezTo>
                <a:cubicBezTo>
                  <a:pt x="345" y="524"/>
                  <a:pt x="345" y="525"/>
                  <a:pt x="345" y="525"/>
                </a:cubicBezTo>
                <a:cubicBezTo>
                  <a:pt x="344" y="527"/>
                  <a:pt x="339" y="527"/>
                  <a:pt x="337" y="528"/>
                </a:cubicBezTo>
                <a:cubicBezTo>
                  <a:pt x="335" y="528"/>
                  <a:pt x="333" y="528"/>
                  <a:pt x="331" y="528"/>
                </a:cubicBezTo>
                <a:cubicBezTo>
                  <a:pt x="331" y="528"/>
                  <a:pt x="330" y="527"/>
                  <a:pt x="329" y="528"/>
                </a:cubicBezTo>
                <a:cubicBezTo>
                  <a:pt x="329" y="529"/>
                  <a:pt x="330" y="530"/>
                  <a:pt x="330" y="530"/>
                </a:cubicBezTo>
                <a:cubicBezTo>
                  <a:pt x="330" y="531"/>
                  <a:pt x="329" y="532"/>
                  <a:pt x="329" y="533"/>
                </a:cubicBezTo>
                <a:cubicBezTo>
                  <a:pt x="329" y="534"/>
                  <a:pt x="330" y="534"/>
                  <a:pt x="329" y="535"/>
                </a:cubicBezTo>
                <a:cubicBezTo>
                  <a:pt x="329" y="535"/>
                  <a:pt x="329" y="535"/>
                  <a:pt x="328" y="536"/>
                </a:cubicBezTo>
                <a:cubicBezTo>
                  <a:pt x="327" y="536"/>
                  <a:pt x="326" y="537"/>
                  <a:pt x="324" y="536"/>
                </a:cubicBezTo>
                <a:cubicBezTo>
                  <a:pt x="323" y="536"/>
                  <a:pt x="322" y="535"/>
                  <a:pt x="320" y="535"/>
                </a:cubicBezTo>
                <a:cubicBezTo>
                  <a:pt x="320" y="535"/>
                  <a:pt x="320" y="535"/>
                  <a:pt x="320" y="536"/>
                </a:cubicBezTo>
                <a:cubicBezTo>
                  <a:pt x="320" y="537"/>
                  <a:pt x="321" y="537"/>
                  <a:pt x="321" y="538"/>
                </a:cubicBezTo>
                <a:cubicBezTo>
                  <a:pt x="321" y="539"/>
                  <a:pt x="321" y="539"/>
                  <a:pt x="321" y="540"/>
                </a:cubicBezTo>
                <a:cubicBezTo>
                  <a:pt x="321" y="541"/>
                  <a:pt x="322" y="542"/>
                  <a:pt x="323" y="541"/>
                </a:cubicBezTo>
                <a:cubicBezTo>
                  <a:pt x="323" y="541"/>
                  <a:pt x="323" y="541"/>
                  <a:pt x="323" y="541"/>
                </a:cubicBezTo>
                <a:cubicBezTo>
                  <a:pt x="323" y="541"/>
                  <a:pt x="323" y="541"/>
                  <a:pt x="323" y="540"/>
                </a:cubicBezTo>
                <a:cubicBezTo>
                  <a:pt x="324" y="540"/>
                  <a:pt x="324" y="540"/>
                  <a:pt x="325" y="540"/>
                </a:cubicBezTo>
                <a:cubicBezTo>
                  <a:pt x="325" y="540"/>
                  <a:pt x="325" y="540"/>
                  <a:pt x="325" y="540"/>
                </a:cubicBezTo>
                <a:cubicBezTo>
                  <a:pt x="325" y="541"/>
                  <a:pt x="325" y="542"/>
                  <a:pt x="325" y="542"/>
                </a:cubicBezTo>
                <a:cubicBezTo>
                  <a:pt x="325" y="542"/>
                  <a:pt x="325" y="542"/>
                  <a:pt x="325" y="543"/>
                </a:cubicBezTo>
                <a:cubicBezTo>
                  <a:pt x="325" y="543"/>
                  <a:pt x="324" y="543"/>
                  <a:pt x="324" y="543"/>
                </a:cubicBezTo>
                <a:cubicBezTo>
                  <a:pt x="323" y="543"/>
                  <a:pt x="323" y="542"/>
                  <a:pt x="323" y="542"/>
                </a:cubicBezTo>
                <a:cubicBezTo>
                  <a:pt x="322" y="542"/>
                  <a:pt x="321" y="542"/>
                  <a:pt x="320" y="543"/>
                </a:cubicBezTo>
                <a:cubicBezTo>
                  <a:pt x="321" y="543"/>
                  <a:pt x="321" y="543"/>
                  <a:pt x="321" y="543"/>
                </a:cubicBezTo>
                <a:cubicBezTo>
                  <a:pt x="321" y="543"/>
                  <a:pt x="322" y="543"/>
                  <a:pt x="323" y="544"/>
                </a:cubicBezTo>
                <a:cubicBezTo>
                  <a:pt x="323" y="544"/>
                  <a:pt x="323" y="544"/>
                  <a:pt x="323" y="544"/>
                </a:cubicBezTo>
                <a:cubicBezTo>
                  <a:pt x="322" y="544"/>
                  <a:pt x="320" y="545"/>
                  <a:pt x="320" y="546"/>
                </a:cubicBezTo>
                <a:cubicBezTo>
                  <a:pt x="320" y="548"/>
                  <a:pt x="320" y="549"/>
                  <a:pt x="319" y="550"/>
                </a:cubicBezTo>
                <a:cubicBezTo>
                  <a:pt x="319" y="550"/>
                  <a:pt x="319" y="551"/>
                  <a:pt x="319" y="551"/>
                </a:cubicBezTo>
                <a:cubicBezTo>
                  <a:pt x="318" y="551"/>
                  <a:pt x="317" y="551"/>
                  <a:pt x="316" y="552"/>
                </a:cubicBezTo>
                <a:cubicBezTo>
                  <a:pt x="314" y="552"/>
                  <a:pt x="312" y="555"/>
                  <a:pt x="313" y="558"/>
                </a:cubicBezTo>
                <a:cubicBezTo>
                  <a:pt x="313" y="559"/>
                  <a:pt x="315" y="560"/>
                  <a:pt x="316" y="560"/>
                </a:cubicBezTo>
                <a:cubicBezTo>
                  <a:pt x="317" y="560"/>
                  <a:pt x="318" y="560"/>
                  <a:pt x="318" y="561"/>
                </a:cubicBezTo>
                <a:cubicBezTo>
                  <a:pt x="319" y="565"/>
                  <a:pt x="315" y="565"/>
                  <a:pt x="313" y="567"/>
                </a:cubicBezTo>
                <a:cubicBezTo>
                  <a:pt x="313" y="568"/>
                  <a:pt x="312" y="568"/>
                  <a:pt x="312" y="569"/>
                </a:cubicBezTo>
                <a:cubicBezTo>
                  <a:pt x="312" y="570"/>
                  <a:pt x="312" y="571"/>
                  <a:pt x="311" y="572"/>
                </a:cubicBezTo>
                <a:cubicBezTo>
                  <a:pt x="311" y="573"/>
                  <a:pt x="309" y="573"/>
                  <a:pt x="308" y="574"/>
                </a:cubicBezTo>
                <a:cubicBezTo>
                  <a:pt x="305" y="577"/>
                  <a:pt x="309" y="580"/>
                  <a:pt x="310" y="583"/>
                </a:cubicBezTo>
                <a:cubicBezTo>
                  <a:pt x="308" y="583"/>
                  <a:pt x="308" y="583"/>
                  <a:pt x="307" y="582"/>
                </a:cubicBezTo>
                <a:cubicBezTo>
                  <a:pt x="307" y="582"/>
                  <a:pt x="306" y="582"/>
                  <a:pt x="306" y="582"/>
                </a:cubicBezTo>
                <a:cubicBezTo>
                  <a:pt x="306" y="582"/>
                  <a:pt x="305" y="583"/>
                  <a:pt x="305" y="583"/>
                </a:cubicBezTo>
                <a:cubicBezTo>
                  <a:pt x="304" y="584"/>
                  <a:pt x="303" y="583"/>
                  <a:pt x="302" y="584"/>
                </a:cubicBezTo>
                <a:cubicBezTo>
                  <a:pt x="302" y="584"/>
                  <a:pt x="302" y="584"/>
                  <a:pt x="302" y="584"/>
                </a:cubicBezTo>
                <a:cubicBezTo>
                  <a:pt x="301" y="586"/>
                  <a:pt x="302" y="587"/>
                  <a:pt x="301" y="589"/>
                </a:cubicBezTo>
                <a:cubicBezTo>
                  <a:pt x="301" y="589"/>
                  <a:pt x="300" y="589"/>
                  <a:pt x="300" y="589"/>
                </a:cubicBezTo>
                <a:cubicBezTo>
                  <a:pt x="299" y="589"/>
                  <a:pt x="299" y="588"/>
                  <a:pt x="298" y="588"/>
                </a:cubicBezTo>
                <a:cubicBezTo>
                  <a:pt x="299" y="587"/>
                  <a:pt x="300" y="586"/>
                  <a:pt x="301" y="585"/>
                </a:cubicBezTo>
                <a:cubicBezTo>
                  <a:pt x="301" y="585"/>
                  <a:pt x="301" y="585"/>
                  <a:pt x="301" y="585"/>
                </a:cubicBezTo>
                <a:cubicBezTo>
                  <a:pt x="300" y="585"/>
                  <a:pt x="300" y="585"/>
                  <a:pt x="300" y="584"/>
                </a:cubicBezTo>
                <a:cubicBezTo>
                  <a:pt x="298" y="585"/>
                  <a:pt x="297" y="586"/>
                  <a:pt x="295" y="586"/>
                </a:cubicBezTo>
                <a:cubicBezTo>
                  <a:pt x="295" y="585"/>
                  <a:pt x="295" y="585"/>
                  <a:pt x="295" y="585"/>
                </a:cubicBezTo>
                <a:cubicBezTo>
                  <a:pt x="297" y="584"/>
                  <a:pt x="297" y="584"/>
                  <a:pt x="299" y="584"/>
                </a:cubicBezTo>
                <a:cubicBezTo>
                  <a:pt x="298" y="583"/>
                  <a:pt x="297" y="583"/>
                  <a:pt x="296" y="583"/>
                </a:cubicBezTo>
                <a:cubicBezTo>
                  <a:pt x="296" y="582"/>
                  <a:pt x="296" y="582"/>
                  <a:pt x="296" y="581"/>
                </a:cubicBezTo>
                <a:cubicBezTo>
                  <a:pt x="296" y="581"/>
                  <a:pt x="295" y="581"/>
                  <a:pt x="295" y="580"/>
                </a:cubicBezTo>
                <a:cubicBezTo>
                  <a:pt x="295" y="581"/>
                  <a:pt x="294" y="581"/>
                  <a:pt x="294" y="581"/>
                </a:cubicBezTo>
                <a:cubicBezTo>
                  <a:pt x="294" y="581"/>
                  <a:pt x="294" y="581"/>
                  <a:pt x="293" y="581"/>
                </a:cubicBezTo>
                <a:cubicBezTo>
                  <a:pt x="293" y="580"/>
                  <a:pt x="294" y="580"/>
                  <a:pt x="294" y="579"/>
                </a:cubicBezTo>
                <a:cubicBezTo>
                  <a:pt x="294" y="579"/>
                  <a:pt x="294" y="579"/>
                  <a:pt x="294" y="579"/>
                </a:cubicBezTo>
                <a:cubicBezTo>
                  <a:pt x="293" y="580"/>
                  <a:pt x="293" y="580"/>
                  <a:pt x="293" y="580"/>
                </a:cubicBezTo>
                <a:cubicBezTo>
                  <a:pt x="292" y="579"/>
                  <a:pt x="292" y="579"/>
                  <a:pt x="292" y="579"/>
                </a:cubicBezTo>
                <a:cubicBezTo>
                  <a:pt x="292" y="579"/>
                  <a:pt x="292" y="579"/>
                  <a:pt x="292" y="578"/>
                </a:cubicBezTo>
                <a:cubicBezTo>
                  <a:pt x="292" y="578"/>
                  <a:pt x="292" y="578"/>
                  <a:pt x="292" y="578"/>
                </a:cubicBezTo>
                <a:cubicBezTo>
                  <a:pt x="292" y="578"/>
                  <a:pt x="292" y="578"/>
                  <a:pt x="292" y="577"/>
                </a:cubicBezTo>
                <a:cubicBezTo>
                  <a:pt x="292" y="577"/>
                  <a:pt x="291" y="577"/>
                  <a:pt x="290" y="576"/>
                </a:cubicBezTo>
                <a:cubicBezTo>
                  <a:pt x="292" y="576"/>
                  <a:pt x="292" y="575"/>
                  <a:pt x="293" y="574"/>
                </a:cubicBezTo>
                <a:cubicBezTo>
                  <a:pt x="292" y="574"/>
                  <a:pt x="291" y="574"/>
                  <a:pt x="291" y="574"/>
                </a:cubicBezTo>
                <a:cubicBezTo>
                  <a:pt x="291" y="574"/>
                  <a:pt x="291" y="573"/>
                  <a:pt x="291" y="573"/>
                </a:cubicBezTo>
                <a:cubicBezTo>
                  <a:pt x="291" y="573"/>
                  <a:pt x="291" y="572"/>
                  <a:pt x="291" y="572"/>
                </a:cubicBezTo>
                <a:cubicBezTo>
                  <a:pt x="291" y="572"/>
                  <a:pt x="291" y="571"/>
                  <a:pt x="291" y="570"/>
                </a:cubicBezTo>
                <a:cubicBezTo>
                  <a:pt x="291" y="570"/>
                  <a:pt x="291" y="570"/>
                  <a:pt x="292" y="570"/>
                </a:cubicBezTo>
                <a:cubicBezTo>
                  <a:pt x="292" y="569"/>
                  <a:pt x="291" y="569"/>
                  <a:pt x="291" y="569"/>
                </a:cubicBezTo>
                <a:cubicBezTo>
                  <a:pt x="291" y="569"/>
                  <a:pt x="291" y="569"/>
                  <a:pt x="290" y="570"/>
                </a:cubicBezTo>
                <a:cubicBezTo>
                  <a:pt x="290" y="569"/>
                  <a:pt x="290" y="568"/>
                  <a:pt x="290" y="567"/>
                </a:cubicBezTo>
                <a:cubicBezTo>
                  <a:pt x="290" y="566"/>
                  <a:pt x="291" y="566"/>
                  <a:pt x="291" y="566"/>
                </a:cubicBezTo>
                <a:cubicBezTo>
                  <a:pt x="291" y="565"/>
                  <a:pt x="291" y="564"/>
                  <a:pt x="291" y="564"/>
                </a:cubicBezTo>
                <a:cubicBezTo>
                  <a:pt x="292" y="564"/>
                  <a:pt x="292" y="564"/>
                  <a:pt x="293" y="564"/>
                </a:cubicBezTo>
                <a:cubicBezTo>
                  <a:pt x="293" y="564"/>
                  <a:pt x="293" y="564"/>
                  <a:pt x="293" y="564"/>
                </a:cubicBezTo>
                <a:cubicBezTo>
                  <a:pt x="293" y="564"/>
                  <a:pt x="293" y="564"/>
                  <a:pt x="293" y="564"/>
                </a:cubicBezTo>
                <a:cubicBezTo>
                  <a:pt x="293" y="563"/>
                  <a:pt x="293" y="563"/>
                  <a:pt x="292" y="563"/>
                </a:cubicBezTo>
                <a:cubicBezTo>
                  <a:pt x="290" y="563"/>
                  <a:pt x="290" y="563"/>
                  <a:pt x="290" y="563"/>
                </a:cubicBezTo>
                <a:cubicBezTo>
                  <a:pt x="290" y="563"/>
                  <a:pt x="290" y="563"/>
                  <a:pt x="290" y="562"/>
                </a:cubicBezTo>
                <a:cubicBezTo>
                  <a:pt x="290" y="562"/>
                  <a:pt x="290" y="561"/>
                  <a:pt x="290" y="561"/>
                </a:cubicBezTo>
                <a:cubicBezTo>
                  <a:pt x="291" y="561"/>
                  <a:pt x="291" y="561"/>
                  <a:pt x="291" y="561"/>
                </a:cubicBezTo>
                <a:cubicBezTo>
                  <a:pt x="291" y="560"/>
                  <a:pt x="291" y="560"/>
                  <a:pt x="291" y="560"/>
                </a:cubicBezTo>
                <a:cubicBezTo>
                  <a:pt x="290" y="559"/>
                  <a:pt x="289" y="559"/>
                  <a:pt x="288" y="559"/>
                </a:cubicBezTo>
                <a:cubicBezTo>
                  <a:pt x="288" y="558"/>
                  <a:pt x="288" y="558"/>
                  <a:pt x="288" y="558"/>
                </a:cubicBezTo>
                <a:cubicBezTo>
                  <a:pt x="287" y="558"/>
                  <a:pt x="287" y="558"/>
                  <a:pt x="286" y="558"/>
                </a:cubicBezTo>
                <a:cubicBezTo>
                  <a:pt x="286" y="558"/>
                  <a:pt x="287" y="558"/>
                  <a:pt x="287" y="557"/>
                </a:cubicBezTo>
                <a:cubicBezTo>
                  <a:pt x="288" y="557"/>
                  <a:pt x="289" y="556"/>
                  <a:pt x="289" y="555"/>
                </a:cubicBezTo>
                <a:cubicBezTo>
                  <a:pt x="290" y="555"/>
                  <a:pt x="291" y="555"/>
                  <a:pt x="291" y="555"/>
                </a:cubicBezTo>
                <a:cubicBezTo>
                  <a:pt x="291" y="555"/>
                  <a:pt x="291" y="556"/>
                  <a:pt x="291" y="556"/>
                </a:cubicBezTo>
                <a:cubicBezTo>
                  <a:pt x="290" y="556"/>
                  <a:pt x="290" y="556"/>
                  <a:pt x="290" y="557"/>
                </a:cubicBezTo>
                <a:cubicBezTo>
                  <a:pt x="290" y="557"/>
                  <a:pt x="290" y="557"/>
                  <a:pt x="290" y="558"/>
                </a:cubicBezTo>
                <a:cubicBezTo>
                  <a:pt x="290" y="558"/>
                  <a:pt x="290" y="558"/>
                  <a:pt x="290" y="558"/>
                </a:cubicBezTo>
                <a:cubicBezTo>
                  <a:pt x="290" y="557"/>
                  <a:pt x="291" y="557"/>
                  <a:pt x="291" y="557"/>
                </a:cubicBezTo>
                <a:cubicBezTo>
                  <a:pt x="291" y="557"/>
                  <a:pt x="291" y="557"/>
                  <a:pt x="291" y="557"/>
                </a:cubicBezTo>
                <a:cubicBezTo>
                  <a:pt x="291" y="557"/>
                  <a:pt x="291" y="558"/>
                  <a:pt x="291" y="558"/>
                </a:cubicBezTo>
                <a:cubicBezTo>
                  <a:pt x="291" y="558"/>
                  <a:pt x="292" y="558"/>
                  <a:pt x="292" y="558"/>
                </a:cubicBezTo>
                <a:cubicBezTo>
                  <a:pt x="292" y="558"/>
                  <a:pt x="292" y="557"/>
                  <a:pt x="293" y="556"/>
                </a:cubicBezTo>
                <a:cubicBezTo>
                  <a:pt x="294" y="554"/>
                  <a:pt x="292" y="555"/>
                  <a:pt x="294" y="553"/>
                </a:cubicBezTo>
                <a:cubicBezTo>
                  <a:pt x="294" y="553"/>
                  <a:pt x="293" y="553"/>
                  <a:pt x="294" y="552"/>
                </a:cubicBezTo>
                <a:cubicBezTo>
                  <a:pt x="294" y="552"/>
                  <a:pt x="294" y="551"/>
                  <a:pt x="295" y="551"/>
                </a:cubicBezTo>
                <a:cubicBezTo>
                  <a:pt x="295" y="551"/>
                  <a:pt x="296" y="550"/>
                  <a:pt x="296" y="550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5" y="549"/>
                  <a:pt x="295" y="549"/>
                  <a:pt x="294" y="548"/>
                </a:cubicBezTo>
                <a:cubicBezTo>
                  <a:pt x="294" y="547"/>
                  <a:pt x="295" y="547"/>
                  <a:pt x="295" y="546"/>
                </a:cubicBezTo>
                <a:cubicBezTo>
                  <a:pt x="295" y="545"/>
                  <a:pt x="294" y="544"/>
                  <a:pt x="296" y="544"/>
                </a:cubicBezTo>
                <a:cubicBezTo>
                  <a:pt x="296" y="543"/>
                  <a:pt x="295" y="542"/>
                  <a:pt x="295" y="541"/>
                </a:cubicBezTo>
                <a:cubicBezTo>
                  <a:pt x="296" y="541"/>
                  <a:pt x="296" y="541"/>
                  <a:pt x="296" y="541"/>
                </a:cubicBezTo>
                <a:cubicBezTo>
                  <a:pt x="296" y="540"/>
                  <a:pt x="296" y="540"/>
                  <a:pt x="296" y="540"/>
                </a:cubicBezTo>
                <a:cubicBezTo>
                  <a:pt x="296" y="540"/>
                  <a:pt x="296" y="540"/>
                  <a:pt x="295" y="539"/>
                </a:cubicBezTo>
                <a:cubicBezTo>
                  <a:pt x="296" y="539"/>
                  <a:pt x="296" y="538"/>
                  <a:pt x="296" y="538"/>
                </a:cubicBezTo>
                <a:cubicBezTo>
                  <a:pt x="295" y="538"/>
                  <a:pt x="295" y="538"/>
                  <a:pt x="295" y="538"/>
                </a:cubicBezTo>
                <a:cubicBezTo>
                  <a:pt x="294" y="539"/>
                  <a:pt x="293" y="539"/>
                  <a:pt x="293" y="538"/>
                </a:cubicBezTo>
                <a:cubicBezTo>
                  <a:pt x="292" y="537"/>
                  <a:pt x="292" y="537"/>
                  <a:pt x="292" y="536"/>
                </a:cubicBezTo>
                <a:cubicBezTo>
                  <a:pt x="291" y="533"/>
                  <a:pt x="293" y="532"/>
                  <a:pt x="294" y="530"/>
                </a:cubicBezTo>
                <a:cubicBezTo>
                  <a:pt x="294" y="530"/>
                  <a:pt x="294" y="530"/>
                  <a:pt x="294" y="530"/>
                </a:cubicBezTo>
                <a:cubicBezTo>
                  <a:pt x="294" y="529"/>
                  <a:pt x="293" y="528"/>
                  <a:pt x="293" y="527"/>
                </a:cubicBezTo>
                <a:cubicBezTo>
                  <a:pt x="293" y="526"/>
                  <a:pt x="293" y="525"/>
                  <a:pt x="293" y="524"/>
                </a:cubicBezTo>
                <a:cubicBezTo>
                  <a:pt x="293" y="523"/>
                  <a:pt x="293" y="522"/>
                  <a:pt x="292" y="522"/>
                </a:cubicBezTo>
                <a:cubicBezTo>
                  <a:pt x="292" y="522"/>
                  <a:pt x="292" y="522"/>
                  <a:pt x="292" y="522"/>
                </a:cubicBezTo>
                <a:cubicBezTo>
                  <a:pt x="293" y="521"/>
                  <a:pt x="294" y="522"/>
                  <a:pt x="294" y="521"/>
                </a:cubicBezTo>
                <a:cubicBezTo>
                  <a:pt x="295" y="517"/>
                  <a:pt x="297" y="514"/>
                  <a:pt x="298" y="510"/>
                </a:cubicBezTo>
                <a:cubicBezTo>
                  <a:pt x="298" y="509"/>
                  <a:pt x="299" y="509"/>
                  <a:pt x="299" y="508"/>
                </a:cubicBezTo>
                <a:cubicBezTo>
                  <a:pt x="299" y="507"/>
                  <a:pt x="299" y="507"/>
                  <a:pt x="299" y="506"/>
                </a:cubicBezTo>
                <a:cubicBezTo>
                  <a:pt x="299" y="506"/>
                  <a:pt x="299" y="505"/>
                  <a:pt x="300" y="505"/>
                </a:cubicBezTo>
                <a:cubicBezTo>
                  <a:pt x="300" y="504"/>
                  <a:pt x="300" y="504"/>
                  <a:pt x="299" y="503"/>
                </a:cubicBezTo>
                <a:cubicBezTo>
                  <a:pt x="299" y="502"/>
                  <a:pt x="299" y="498"/>
                  <a:pt x="299" y="497"/>
                </a:cubicBezTo>
                <a:cubicBezTo>
                  <a:pt x="299" y="496"/>
                  <a:pt x="300" y="495"/>
                  <a:pt x="300" y="494"/>
                </a:cubicBezTo>
                <a:cubicBezTo>
                  <a:pt x="301" y="493"/>
                  <a:pt x="299" y="493"/>
                  <a:pt x="300" y="491"/>
                </a:cubicBezTo>
                <a:cubicBezTo>
                  <a:pt x="300" y="490"/>
                  <a:pt x="300" y="489"/>
                  <a:pt x="301" y="488"/>
                </a:cubicBezTo>
                <a:cubicBezTo>
                  <a:pt x="301" y="487"/>
                  <a:pt x="301" y="487"/>
                  <a:pt x="301" y="487"/>
                </a:cubicBezTo>
                <a:cubicBezTo>
                  <a:pt x="302" y="485"/>
                  <a:pt x="302" y="481"/>
                  <a:pt x="302" y="480"/>
                </a:cubicBezTo>
                <a:cubicBezTo>
                  <a:pt x="302" y="479"/>
                  <a:pt x="303" y="479"/>
                  <a:pt x="303" y="478"/>
                </a:cubicBezTo>
                <a:cubicBezTo>
                  <a:pt x="303" y="478"/>
                  <a:pt x="303" y="477"/>
                  <a:pt x="303" y="477"/>
                </a:cubicBezTo>
                <a:cubicBezTo>
                  <a:pt x="302" y="476"/>
                  <a:pt x="303" y="474"/>
                  <a:pt x="303" y="473"/>
                </a:cubicBezTo>
                <a:cubicBezTo>
                  <a:pt x="303" y="472"/>
                  <a:pt x="303" y="472"/>
                  <a:pt x="302" y="472"/>
                </a:cubicBezTo>
                <a:cubicBezTo>
                  <a:pt x="302" y="472"/>
                  <a:pt x="302" y="471"/>
                  <a:pt x="302" y="471"/>
                </a:cubicBezTo>
                <a:cubicBezTo>
                  <a:pt x="303" y="471"/>
                  <a:pt x="303" y="470"/>
                  <a:pt x="303" y="470"/>
                </a:cubicBezTo>
                <a:cubicBezTo>
                  <a:pt x="304" y="467"/>
                  <a:pt x="304" y="457"/>
                  <a:pt x="303" y="454"/>
                </a:cubicBezTo>
                <a:cubicBezTo>
                  <a:pt x="302" y="453"/>
                  <a:pt x="301" y="453"/>
                  <a:pt x="300" y="452"/>
                </a:cubicBezTo>
                <a:cubicBezTo>
                  <a:pt x="300" y="452"/>
                  <a:pt x="299" y="451"/>
                  <a:pt x="299" y="451"/>
                </a:cubicBezTo>
                <a:cubicBezTo>
                  <a:pt x="298" y="450"/>
                  <a:pt x="297" y="450"/>
                  <a:pt x="296" y="449"/>
                </a:cubicBezTo>
                <a:cubicBezTo>
                  <a:pt x="292" y="447"/>
                  <a:pt x="288" y="445"/>
                  <a:pt x="285" y="442"/>
                </a:cubicBezTo>
                <a:cubicBezTo>
                  <a:pt x="285" y="442"/>
                  <a:pt x="284" y="441"/>
                  <a:pt x="284" y="440"/>
                </a:cubicBezTo>
                <a:cubicBezTo>
                  <a:pt x="284" y="440"/>
                  <a:pt x="284" y="439"/>
                  <a:pt x="284" y="438"/>
                </a:cubicBezTo>
                <a:cubicBezTo>
                  <a:pt x="284" y="437"/>
                  <a:pt x="283" y="437"/>
                  <a:pt x="282" y="436"/>
                </a:cubicBezTo>
                <a:cubicBezTo>
                  <a:pt x="281" y="434"/>
                  <a:pt x="281" y="432"/>
                  <a:pt x="279" y="431"/>
                </a:cubicBezTo>
                <a:cubicBezTo>
                  <a:pt x="279" y="428"/>
                  <a:pt x="275" y="422"/>
                  <a:pt x="273" y="419"/>
                </a:cubicBezTo>
                <a:cubicBezTo>
                  <a:pt x="273" y="418"/>
                  <a:pt x="272" y="417"/>
                  <a:pt x="271" y="416"/>
                </a:cubicBezTo>
                <a:cubicBezTo>
                  <a:pt x="270" y="415"/>
                  <a:pt x="269" y="415"/>
                  <a:pt x="267" y="414"/>
                </a:cubicBezTo>
                <a:cubicBezTo>
                  <a:pt x="268" y="414"/>
                  <a:pt x="268" y="414"/>
                  <a:pt x="268" y="414"/>
                </a:cubicBezTo>
                <a:cubicBezTo>
                  <a:pt x="268" y="413"/>
                  <a:pt x="268" y="413"/>
                  <a:pt x="269" y="413"/>
                </a:cubicBezTo>
                <a:cubicBezTo>
                  <a:pt x="269" y="411"/>
                  <a:pt x="267" y="411"/>
                  <a:pt x="267" y="409"/>
                </a:cubicBezTo>
                <a:cubicBezTo>
                  <a:pt x="268" y="407"/>
                  <a:pt x="272" y="406"/>
                  <a:pt x="272" y="403"/>
                </a:cubicBezTo>
                <a:cubicBezTo>
                  <a:pt x="273" y="403"/>
                  <a:pt x="272" y="402"/>
                  <a:pt x="272" y="401"/>
                </a:cubicBezTo>
                <a:cubicBezTo>
                  <a:pt x="271" y="402"/>
                  <a:pt x="270" y="404"/>
                  <a:pt x="269" y="402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69" y="401"/>
                  <a:pt x="269" y="401"/>
                  <a:pt x="269" y="401"/>
                </a:cubicBezTo>
                <a:cubicBezTo>
                  <a:pt x="269" y="400"/>
                  <a:pt x="269" y="399"/>
                  <a:pt x="269" y="397"/>
                </a:cubicBezTo>
                <a:cubicBezTo>
                  <a:pt x="269" y="397"/>
                  <a:pt x="270" y="397"/>
                  <a:pt x="271" y="396"/>
                </a:cubicBezTo>
                <a:cubicBezTo>
                  <a:pt x="270" y="396"/>
                  <a:pt x="270" y="396"/>
                  <a:pt x="270" y="396"/>
                </a:cubicBezTo>
                <a:cubicBezTo>
                  <a:pt x="270" y="395"/>
                  <a:pt x="271" y="395"/>
                  <a:pt x="271" y="394"/>
                </a:cubicBezTo>
                <a:cubicBezTo>
                  <a:pt x="272" y="393"/>
                  <a:pt x="271" y="392"/>
                  <a:pt x="272" y="391"/>
                </a:cubicBezTo>
                <a:cubicBezTo>
                  <a:pt x="273" y="391"/>
                  <a:pt x="274" y="391"/>
                  <a:pt x="275" y="390"/>
                </a:cubicBezTo>
                <a:cubicBezTo>
                  <a:pt x="275" y="389"/>
                  <a:pt x="275" y="389"/>
                  <a:pt x="275" y="389"/>
                </a:cubicBezTo>
                <a:cubicBezTo>
                  <a:pt x="275" y="389"/>
                  <a:pt x="275" y="388"/>
                  <a:pt x="275" y="388"/>
                </a:cubicBezTo>
                <a:cubicBezTo>
                  <a:pt x="276" y="388"/>
                  <a:pt x="276" y="388"/>
                  <a:pt x="276" y="388"/>
                </a:cubicBezTo>
                <a:cubicBezTo>
                  <a:pt x="277" y="388"/>
                  <a:pt x="276" y="387"/>
                  <a:pt x="276" y="386"/>
                </a:cubicBezTo>
                <a:cubicBezTo>
                  <a:pt x="277" y="386"/>
                  <a:pt x="278" y="386"/>
                  <a:pt x="279" y="386"/>
                </a:cubicBezTo>
                <a:cubicBezTo>
                  <a:pt x="280" y="384"/>
                  <a:pt x="280" y="383"/>
                  <a:pt x="281" y="382"/>
                </a:cubicBezTo>
                <a:cubicBezTo>
                  <a:pt x="281" y="381"/>
                  <a:pt x="280" y="381"/>
                  <a:pt x="280" y="381"/>
                </a:cubicBezTo>
                <a:cubicBezTo>
                  <a:pt x="280" y="380"/>
                  <a:pt x="280" y="379"/>
                  <a:pt x="281" y="378"/>
                </a:cubicBezTo>
                <a:cubicBezTo>
                  <a:pt x="281" y="377"/>
                  <a:pt x="280" y="377"/>
                  <a:pt x="280" y="376"/>
                </a:cubicBezTo>
                <a:cubicBezTo>
                  <a:pt x="280" y="376"/>
                  <a:pt x="281" y="376"/>
                  <a:pt x="281" y="375"/>
                </a:cubicBezTo>
                <a:cubicBezTo>
                  <a:pt x="281" y="375"/>
                  <a:pt x="280" y="375"/>
                  <a:pt x="280" y="374"/>
                </a:cubicBezTo>
                <a:cubicBezTo>
                  <a:pt x="280" y="373"/>
                  <a:pt x="280" y="373"/>
                  <a:pt x="280" y="373"/>
                </a:cubicBezTo>
                <a:cubicBezTo>
                  <a:pt x="280" y="372"/>
                  <a:pt x="279" y="371"/>
                  <a:pt x="279" y="371"/>
                </a:cubicBezTo>
                <a:cubicBezTo>
                  <a:pt x="279" y="370"/>
                  <a:pt x="279" y="369"/>
                  <a:pt x="279" y="369"/>
                </a:cubicBezTo>
                <a:cubicBezTo>
                  <a:pt x="279" y="369"/>
                  <a:pt x="280" y="369"/>
                  <a:pt x="280" y="369"/>
                </a:cubicBezTo>
                <a:cubicBezTo>
                  <a:pt x="280" y="369"/>
                  <a:pt x="281" y="368"/>
                  <a:pt x="281" y="368"/>
                </a:cubicBezTo>
                <a:cubicBezTo>
                  <a:pt x="281" y="367"/>
                  <a:pt x="280" y="367"/>
                  <a:pt x="280" y="366"/>
                </a:cubicBezTo>
                <a:cubicBezTo>
                  <a:pt x="280" y="366"/>
                  <a:pt x="280" y="366"/>
                  <a:pt x="280" y="366"/>
                </a:cubicBezTo>
                <a:cubicBezTo>
                  <a:pt x="281" y="366"/>
                  <a:pt x="281" y="367"/>
                  <a:pt x="282" y="368"/>
                </a:cubicBezTo>
                <a:cubicBezTo>
                  <a:pt x="282" y="368"/>
                  <a:pt x="282" y="368"/>
                  <a:pt x="282" y="368"/>
                </a:cubicBezTo>
                <a:cubicBezTo>
                  <a:pt x="282" y="368"/>
                  <a:pt x="282" y="368"/>
                  <a:pt x="282" y="368"/>
                </a:cubicBezTo>
                <a:cubicBezTo>
                  <a:pt x="282" y="367"/>
                  <a:pt x="282" y="367"/>
                  <a:pt x="282" y="366"/>
                </a:cubicBezTo>
                <a:cubicBezTo>
                  <a:pt x="284" y="364"/>
                  <a:pt x="284" y="364"/>
                  <a:pt x="284" y="364"/>
                </a:cubicBezTo>
                <a:cubicBezTo>
                  <a:pt x="285" y="363"/>
                  <a:pt x="285" y="363"/>
                  <a:pt x="286" y="363"/>
                </a:cubicBezTo>
                <a:cubicBezTo>
                  <a:pt x="287" y="361"/>
                  <a:pt x="286" y="360"/>
                  <a:pt x="288" y="358"/>
                </a:cubicBezTo>
                <a:cubicBezTo>
                  <a:pt x="288" y="358"/>
                  <a:pt x="289" y="358"/>
                  <a:pt x="289" y="358"/>
                </a:cubicBezTo>
                <a:cubicBezTo>
                  <a:pt x="290" y="358"/>
                  <a:pt x="290" y="358"/>
                  <a:pt x="290" y="359"/>
                </a:cubicBezTo>
                <a:cubicBezTo>
                  <a:pt x="290" y="359"/>
                  <a:pt x="290" y="359"/>
                  <a:pt x="290" y="358"/>
                </a:cubicBezTo>
                <a:cubicBezTo>
                  <a:pt x="290" y="357"/>
                  <a:pt x="290" y="357"/>
                  <a:pt x="291" y="357"/>
                </a:cubicBezTo>
                <a:cubicBezTo>
                  <a:pt x="292" y="357"/>
                  <a:pt x="294" y="357"/>
                  <a:pt x="295" y="356"/>
                </a:cubicBezTo>
                <a:cubicBezTo>
                  <a:pt x="294" y="356"/>
                  <a:pt x="293" y="354"/>
                  <a:pt x="294" y="354"/>
                </a:cubicBezTo>
                <a:cubicBezTo>
                  <a:pt x="294" y="353"/>
                  <a:pt x="294" y="353"/>
                  <a:pt x="295" y="353"/>
                </a:cubicBezTo>
                <a:cubicBezTo>
                  <a:pt x="295" y="353"/>
                  <a:pt x="295" y="353"/>
                  <a:pt x="295" y="353"/>
                </a:cubicBezTo>
                <a:cubicBezTo>
                  <a:pt x="295" y="353"/>
                  <a:pt x="294" y="353"/>
                  <a:pt x="294" y="352"/>
                </a:cubicBezTo>
                <a:cubicBezTo>
                  <a:pt x="294" y="352"/>
                  <a:pt x="294" y="353"/>
                  <a:pt x="293" y="353"/>
                </a:cubicBezTo>
                <a:cubicBezTo>
                  <a:pt x="293" y="351"/>
                  <a:pt x="291" y="350"/>
                  <a:pt x="289" y="351"/>
                </a:cubicBezTo>
                <a:cubicBezTo>
                  <a:pt x="289" y="351"/>
                  <a:pt x="289" y="352"/>
                  <a:pt x="289" y="352"/>
                </a:cubicBezTo>
                <a:cubicBezTo>
                  <a:pt x="288" y="352"/>
                  <a:pt x="287" y="353"/>
                  <a:pt x="287" y="353"/>
                </a:cubicBezTo>
                <a:cubicBezTo>
                  <a:pt x="287" y="354"/>
                  <a:pt x="288" y="354"/>
                  <a:pt x="288" y="356"/>
                </a:cubicBezTo>
                <a:cubicBezTo>
                  <a:pt x="287" y="356"/>
                  <a:pt x="287" y="356"/>
                  <a:pt x="285" y="356"/>
                </a:cubicBezTo>
                <a:cubicBezTo>
                  <a:pt x="285" y="356"/>
                  <a:pt x="285" y="356"/>
                  <a:pt x="285" y="356"/>
                </a:cubicBezTo>
                <a:cubicBezTo>
                  <a:pt x="285" y="355"/>
                  <a:pt x="285" y="355"/>
                  <a:pt x="284" y="354"/>
                </a:cubicBezTo>
                <a:cubicBezTo>
                  <a:pt x="284" y="354"/>
                  <a:pt x="284" y="354"/>
                  <a:pt x="284" y="354"/>
                </a:cubicBezTo>
                <a:cubicBezTo>
                  <a:pt x="284" y="354"/>
                  <a:pt x="284" y="355"/>
                  <a:pt x="284" y="355"/>
                </a:cubicBezTo>
                <a:cubicBezTo>
                  <a:pt x="283" y="355"/>
                  <a:pt x="283" y="354"/>
                  <a:pt x="283" y="353"/>
                </a:cubicBezTo>
                <a:cubicBezTo>
                  <a:pt x="281" y="353"/>
                  <a:pt x="280" y="353"/>
                  <a:pt x="279" y="353"/>
                </a:cubicBezTo>
                <a:cubicBezTo>
                  <a:pt x="279" y="353"/>
                  <a:pt x="279" y="353"/>
                  <a:pt x="278" y="354"/>
                </a:cubicBezTo>
                <a:cubicBezTo>
                  <a:pt x="278" y="353"/>
                  <a:pt x="278" y="352"/>
                  <a:pt x="277" y="351"/>
                </a:cubicBezTo>
                <a:cubicBezTo>
                  <a:pt x="277" y="351"/>
                  <a:pt x="277" y="351"/>
                  <a:pt x="277" y="351"/>
                </a:cubicBezTo>
                <a:cubicBezTo>
                  <a:pt x="277" y="352"/>
                  <a:pt x="277" y="352"/>
                  <a:pt x="278" y="352"/>
                </a:cubicBezTo>
                <a:cubicBezTo>
                  <a:pt x="278" y="352"/>
                  <a:pt x="278" y="352"/>
                  <a:pt x="278" y="352"/>
                </a:cubicBezTo>
                <a:cubicBezTo>
                  <a:pt x="277" y="352"/>
                  <a:pt x="276" y="352"/>
                  <a:pt x="276" y="352"/>
                </a:cubicBezTo>
                <a:cubicBezTo>
                  <a:pt x="277" y="350"/>
                  <a:pt x="275" y="350"/>
                  <a:pt x="273" y="349"/>
                </a:cubicBezTo>
                <a:cubicBezTo>
                  <a:pt x="273" y="349"/>
                  <a:pt x="273" y="348"/>
                  <a:pt x="273" y="347"/>
                </a:cubicBezTo>
                <a:cubicBezTo>
                  <a:pt x="272" y="347"/>
                  <a:pt x="272" y="347"/>
                  <a:pt x="271" y="346"/>
                </a:cubicBezTo>
                <a:cubicBezTo>
                  <a:pt x="271" y="346"/>
                  <a:pt x="271" y="346"/>
                  <a:pt x="271" y="346"/>
                </a:cubicBezTo>
                <a:cubicBezTo>
                  <a:pt x="271" y="347"/>
                  <a:pt x="271" y="347"/>
                  <a:pt x="271" y="347"/>
                </a:cubicBezTo>
                <a:cubicBezTo>
                  <a:pt x="272" y="347"/>
                  <a:pt x="272" y="347"/>
                  <a:pt x="272" y="348"/>
                </a:cubicBezTo>
                <a:cubicBezTo>
                  <a:pt x="272" y="348"/>
                  <a:pt x="272" y="348"/>
                  <a:pt x="272" y="349"/>
                </a:cubicBezTo>
                <a:cubicBezTo>
                  <a:pt x="272" y="349"/>
                  <a:pt x="271" y="349"/>
                  <a:pt x="271" y="349"/>
                </a:cubicBezTo>
                <a:cubicBezTo>
                  <a:pt x="271" y="347"/>
                  <a:pt x="270" y="348"/>
                  <a:pt x="269" y="346"/>
                </a:cubicBezTo>
                <a:cubicBezTo>
                  <a:pt x="269" y="346"/>
                  <a:pt x="270" y="345"/>
                  <a:pt x="270" y="345"/>
                </a:cubicBezTo>
                <a:cubicBezTo>
                  <a:pt x="270" y="345"/>
                  <a:pt x="270" y="345"/>
                  <a:pt x="270" y="345"/>
                </a:cubicBezTo>
                <a:cubicBezTo>
                  <a:pt x="269" y="344"/>
                  <a:pt x="269" y="344"/>
                  <a:pt x="269" y="344"/>
                </a:cubicBezTo>
                <a:cubicBezTo>
                  <a:pt x="269" y="344"/>
                  <a:pt x="269" y="344"/>
                  <a:pt x="270" y="344"/>
                </a:cubicBezTo>
                <a:cubicBezTo>
                  <a:pt x="269" y="344"/>
                  <a:pt x="269" y="344"/>
                  <a:pt x="269" y="344"/>
                </a:cubicBezTo>
                <a:cubicBezTo>
                  <a:pt x="269" y="344"/>
                  <a:pt x="268" y="342"/>
                  <a:pt x="268" y="342"/>
                </a:cubicBezTo>
                <a:cubicBezTo>
                  <a:pt x="266" y="340"/>
                  <a:pt x="264" y="339"/>
                  <a:pt x="263" y="338"/>
                </a:cubicBezTo>
                <a:cubicBezTo>
                  <a:pt x="263" y="337"/>
                  <a:pt x="263" y="337"/>
                  <a:pt x="263" y="337"/>
                </a:cubicBezTo>
                <a:cubicBezTo>
                  <a:pt x="263" y="337"/>
                  <a:pt x="264" y="337"/>
                  <a:pt x="264" y="337"/>
                </a:cubicBezTo>
                <a:cubicBezTo>
                  <a:pt x="264" y="337"/>
                  <a:pt x="263" y="336"/>
                  <a:pt x="263" y="336"/>
                </a:cubicBezTo>
                <a:cubicBezTo>
                  <a:pt x="263" y="336"/>
                  <a:pt x="262" y="336"/>
                  <a:pt x="262" y="337"/>
                </a:cubicBezTo>
                <a:cubicBezTo>
                  <a:pt x="259" y="337"/>
                  <a:pt x="256" y="335"/>
                  <a:pt x="253" y="334"/>
                </a:cubicBezTo>
                <a:cubicBezTo>
                  <a:pt x="252" y="334"/>
                  <a:pt x="251" y="334"/>
                  <a:pt x="250" y="334"/>
                </a:cubicBezTo>
                <a:cubicBezTo>
                  <a:pt x="248" y="332"/>
                  <a:pt x="244" y="328"/>
                  <a:pt x="241" y="327"/>
                </a:cubicBezTo>
                <a:cubicBezTo>
                  <a:pt x="238" y="326"/>
                  <a:pt x="237" y="328"/>
                  <a:pt x="235" y="328"/>
                </a:cubicBezTo>
                <a:cubicBezTo>
                  <a:pt x="234" y="328"/>
                  <a:pt x="230" y="327"/>
                  <a:pt x="229" y="327"/>
                </a:cubicBezTo>
                <a:cubicBezTo>
                  <a:pt x="228" y="326"/>
                  <a:pt x="227" y="326"/>
                  <a:pt x="226" y="325"/>
                </a:cubicBezTo>
                <a:cubicBezTo>
                  <a:pt x="225" y="325"/>
                  <a:pt x="224" y="325"/>
                  <a:pt x="223" y="324"/>
                </a:cubicBezTo>
                <a:cubicBezTo>
                  <a:pt x="222" y="324"/>
                  <a:pt x="221" y="323"/>
                  <a:pt x="219" y="323"/>
                </a:cubicBezTo>
                <a:cubicBezTo>
                  <a:pt x="218" y="322"/>
                  <a:pt x="217" y="321"/>
                  <a:pt x="215" y="321"/>
                </a:cubicBezTo>
                <a:cubicBezTo>
                  <a:pt x="214" y="320"/>
                  <a:pt x="213" y="320"/>
                  <a:pt x="211" y="320"/>
                </a:cubicBezTo>
                <a:cubicBezTo>
                  <a:pt x="211" y="319"/>
                  <a:pt x="210" y="318"/>
                  <a:pt x="209" y="317"/>
                </a:cubicBezTo>
                <a:cubicBezTo>
                  <a:pt x="208" y="317"/>
                  <a:pt x="208" y="316"/>
                  <a:pt x="207" y="316"/>
                </a:cubicBezTo>
                <a:cubicBezTo>
                  <a:pt x="206" y="315"/>
                  <a:pt x="206" y="314"/>
                  <a:pt x="205" y="314"/>
                </a:cubicBezTo>
                <a:cubicBezTo>
                  <a:pt x="205" y="313"/>
                  <a:pt x="205" y="313"/>
                  <a:pt x="204" y="313"/>
                </a:cubicBezTo>
                <a:cubicBezTo>
                  <a:pt x="204" y="312"/>
                  <a:pt x="205" y="312"/>
                  <a:pt x="206" y="312"/>
                </a:cubicBezTo>
                <a:cubicBezTo>
                  <a:pt x="205" y="311"/>
                  <a:pt x="205" y="311"/>
                  <a:pt x="205" y="311"/>
                </a:cubicBezTo>
                <a:cubicBezTo>
                  <a:pt x="206" y="310"/>
                  <a:pt x="205" y="308"/>
                  <a:pt x="205" y="307"/>
                </a:cubicBezTo>
                <a:cubicBezTo>
                  <a:pt x="205" y="307"/>
                  <a:pt x="205" y="307"/>
                  <a:pt x="205" y="306"/>
                </a:cubicBezTo>
                <a:cubicBezTo>
                  <a:pt x="203" y="304"/>
                  <a:pt x="201" y="302"/>
                  <a:pt x="199" y="299"/>
                </a:cubicBezTo>
                <a:cubicBezTo>
                  <a:pt x="198" y="299"/>
                  <a:pt x="198" y="299"/>
                  <a:pt x="197" y="298"/>
                </a:cubicBezTo>
                <a:cubicBezTo>
                  <a:pt x="197" y="298"/>
                  <a:pt x="197" y="297"/>
                  <a:pt x="197" y="297"/>
                </a:cubicBezTo>
                <a:cubicBezTo>
                  <a:pt x="196" y="296"/>
                  <a:pt x="196" y="296"/>
                  <a:pt x="195" y="296"/>
                </a:cubicBezTo>
                <a:cubicBezTo>
                  <a:pt x="195" y="295"/>
                  <a:pt x="194" y="295"/>
                  <a:pt x="194" y="295"/>
                </a:cubicBezTo>
                <a:cubicBezTo>
                  <a:pt x="194" y="294"/>
                  <a:pt x="193" y="295"/>
                  <a:pt x="193" y="295"/>
                </a:cubicBezTo>
                <a:cubicBezTo>
                  <a:pt x="193" y="295"/>
                  <a:pt x="193" y="295"/>
                  <a:pt x="193" y="294"/>
                </a:cubicBezTo>
                <a:cubicBezTo>
                  <a:pt x="192" y="294"/>
                  <a:pt x="193" y="293"/>
                  <a:pt x="193" y="292"/>
                </a:cubicBezTo>
                <a:cubicBezTo>
                  <a:pt x="193" y="291"/>
                  <a:pt x="192" y="291"/>
                  <a:pt x="191" y="291"/>
                </a:cubicBezTo>
                <a:cubicBezTo>
                  <a:pt x="190" y="289"/>
                  <a:pt x="189" y="290"/>
                  <a:pt x="188" y="288"/>
                </a:cubicBezTo>
                <a:cubicBezTo>
                  <a:pt x="189" y="288"/>
                  <a:pt x="189" y="287"/>
                  <a:pt x="188" y="287"/>
                </a:cubicBezTo>
                <a:cubicBezTo>
                  <a:pt x="188" y="287"/>
                  <a:pt x="187" y="286"/>
                  <a:pt x="186" y="286"/>
                </a:cubicBezTo>
                <a:cubicBezTo>
                  <a:pt x="184" y="285"/>
                  <a:pt x="180" y="278"/>
                  <a:pt x="180" y="275"/>
                </a:cubicBezTo>
                <a:cubicBezTo>
                  <a:pt x="180" y="275"/>
                  <a:pt x="179" y="275"/>
                  <a:pt x="178" y="274"/>
                </a:cubicBezTo>
                <a:cubicBezTo>
                  <a:pt x="178" y="274"/>
                  <a:pt x="178" y="274"/>
                  <a:pt x="178" y="273"/>
                </a:cubicBezTo>
                <a:cubicBezTo>
                  <a:pt x="178" y="273"/>
                  <a:pt x="178" y="273"/>
                  <a:pt x="177" y="273"/>
                </a:cubicBezTo>
                <a:cubicBezTo>
                  <a:pt x="177" y="273"/>
                  <a:pt x="177" y="274"/>
                  <a:pt x="177" y="274"/>
                </a:cubicBezTo>
                <a:cubicBezTo>
                  <a:pt x="176" y="274"/>
                  <a:pt x="175" y="273"/>
                  <a:pt x="175" y="273"/>
                </a:cubicBezTo>
                <a:cubicBezTo>
                  <a:pt x="174" y="273"/>
                  <a:pt x="174" y="274"/>
                  <a:pt x="174" y="275"/>
                </a:cubicBezTo>
                <a:cubicBezTo>
                  <a:pt x="174" y="275"/>
                  <a:pt x="175" y="276"/>
                  <a:pt x="175" y="276"/>
                </a:cubicBezTo>
                <a:cubicBezTo>
                  <a:pt x="175" y="277"/>
                  <a:pt x="175" y="278"/>
                  <a:pt x="175" y="279"/>
                </a:cubicBezTo>
                <a:cubicBezTo>
                  <a:pt x="176" y="280"/>
                  <a:pt x="177" y="280"/>
                  <a:pt x="178" y="281"/>
                </a:cubicBezTo>
                <a:cubicBezTo>
                  <a:pt x="179" y="282"/>
                  <a:pt x="179" y="284"/>
                  <a:pt x="179" y="284"/>
                </a:cubicBezTo>
                <a:cubicBezTo>
                  <a:pt x="180" y="285"/>
                  <a:pt x="180" y="285"/>
                  <a:pt x="181" y="285"/>
                </a:cubicBezTo>
                <a:cubicBezTo>
                  <a:pt x="181" y="286"/>
                  <a:pt x="181" y="287"/>
                  <a:pt x="182" y="288"/>
                </a:cubicBezTo>
                <a:cubicBezTo>
                  <a:pt x="182" y="288"/>
                  <a:pt x="182" y="288"/>
                  <a:pt x="183" y="288"/>
                </a:cubicBezTo>
                <a:cubicBezTo>
                  <a:pt x="184" y="290"/>
                  <a:pt x="183" y="291"/>
                  <a:pt x="185" y="291"/>
                </a:cubicBezTo>
                <a:cubicBezTo>
                  <a:pt x="185" y="292"/>
                  <a:pt x="186" y="293"/>
                  <a:pt x="186" y="294"/>
                </a:cubicBezTo>
                <a:cubicBezTo>
                  <a:pt x="187" y="295"/>
                  <a:pt x="187" y="296"/>
                  <a:pt x="188" y="297"/>
                </a:cubicBezTo>
                <a:cubicBezTo>
                  <a:pt x="188" y="299"/>
                  <a:pt x="188" y="299"/>
                  <a:pt x="189" y="300"/>
                </a:cubicBezTo>
                <a:cubicBezTo>
                  <a:pt x="189" y="300"/>
                  <a:pt x="189" y="299"/>
                  <a:pt x="190" y="299"/>
                </a:cubicBezTo>
                <a:cubicBezTo>
                  <a:pt x="190" y="300"/>
                  <a:pt x="191" y="301"/>
                  <a:pt x="191" y="301"/>
                </a:cubicBezTo>
                <a:cubicBezTo>
                  <a:pt x="192" y="302"/>
                  <a:pt x="192" y="302"/>
                  <a:pt x="192" y="302"/>
                </a:cubicBezTo>
                <a:cubicBezTo>
                  <a:pt x="192" y="303"/>
                  <a:pt x="191" y="304"/>
                  <a:pt x="191" y="304"/>
                </a:cubicBezTo>
                <a:cubicBezTo>
                  <a:pt x="191" y="304"/>
                  <a:pt x="190" y="304"/>
                  <a:pt x="190" y="304"/>
                </a:cubicBezTo>
                <a:cubicBezTo>
                  <a:pt x="190" y="304"/>
                  <a:pt x="190" y="303"/>
                  <a:pt x="190" y="302"/>
                </a:cubicBezTo>
                <a:cubicBezTo>
                  <a:pt x="189" y="302"/>
                  <a:pt x="188" y="301"/>
                  <a:pt x="188" y="301"/>
                </a:cubicBezTo>
                <a:cubicBezTo>
                  <a:pt x="187" y="300"/>
                  <a:pt x="184" y="298"/>
                  <a:pt x="183" y="297"/>
                </a:cubicBezTo>
                <a:cubicBezTo>
                  <a:pt x="183" y="296"/>
                  <a:pt x="184" y="295"/>
                  <a:pt x="183" y="295"/>
                </a:cubicBezTo>
                <a:cubicBezTo>
                  <a:pt x="183" y="294"/>
                  <a:pt x="183" y="293"/>
                  <a:pt x="182" y="292"/>
                </a:cubicBezTo>
                <a:cubicBezTo>
                  <a:pt x="182" y="292"/>
                  <a:pt x="181" y="292"/>
                  <a:pt x="181" y="292"/>
                </a:cubicBezTo>
                <a:cubicBezTo>
                  <a:pt x="180" y="291"/>
                  <a:pt x="180" y="291"/>
                  <a:pt x="180" y="291"/>
                </a:cubicBezTo>
                <a:cubicBezTo>
                  <a:pt x="178" y="291"/>
                  <a:pt x="175" y="288"/>
                  <a:pt x="174" y="287"/>
                </a:cubicBezTo>
                <a:cubicBezTo>
                  <a:pt x="175" y="287"/>
                  <a:pt x="176" y="287"/>
                  <a:pt x="177" y="286"/>
                </a:cubicBezTo>
                <a:cubicBezTo>
                  <a:pt x="178" y="285"/>
                  <a:pt x="176" y="283"/>
                  <a:pt x="175" y="283"/>
                </a:cubicBezTo>
                <a:cubicBezTo>
                  <a:pt x="175" y="282"/>
                  <a:pt x="172" y="281"/>
                  <a:pt x="172" y="280"/>
                </a:cubicBezTo>
                <a:cubicBezTo>
                  <a:pt x="172" y="280"/>
                  <a:pt x="172" y="279"/>
                  <a:pt x="171" y="278"/>
                </a:cubicBezTo>
                <a:cubicBezTo>
                  <a:pt x="171" y="278"/>
                  <a:pt x="171" y="278"/>
                  <a:pt x="170" y="278"/>
                </a:cubicBezTo>
                <a:cubicBezTo>
                  <a:pt x="170" y="277"/>
                  <a:pt x="170" y="276"/>
                  <a:pt x="170" y="276"/>
                </a:cubicBezTo>
                <a:cubicBezTo>
                  <a:pt x="169" y="275"/>
                  <a:pt x="168" y="274"/>
                  <a:pt x="169" y="272"/>
                </a:cubicBezTo>
                <a:cubicBezTo>
                  <a:pt x="168" y="272"/>
                  <a:pt x="168" y="272"/>
                  <a:pt x="168" y="271"/>
                </a:cubicBezTo>
                <a:cubicBezTo>
                  <a:pt x="168" y="271"/>
                  <a:pt x="168" y="271"/>
                  <a:pt x="168" y="270"/>
                </a:cubicBezTo>
                <a:cubicBezTo>
                  <a:pt x="167" y="269"/>
                  <a:pt x="165" y="264"/>
                  <a:pt x="164" y="266"/>
                </a:cubicBezTo>
                <a:cubicBezTo>
                  <a:pt x="163" y="265"/>
                  <a:pt x="163" y="265"/>
                  <a:pt x="163" y="265"/>
                </a:cubicBezTo>
                <a:cubicBezTo>
                  <a:pt x="163" y="265"/>
                  <a:pt x="163" y="265"/>
                  <a:pt x="163" y="264"/>
                </a:cubicBezTo>
                <a:cubicBezTo>
                  <a:pt x="161" y="264"/>
                  <a:pt x="161" y="263"/>
                  <a:pt x="160" y="263"/>
                </a:cubicBezTo>
                <a:cubicBezTo>
                  <a:pt x="159" y="263"/>
                  <a:pt x="158" y="263"/>
                  <a:pt x="157" y="263"/>
                </a:cubicBezTo>
                <a:cubicBezTo>
                  <a:pt x="156" y="262"/>
                  <a:pt x="156" y="262"/>
                  <a:pt x="156" y="262"/>
                </a:cubicBezTo>
                <a:cubicBezTo>
                  <a:pt x="156" y="261"/>
                  <a:pt x="156" y="261"/>
                  <a:pt x="156" y="260"/>
                </a:cubicBezTo>
                <a:cubicBezTo>
                  <a:pt x="156" y="260"/>
                  <a:pt x="156" y="260"/>
                  <a:pt x="155" y="260"/>
                </a:cubicBezTo>
                <a:cubicBezTo>
                  <a:pt x="156" y="259"/>
                  <a:pt x="152" y="257"/>
                  <a:pt x="152" y="255"/>
                </a:cubicBezTo>
                <a:cubicBezTo>
                  <a:pt x="153" y="255"/>
                  <a:pt x="152" y="254"/>
                  <a:pt x="152" y="254"/>
                </a:cubicBezTo>
                <a:cubicBezTo>
                  <a:pt x="151" y="253"/>
                  <a:pt x="151" y="253"/>
                  <a:pt x="150" y="252"/>
                </a:cubicBezTo>
                <a:cubicBezTo>
                  <a:pt x="150" y="252"/>
                  <a:pt x="150" y="251"/>
                  <a:pt x="150" y="251"/>
                </a:cubicBezTo>
                <a:cubicBezTo>
                  <a:pt x="150" y="251"/>
                  <a:pt x="150" y="250"/>
                  <a:pt x="150" y="250"/>
                </a:cubicBezTo>
                <a:cubicBezTo>
                  <a:pt x="150" y="250"/>
                  <a:pt x="150" y="250"/>
                  <a:pt x="150" y="250"/>
                </a:cubicBezTo>
                <a:cubicBezTo>
                  <a:pt x="151" y="251"/>
                  <a:pt x="151" y="251"/>
                  <a:pt x="151" y="252"/>
                </a:cubicBezTo>
                <a:cubicBezTo>
                  <a:pt x="151" y="251"/>
                  <a:pt x="151" y="251"/>
                  <a:pt x="151" y="251"/>
                </a:cubicBezTo>
                <a:cubicBezTo>
                  <a:pt x="151" y="251"/>
                  <a:pt x="150" y="250"/>
                  <a:pt x="150" y="249"/>
                </a:cubicBezTo>
                <a:cubicBezTo>
                  <a:pt x="150" y="249"/>
                  <a:pt x="150" y="249"/>
                  <a:pt x="150" y="249"/>
                </a:cubicBezTo>
                <a:cubicBezTo>
                  <a:pt x="150" y="250"/>
                  <a:pt x="150" y="250"/>
                  <a:pt x="150" y="250"/>
                </a:cubicBezTo>
                <a:cubicBezTo>
                  <a:pt x="150" y="250"/>
                  <a:pt x="150" y="250"/>
                  <a:pt x="149" y="250"/>
                </a:cubicBezTo>
                <a:cubicBezTo>
                  <a:pt x="146" y="246"/>
                  <a:pt x="146" y="246"/>
                  <a:pt x="146" y="246"/>
                </a:cubicBezTo>
                <a:cubicBezTo>
                  <a:pt x="146" y="246"/>
                  <a:pt x="146" y="246"/>
                  <a:pt x="146" y="246"/>
                </a:cubicBezTo>
                <a:cubicBezTo>
                  <a:pt x="146" y="246"/>
                  <a:pt x="146" y="245"/>
                  <a:pt x="146" y="244"/>
                </a:cubicBezTo>
                <a:cubicBezTo>
                  <a:pt x="146" y="244"/>
                  <a:pt x="146" y="244"/>
                  <a:pt x="146" y="244"/>
                </a:cubicBezTo>
                <a:cubicBezTo>
                  <a:pt x="146" y="242"/>
                  <a:pt x="144" y="242"/>
                  <a:pt x="144" y="241"/>
                </a:cubicBezTo>
                <a:cubicBezTo>
                  <a:pt x="144" y="239"/>
                  <a:pt x="145" y="238"/>
                  <a:pt x="145" y="236"/>
                </a:cubicBezTo>
                <a:cubicBezTo>
                  <a:pt x="145" y="235"/>
                  <a:pt x="143" y="231"/>
                  <a:pt x="143" y="230"/>
                </a:cubicBezTo>
                <a:cubicBezTo>
                  <a:pt x="144" y="230"/>
                  <a:pt x="144" y="229"/>
                  <a:pt x="144" y="229"/>
                </a:cubicBezTo>
                <a:cubicBezTo>
                  <a:pt x="144" y="229"/>
                  <a:pt x="145" y="228"/>
                  <a:pt x="145" y="228"/>
                </a:cubicBezTo>
                <a:cubicBezTo>
                  <a:pt x="145" y="228"/>
                  <a:pt x="144" y="227"/>
                  <a:pt x="144" y="227"/>
                </a:cubicBezTo>
                <a:cubicBezTo>
                  <a:pt x="144" y="226"/>
                  <a:pt x="145" y="224"/>
                  <a:pt x="145" y="223"/>
                </a:cubicBezTo>
                <a:cubicBezTo>
                  <a:pt x="145" y="221"/>
                  <a:pt x="145" y="219"/>
                  <a:pt x="145" y="217"/>
                </a:cubicBezTo>
                <a:cubicBezTo>
                  <a:pt x="145" y="217"/>
                  <a:pt x="146" y="217"/>
                  <a:pt x="146" y="217"/>
                </a:cubicBezTo>
                <a:cubicBezTo>
                  <a:pt x="146" y="217"/>
                  <a:pt x="145" y="217"/>
                  <a:pt x="145" y="217"/>
                </a:cubicBezTo>
                <a:cubicBezTo>
                  <a:pt x="145" y="216"/>
                  <a:pt x="145" y="215"/>
                  <a:pt x="145" y="215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4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12"/>
                  <a:pt x="143" y="211"/>
                  <a:pt x="143" y="209"/>
                </a:cubicBezTo>
                <a:cubicBezTo>
                  <a:pt x="144" y="208"/>
                  <a:pt x="145" y="209"/>
                  <a:pt x="146" y="209"/>
                </a:cubicBezTo>
                <a:cubicBezTo>
                  <a:pt x="148" y="210"/>
                  <a:pt x="149" y="209"/>
                  <a:pt x="149" y="211"/>
                </a:cubicBezTo>
                <a:cubicBezTo>
                  <a:pt x="149" y="211"/>
                  <a:pt x="148" y="212"/>
                  <a:pt x="148" y="212"/>
                </a:cubicBezTo>
                <a:cubicBezTo>
                  <a:pt x="148" y="212"/>
                  <a:pt x="148" y="212"/>
                  <a:pt x="148" y="212"/>
                </a:cubicBezTo>
                <a:cubicBezTo>
                  <a:pt x="149" y="213"/>
                  <a:pt x="149" y="213"/>
                  <a:pt x="149" y="213"/>
                </a:cubicBezTo>
                <a:cubicBezTo>
                  <a:pt x="150" y="212"/>
                  <a:pt x="151" y="211"/>
                  <a:pt x="151" y="209"/>
                </a:cubicBezTo>
                <a:cubicBezTo>
                  <a:pt x="150" y="208"/>
                  <a:pt x="150" y="208"/>
                  <a:pt x="150" y="207"/>
                </a:cubicBezTo>
                <a:cubicBezTo>
                  <a:pt x="149" y="206"/>
                  <a:pt x="147" y="205"/>
                  <a:pt x="148" y="204"/>
                </a:cubicBezTo>
                <a:cubicBezTo>
                  <a:pt x="147" y="204"/>
                  <a:pt x="147" y="204"/>
                  <a:pt x="146" y="204"/>
                </a:cubicBezTo>
                <a:cubicBezTo>
                  <a:pt x="146" y="203"/>
                  <a:pt x="146" y="203"/>
                  <a:pt x="145" y="202"/>
                </a:cubicBezTo>
                <a:cubicBezTo>
                  <a:pt x="145" y="202"/>
                  <a:pt x="145" y="203"/>
                  <a:pt x="144" y="203"/>
                </a:cubicBezTo>
                <a:cubicBezTo>
                  <a:pt x="143" y="202"/>
                  <a:pt x="143" y="201"/>
                  <a:pt x="142" y="199"/>
                </a:cubicBezTo>
                <a:cubicBezTo>
                  <a:pt x="141" y="200"/>
                  <a:pt x="139" y="199"/>
                  <a:pt x="138" y="199"/>
                </a:cubicBezTo>
                <a:cubicBezTo>
                  <a:pt x="138" y="198"/>
                  <a:pt x="138" y="198"/>
                  <a:pt x="137" y="197"/>
                </a:cubicBezTo>
                <a:cubicBezTo>
                  <a:pt x="136" y="198"/>
                  <a:pt x="134" y="198"/>
                  <a:pt x="133" y="197"/>
                </a:cubicBezTo>
                <a:cubicBezTo>
                  <a:pt x="133" y="196"/>
                  <a:pt x="134" y="195"/>
                  <a:pt x="134" y="195"/>
                </a:cubicBezTo>
                <a:cubicBezTo>
                  <a:pt x="134" y="194"/>
                  <a:pt x="133" y="194"/>
                  <a:pt x="132" y="194"/>
                </a:cubicBezTo>
                <a:cubicBezTo>
                  <a:pt x="132" y="194"/>
                  <a:pt x="132" y="194"/>
                  <a:pt x="132" y="194"/>
                </a:cubicBezTo>
                <a:cubicBezTo>
                  <a:pt x="133" y="193"/>
                  <a:pt x="133" y="193"/>
                  <a:pt x="134" y="192"/>
                </a:cubicBezTo>
                <a:cubicBezTo>
                  <a:pt x="135" y="192"/>
                  <a:pt x="135" y="192"/>
                  <a:pt x="135" y="191"/>
                </a:cubicBezTo>
                <a:cubicBezTo>
                  <a:pt x="134" y="191"/>
                  <a:pt x="133" y="192"/>
                  <a:pt x="132" y="191"/>
                </a:cubicBezTo>
                <a:cubicBezTo>
                  <a:pt x="132" y="190"/>
                  <a:pt x="132" y="190"/>
                  <a:pt x="132" y="189"/>
                </a:cubicBezTo>
                <a:cubicBezTo>
                  <a:pt x="132" y="189"/>
                  <a:pt x="131" y="189"/>
                  <a:pt x="131" y="189"/>
                </a:cubicBezTo>
                <a:cubicBezTo>
                  <a:pt x="130" y="188"/>
                  <a:pt x="129" y="187"/>
                  <a:pt x="130" y="185"/>
                </a:cubicBezTo>
                <a:cubicBezTo>
                  <a:pt x="129" y="186"/>
                  <a:pt x="128" y="186"/>
                  <a:pt x="128" y="186"/>
                </a:cubicBezTo>
                <a:cubicBezTo>
                  <a:pt x="126" y="186"/>
                  <a:pt x="125" y="184"/>
                  <a:pt x="125" y="182"/>
                </a:cubicBezTo>
                <a:cubicBezTo>
                  <a:pt x="125" y="181"/>
                  <a:pt x="126" y="181"/>
                  <a:pt x="126" y="180"/>
                </a:cubicBezTo>
                <a:cubicBezTo>
                  <a:pt x="126" y="180"/>
                  <a:pt x="126" y="179"/>
                  <a:pt x="126" y="179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5" y="180"/>
                  <a:pt x="124" y="180"/>
                  <a:pt x="124" y="180"/>
                </a:cubicBezTo>
                <a:cubicBezTo>
                  <a:pt x="124" y="180"/>
                  <a:pt x="124" y="180"/>
                  <a:pt x="123" y="180"/>
                </a:cubicBezTo>
                <a:cubicBezTo>
                  <a:pt x="123" y="179"/>
                  <a:pt x="124" y="178"/>
                  <a:pt x="123" y="178"/>
                </a:cubicBezTo>
                <a:cubicBezTo>
                  <a:pt x="123" y="177"/>
                  <a:pt x="122" y="176"/>
                  <a:pt x="122" y="175"/>
                </a:cubicBezTo>
                <a:cubicBezTo>
                  <a:pt x="120" y="175"/>
                  <a:pt x="120" y="176"/>
                  <a:pt x="118" y="176"/>
                </a:cubicBezTo>
                <a:cubicBezTo>
                  <a:pt x="118" y="175"/>
                  <a:pt x="119" y="174"/>
                  <a:pt x="119" y="173"/>
                </a:cubicBezTo>
                <a:cubicBezTo>
                  <a:pt x="118" y="172"/>
                  <a:pt x="116" y="171"/>
                  <a:pt x="115" y="170"/>
                </a:cubicBezTo>
                <a:cubicBezTo>
                  <a:pt x="115" y="169"/>
                  <a:pt x="114" y="168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67"/>
                  <a:pt x="114" y="167"/>
                  <a:pt x="114" y="166"/>
                </a:cubicBezTo>
                <a:cubicBezTo>
                  <a:pt x="113" y="166"/>
                  <a:pt x="113" y="166"/>
                  <a:pt x="112" y="165"/>
                </a:cubicBezTo>
                <a:cubicBezTo>
                  <a:pt x="112" y="164"/>
                  <a:pt x="111" y="164"/>
                  <a:pt x="110" y="164"/>
                </a:cubicBezTo>
                <a:cubicBezTo>
                  <a:pt x="109" y="163"/>
                  <a:pt x="109" y="161"/>
                  <a:pt x="109" y="16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7" y="162"/>
                  <a:pt x="109" y="163"/>
                  <a:pt x="109" y="164"/>
                </a:cubicBezTo>
                <a:cubicBezTo>
                  <a:pt x="108" y="164"/>
                  <a:pt x="108" y="164"/>
                  <a:pt x="108" y="164"/>
                </a:cubicBezTo>
                <a:cubicBezTo>
                  <a:pt x="107" y="164"/>
                  <a:pt x="107" y="163"/>
                  <a:pt x="106" y="162"/>
                </a:cubicBezTo>
                <a:cubicBezTo>
                  <a:pt x="105" y="162"/>
                  <a:pt x="104" y="162"/>
                  <a:pt x="103" y="162"/>
                </a:cubicBezTo>
                <a:cubicBezTo>
                  <a:pt x="103" y="162"/>
                  <a:pt x="103" y="162"/>
                  <a:pt x="103" y="162"/>
                </a:cubicBezTo>
                <a:cubicBezTo>
                  <a:pt x="103" y="162"/>
                  <a:pt x="103" y="162"/>
                  <a:pt x="103" y="162"/>
                </a:cubicBezTo>
                <a:cubicBezTo>
                  <a:pt x="104" y="162"/>
                  <a:pt x="105" y="163"/>
                  <a:pt x="105" y="164"/>
                </a:cubicBezTo>
                <a:cubicBezTo>
                  <a:pt x="104" y="164"/>
                  <a:pt x="103" y="164"/>
                  <a:pt x="103" y="164"/>
                </a:cubicBezTo>
                <a:cubicBezTo>
                  <a:pt x="101" y="163"/>
                  <a:pt x="100" y="161"/>
                  <a:pt x="98" y="161"/>
                </a:cubicBezTo>
                <a:cubicBezTo>
                  <a:pt x="98" y="161"/>
                  <a:pt x="97" y="160"/>
                  <a:pt x="97" y="160"/>
                </a:cubicBezTo>
                <a:cubicBezTo>
                  <a:pt x="96" y="160"/>
                  <a:pt x="95" y="159"/>
                  <a:pt x="94" y="159"/>
                </a:cubicBezTo>
                <a:cubicBezTo>
                  <a:pt x="95" y="159"/>
                  <a:pt x="95" y="158"/>
                  <a:pt x="95" y="158"/>
                </a:cubicBezTo>
                <a:cubicBezTo>
                  <a:pt x="95" y="157"/>
                  <a:pt x="95" y="157"/>
                  <a:pt x="95" y="157"/>
                </a:cubicBezTo>
                <a:cubicBezTo>
                  <a:pt x="94" y="157"/>
                  <a:pt x="93" y="157"/>
                  <a:pt x="92" y="158"/>
                </a:cubicBezTo>
                <a:cubicBezTo>
                  <a:pt x="91" y="158"/>
                  <a:pt x="90" y="157"/>
                  <a:pt x="89" y="157"/>
                </a:cubicBezTo>
                <a:cubicBezTo>
                  <a:pt x="89" y="157"/>
                  <a:pt x="89" y="156"/>
                  <a:pt x="88" y="156"/>
                </a:cubicBezTo>
                <a:cubicBezTo>
                  <a:pt x="87" y="156"/>
                  <a:pt x="87" y="156"/>
                  <a:pt x="86" y="156"/>
                </a:cubicBezTo>
                <a:cubicBezTo>
                  <a:pt x="85" y="157"/>
                  <a:pt x="84" y="156"/>
                  <a:pt x="83" y="156"/>
                </a:cubicBezTo>
                <a:cubicBezTo>
                  <a:pt x="82" y="156"/>
                  <a:pt x="80" y="156"/>
                  <a:pt x="79" y="156"/>
                </a:cubicBezTo>
                <a:cubicBezTo>
                  <a:pt x="78" y="156"/>
                  <a:pt x="77" y="155"/>
                  <a:pt x="77" y="154"/>
                </a:cubicBezTo>
                <a:cubicBezTo>
                  <a:pt x="76" y="154"/>
                  <a:pt x="76" y="154"/>
                  <a:pt x="75" y="155"/>
                </a:cubicBezTo>
                <a:cubicBezTo>
                  <a:pt x="74" y="154"/>
                  <a:pt x="73" y="153"/>
                  <a:pt x="72" y="152"/>
                </a:cubicBezTo>
                <a:cubicBezTo>
                  <a:pt x="70" y="152"/>
                  <a:pt x="69" y="152"/>
                  <a:pt x="67" y="151"/>
                </a:cubicBezTo>
                <a:cubicBezTo>
                  <a:pt x="67" y="151"/>
                  <a:pt x="66" y="151"/>
                  <a:pt x="66" y="151"/>
                </a:cubicBezTo>
                <a:cubicBezTo>
                  <a:pt x="66" y="152"/>
                  <a:pt x="66" y="152"/>
                  <a:pt x="66" y="152"/>
                </a:cubicBezTo>
                <a:cubicBezTo>
                  <a:pt x="65" y="152"/>
                  <a:pt x="65" y="153"/>
                  <a:pt x="64" y="154"/>
                </a:cubicBezTo>
                <a:cubicBezTo>
                  <a:pt x="66" y="155"/>
                  <a:pt x="67" y="154"/>
                  <a:pt x="66" y="157"/>
                </a:cubicBezTo>
                <a:cubicBezTo>
                  <a:pt x="64" y="157"/>
                  <a:pt x="64" y="156"/>
                  <a:pt x="63" y="156"/>
                </a:cubicBezTo>
                <a:cubicBezTo>
                  <a:pt x="62" y="156"/>
                  <a:pt x="61" y="157"/>
                  <a:pt x="60" y="158"/>
                </a:cubicBezTo>
                <a:cubicBezTo>
                  <a:pt x="60" y="158"/>
                  <a:pt x="59" y="158"/>
                  <a:pt x="59" y="158"/>
                </a:cubicBezTo>
                <a:cubicBezTo>
                  <a:pt x="57" y="159"/>
                  <a:pt x="57" y="160"/>
                  <a:pt x="55" y="161"/>
                </a:cubicBezTo>
                <a:cubicBezTo>
                  <a:pt x="55" y="159"/>
                  <a:pt x="55" y="159"/>
                  <a:pt x="56" y="159"/>
                </a:cubicBezTo>
                <a:cubicBezTo>
                  <a:pt x="56" y="158"/>
                  <a:pt x="55" y="157"/>
                  <a:pt x="55" y="157"/>
                </a:cubicBezTo>
                <a:cubicBezTo>
                  <a:pt x="55" y="156"/>
                  <a:pt x="56" y="156"/>
                  <a:pt x="56" y="155"/>
                </a:cubicBezTo>
                <a:cubicBezTo>
                  <a:pt x="57" y="154"/>
                  <a:pt x="57" y="153"/>
                  <a:pt x="59" y="152"/>
                </a:cubicBezTo>
                <a:cubicBezTo>
                  <a:pt x="60" y="152"/>
                  <a:pt x="62" y="152"/>
                  <a:pt x="63" y="152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61" y="151"/>
                  <a:pt x="60" y="149"/>
                  <a:pt x="58" y="150"/>
                </a:cubicBezTo>
                <a:cubicBezTo>
                  <a:pt x="57" y="151"/>
                  <a:pt x="56" y="152"/>
                  <a:pt x="55" y="153"/>
                </a:cubicBezTo>
                <a:cubicBezTo>
                  <a:pt x="55" y="153"/>
                  <a:pt x="54" y="153"/>
                  <a:pt x="53" y="153"/>
                </a:cubicBezTo>
                <a:cubicBezTo>
                  <a:pt x="53" y="154"/>
                  <a:pt x="53" y="154"/>
                  <a:pt x="52" y="155"/>
                </a:cubicBezTo>
                <a:cubicBezTo>
                  <a:pt x="52" y="155"/>
                  <a:pt x="52" y="155"/>
                  <a:pt x="51" y="155"/>
                </a:cubicBezTo>
                <a:cubicBezTo>
                  <a:pt x="52" y="159"/>
                  <a:pt x="47" y="157"/>
                  <a:pt x="47" y="161"/>
                </a:cubicBezTo>
                <a:cubicBezTo>
                  <a:pt x="47" y="161"/>
                  <a:pt x="47" y="161"/>
                  <a:pt x="47" y="161"/>
                </a:cubicBezTo>
                <a:cubicBezTo>
                  <a:pt x="48" y="161"/>
                  <a:pt x="49" y="161"/>
                  <a:pt x="49" y="162"/>
                </a:cubicBezTo>
                <a:cubicBezTo>
                  <a:pt x="49" y="163"/>
                  <a:pt x="48" y="163"/>
                  <a:pt x="47" y="164"/>
                </a:cubicBezTo>
                <a:cubicBezTo>
                  <a:pt x="47" y="164"/>
                  <a:pt x="46" y="165"/>
                  <a:pt x="45" y="166"/>
                </a:cubicBezTo>
                <a:cubicBezTo>
                  <a:pt x="44" y="166"/>
                  <a:pt x="43" y="166"/>
                  <a:pt x="42" y="166"/>
                </a:cubicBezTo>
                <a:cubicBezTo>
                  <a:pt x="41" y="167"/>
                  <a:pt x="40" y="168"/>
                  <a:pt x="39" y="169"/>
                </a:cubicBezTo>
                <a:cubicBezTo>
                  <a:pt x="39" y="169"/>
                  <a:pt x="39" y="170"/>
                  <a:pt x="40" y="170"/>
                </a:cubicBezTo>
                <a:cubicBezTo>
                  <a:pt x="39" y="171"/>
                  <a:pt x="37" y="171"/>
                  <a:pt x="35" y="172"/>
                </a:cubicBezTo>
                <a:cubicBezTo>
                  <a:pt x="35" y="172"/>
                  <a:pt x="33" y="173"/>
                  <a:pt x="33" y="173"/>
                </a:cubicBezTo>
                <a:cubicBezTo>
                  <a:pt x="33" y="174"/>
                  <a:pt x="32" y="174"/>
                  <a:pt x="32" y="175"/>
                </a:cubicBezTo>
                <a:cubicBezTo>
                  <a:pt x="31" y="176"/>
                  <a:pt x="27" y="177"/>
                  <a:pt x="26" y="175"/>
                </a:cubicBezTo>
                <a:cubicBezTo>
                  <a:pt x="26" y="175"/>
                  <a:pt x="26" y="175"/>
                  <a:pt x="26" y="175"/>
                </a:cubicBezTo>
                <a:cubicBezTo>
                  <a:pt x="27" y="174"/>
                  <a:pt x="29" y="172"/>
                  <a:pt x="30" y="172"/>
                </a:cubicBezTo>
                <a:cubicBezTo>
                  <a:pt x="31" y="172"/>
                  <a:pt x="32" y="172"/>
                  <a:pt x="32" y="172"/>
                </a:cubicBezTo>
                <a:cubicBezTo>
                  <a:pt x="32" y="172"/>
                  <a:pt x="32" y="172"/>
                  <a:pt x="32" y="172"/>
                </a:cubicBezTo>
                <a:cubicBezTo>
                  <a:pt x="32" y="171"/>
                  <a:pt x="32" y="170"/>
                  <a:pt x="33" y="170"/>
                </a:cubicBezTo>
                <a:cubicBezTo>
                  <a:pt x="33" y="170"/>
                  <a:pt x="35" y="169"/>
                  <a:pt x="36" y="168"/>
                </a:cubicBezTo>
                <a:cubicBezTo>
                  <a:pt x="36" y="167"/>
                  <a:pt x="35" y="166"/>
                  <a:pt x="36" y="165"/>
                </a:cubicBezTo>
                <a:cubicBezTo>
                  <a:pt x="36" y="164"/>
                  <a:pt x="37" y="164"/>
                  <a:pt x="37" y="164"/>
                </a:cubicBezTo>
                <a:cubicBezTo>
                  <a:pt x="37" y="163"/>
                  <a:pt x="37" y="163"/>
                  <a:pt x="37" y="162"/>
                </a:cubicBezTo>
                <a:cubicBezTo>
                  <a:pt x="37" y="162"/>
                  <a:pt x="37" y="162"/>
                  <a:pt x="37" y="162"/>
                </a:cubicBezTo>
                <a:cubicBezTo>
                  <a:pt x="36" y="162"/>
                  <a:pt x="35" y="163"/>
                  <a:pt x="34" y="163"/>
                </a:cubicBezTo>
                <a:cubicBezTo>
                  <a:pt x="33" y="162"/>
                  <a:pt x="33" y="162"/>
                  <a:pt x="33" y="161"/>
                </a:cubicBezTo>
                <a:cubicBezTo>
                  <a:pt x="32" y="161"/>
                  <a:pt x="32" y="162"/>
                  <a:pt x="32" y="162"/>
                </a:cubicBezTo>
                <a:cubicBezTo>
                  <a:pt x="31" y="163"/>
                  <a:pt x="32" y="163"/>
                  <a:pt x="32" y="164"/>
                </a:cubicBezTo>
                <a:cubicBezTo>
                  <a:pt x="30" y="164"/>
                  <a:pt x="29" y="162"/>
                  <a:pt x="28" y="162"/>
                </a:cubicBezTo>
                <a:cubicBezTo>
                  <a:pt x="26" y="161"/>
                  <a:pt x="26" y="162"/>
                  <a:pt x="24" y="163"/>
                </a:cubicBezTo>
                <a:cubicBezTo>
                  <a:pt x="24" y="163"/>
                  <a:pt x="22" y="163"/>
                  <a:pt x="22" y="162"/>
                </a:cubicBezTo>
                <a:cubicBezTo>
                  <a:pt x="21" y="161"/>
                  <a:pt x="21" y="160"/>
                  <a:pt x="22" y="159"/>
                </a:cubicBezTo>
                <a:cubicBezTo>
                  <a:pt x="22" y="158"/>
                  <a:pt x="21" y="156"/>
                  <a:pt x="20" y="156"/>
                </a:cubicBezTo>
                <a:cubicBezTo>
                  <a:pt x="19" y="156"/>
                  <a:pt x="15" y="158"/>
                  <a:pt x="15" y="157"/>
                </a:cubicBezTo>
                <a:cubicBezTo>
                  <a:pt x="14" y="157"/>
                  <a:pt x="12" y="154"/>
                  <a:pt x="11" y="154"/>
                </a:cubicBezTo>
                <a:cubicBezTo>
                  <a:pt x="11" y="154"/>
                  <a:pt x="11" y="154"/>
                  <a:pt x="11" y="154"/>
                </a:cubicBezTo>
                <a:cubicBezTo>
                  <a:pt x="12" y="153"/>
                  <a:pt x="12" y="153"/>
                  <a:pt x="12" y="152"/>
                </a:cubicBezTo>
                <a:cubicBezTo>
                  <a:pt x="14" y="153"/>
                  <a:pt x="15" y="154"/>
                  <a:pt x="16" y="153"/>
                </a:cubicBezTo>
                <a:cubicBezTo>
                  <a:pt x="16" y="153"/>
                  <a:pt x="16" y="153"/>
                  <a:pt x="16" y="153"/>
                </a:cubicBezTo>
                <a:cubicBezTo>
                  <a:pt x="16" y="152"/>
                  <a:pt x="16" y="152"/>
                  <a:pt x="15" y="151"/>
                </a:cubicBezTo>
                <a:cubicBezTo>
                  <a:pt x="14" y="151"/>
                  <a:pt x="14" y="152"/>
                  <a:pt x="13" y="152"/>
                </a:cubicBezTo>
                <a:cubicBezTo>
                  <a:pt x="12" y="151"/>
                  <a:pt x="11" y="150"/>
                  <a:pt x="9" y="150"/>
                </a:cubicBezTo>
                <a:cubicBezTo>
                  <a:pt x="8" y="149"/>
                  <a:pt x="8" y="149"/>
                  <a:pt x="8" y="148"/>
                </a:cubicBezTo>
                <a:cubicBezTo>
                  <a:pt x="8" y="148"/>
                  <a:pt x="9" y="148"/>
                  <a:pt x="9" y="147"/>
                </a:cubicBezTo>
                <a:cubicBezTo>
                  <a:pt x="9" y="147"/>
                  <a:pt x="9" y="146"/>
                  <a:pt x="9" y="146"/>
                </a:cubicBezTo>
                <a:cubicBezTo>
                  <a:pt x="9" y="146"/>
                  <a:pt x="10" y="146"/>
                  <a:pt x="10" y="146"/>
                </a:cubicBezTo>
                <a:cubicBezTo>
                  <a:pt x="10" y="145"/>
                  <a:pt x="10" y="145"/>
                  <a:pt x="10" y="144"/>
                </a:cubicBezTo>
                <a:cubicBezTo>
                  <a:pt x="11" y="144"/>
                  <a:pt x="11" y="144"/>
                  <a:pt x="12" y="143"/>
                </a:cubicBezTo>
                <a:cubicBezTo>
                  <a:pt x="12" y="142"/>
                  <a:pt x="13" y="141"/>
                  <a:pt x="14" y="140"/>
                </a:cubicBezTo>
                <a:cubicBezTo>
                  <a:pt x="15" y="140"/>
                  <a:pt x="17" y="141"/>
                  <a:pt x="17" y="141"/>
                </a:cubicBezTo>
                <a:cubicBezTo>
                  <a:pt x="19" y="141"/>
                  <a:pt x="19" y="140"/>
                  <a:pt x="20" y="139"/>
                </a:cubicBezTo>
                <a:cubicBezTo>
                  <a:pt x="21" y="139"/>
                  <a:pt x="23" y="139"/>
                  <a:pt x="24" y="139"/>
                </a:cubicBezTo>
                <a:cubicBezTo>
                  <a:pt x="25" y="138"/>
                  <a:pt x="25" y="138"/>
                  <a:pt x="25" y="138"/>
                </a:cubicBezTo>
                <a:cubicBezTo>
                  <a:pt x="25" y="136"/>
                  <a:pt x="24" y="135"/>
                  <a:pt x="24" y="134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4" y="134"/>
                  <a:pt x="25" y="134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2"/>
                  <a:pt x="25" y="132"/>
                  <a:pt x="24" y="131"/>
                </a:cubicBezTo>
                <a:cubicBezTo>
                  <a:pt x="23" y="132"/>
                  <a:pt x="22" y="132"/>
                  <a:pt x="21" y="132"/>
                </a:cubicBezTo>
                <a:cubicBezTo>
                  <a:pt x="20" y="133"/>
                  <a:pt x="19" y="133"/>
                  <a:pt x="19" y="134"/>
                </a:cubicBezTo>
                <a:cubicBezTo>
                  <a:pt x="18" y="134"/>
                  <a:pt x="16" y="133"/>
                  <a:pt x="15" y="133"/>
                </a:cubicBezTo>
                <a:cubicBezTo>
                  <a:pt x="14" y="133"/>
                  <a:pt x="12" y="133"/>
                  <a:pt x="11" y="133"/>
                </a:cubicBezTo>
                <a:cubicBezTo>
                  <a:pt x="10" y="134"/>
                  <a:pt x="7" y="133"/>
                  <a:pt x="6" y="132"/>
                </a:cubicBezTo>
                <a:cubicBezTo>
                  <a:pt x="6" y="132"/>
                  <a:pt x="6" y="131"/>
                  <a:pt x="6" y="130"/>
                </a:cubicBezTo>
                <a:cubicBezTo>
                  <a:pt x="6" y="130"/>
                  <a:pt x="6" y="130"/>
                  <a:pt x="7" y="130"/>
                </a:cubicBezTo>
                <a:cubicBezTo>
                  <a:pt x="8" y="130"/>
                  <a:pt x="9" y="130"/>
                  <a:pt x="9" y="130"/>
                </a:cubicBezTo>
                <a:cubicBezTo>
                  <a:pt x="7" y="129"/>
                  <a:pt x="4" y="128"/>
                  <a:pt x="1" y="127"/>
                </a:cubicBezTo>
                <a:cubicBezTo>
                  <a:pt x="1" y="127"/>
                  <a:pt x="2" y="127"/>
                  <a:pt x="2" y="127"/>
                </a:cubicBezTo>
                <a:cubicBezTo>
                  <a:pt x="4" y="126"/>
                  <a:pt x="6" y="126"/>
                  <a:pt x="8" y="125"/>
                </a:cubicBezTo>
                <a:cubicBezTo>
                  <a:pt x="10" y="124"/>
                  <a:pt x="13" y="122"/>
                  <a:pt x="16" y="123"/>
                </a:cubicBezTo>
                <a:cubicBezTo>
                  <a:pt x="16" y="123"/>
                  <a:pt x="15" y="124"/>
                  <a:pt x="16" y="125"/>
                </a:cubicBezTo>
                <a:cubicBezTo>
                  <a:pt x="19" y="125"/>
                  <a:pt x="21" y="126"/>
                  <a:pt x="24" y="124"/>
                </a:cubicBezTo>
                <a:cubicBezTo>
                  <a:pt x="25" y="124"/>
                  <a:pt x="27" y="125"/>
                  <a:pt x="28" y="124"/>
                </a:cubicBezTo>
                <a:cubicBezTo>
                  <a:pt x="28" y="123"/>
                  <a:pt x="28" y="123"/>
                  <a:pt x="28" y="123"/>
                </a:cubicBezTo>
                <a:cubicBezTo>
                  <a:pt x="27" y="123"/>
                  <a:pt x="22" y="122"/>
                  <a:pt x="22" y="122"/>
                </a:cubicBezTo>
                <a:cubicBezTo>
                  <a:pt x="22" y="121"/>
                  <a:pt x="22" y="120"/>
                  <a:pt x="22" y="120"/>
                </a:cubicBezTo>
                <a:cubicBezTo>
                  <a:pt x="20" y="120"/>
                  <a:pt x="18" y="119"/>
                  <a:pt x="16" y="119"/>
                </a:cubicBezTo>
                <a:cubicBezTo>
                  <a:pt x="16" y="116"/>
                  <a:pt x="8" y="113"/>
                  <a:pt x="6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7" y="112"/>
                  <a:pt x="7" y="111"/>
                  <a:pt x="7" y="110"/>
                </a:cubicBezTo>
                <a:cubicBezTo>
                  <a:pt x="10" y="110"/>
                  <a:pt x="14" y="110"/>
                  <a:pt x="16" y="108"/>
                </a:cubicBezTo>
                <a:cubicBezTo>
                  <a:pt x="16" y="107"/>
                  <a:pt x="16" y="107"/>
                  <a:pt x="17" y="106"/>
                </a:cubicBezTo>
                <a:cubicBezTo>
                  <a:pt x="17" y="105"/>
                  <a:pt x="19" y="103"/>
                  <a:pt x="20" y="102"/>
                </a:cubicBezTo>
                <a:cubicBezTo>
                  <a:pt x="21" y="102"/>
                  <a:pt x="24" y="101"/>
                  <a:pt x="25" y="101"/>
                </a:cubicBezTo>
                <a:cubicBezTo>
                  <a:pt x="26" y="101"/>
                  <a:pt x="27" y="101"/>
                  <a:pt x="28" y="101"/>
                </a:cubicBezTo>
                <a:cubicBezTo>
                  <a:pt x="28" y="101"/>
                  <a:pt x="28" y="100"/>
                  <a:pt x="28" y="100"/>
                </a:cubicBezTo>
                <a:cubicBezTo>
                  <a:pt x="28" y="100"/>
                  <a:pt x="28" y="99"/>
                  <a:pt x="27" y="99"/>
                </a:cubicBezTo>
                <a:cubicBezTo>
                  <a:pt x="27" y="99"/>
                  <a:pt x="27" y="98"/>
                  <a:pt x="27" y="98"/>
                </a:cubicBezTo>
                <a:cubicBezTo>
                  <a:pt x="30" y="98"/>
                  <a:pt x="33" y="98"/>
                  <a:pt x="35" y="98"/>
                </a:cubicBezTo>
                <a:cubicBezTo>
                  <a:pt x="36" y="97"/>
                  <a:pt x="37" y="96"/>
                  <a:pt x="38" y="95"/>
                </a:cubicBezTo>
                <a:cubicBezTo>
                  <a:pt x="40" y="95"/>
                  <a:pt x="41" y="96"/>
                  <a:pt x="41" y="97"/>
                </a:cubicBezTo>
                <a:cubicBezTo>
                  <a:pt x="41" y="97"/>
                  <a:pt x="41" y="97"/>
                  <a:pt x="41" y="98"/>
                </a:cubicBezTo>
                <a:cubicBezTo>
                  <a:pt x="41" y="98"/>
                  <a:pt x="41" y="98"/>
                  <a:pt x="41" y="98"/>
                </a:cubicBezTo>
                <a:cubicBezTo>
                  <a:pt x="41" y="98"/>
                  <a:pt x="42" y="98"/>
                  <a:pt x="43" y="98"/>
                </a:cubicBezTo>
                <a:cubicBezTo>
                  <a:pt x="43" y="98"/>
                  <a:pt x="44" y="97"/>
                  <a:pt x="44" y="97"/>
                </a:cubicBezTo>
                <a:cubicBezTo>
                  <a:pt x="45" y="97"/>
                  <a:pt x="45" y="97"/>
                  <a:pt x="46" y="97"/>
                </a:cubicBezTo>
                <a:cubicBezTo>
                  <a:pt x="48" y="98"/>
                  <a:pt x="49" y="98"/>
                  <a:pt x="51" y="98"/>
                </a:cubicBezTo>
                <a:cubicBezTo>
                  <a:pt x="52" y="98"/>
                  <a:pt x="53" y="100"/>
                  <a:pt x="54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6" y="100"/>
                  <a:pt x="58" y="101"/>
                  <a:pt x="59" y="100"/>
                </a:cubicBezTo>
                <a:cubicBezTo>
                  <a:pt x="61" y="100"/>
                  <a:pt x="62" y="100"/>
                  <a:pt x="63" y="100"/>
                </a:cubicBezTo>
                <a:cubicBezTo>
                  <a:pt x="65" y="100"/>
                  <a:pt x="66" y="101"/>
                  <a:pt x="68" y="101"/>
                </a:cubicBezTo>
                <a:cubicBezTo>
                  <a:pt x="70" y="101"/>
                  <a:pt x="71" y="102"/>
                  <a:pt x="73" y="102"/>
                </a:cubicBezTo>
                <a:cubicBezTo>
                  <a:pt x="74" y="102"/>
                  <a:pt x="75" y="102"/>
                  <a:pt x="76" y="103"/>
                </a:cubicBezTo>
                <a:cubicBezTo>
                  <a:pt x="78" y="102"/>
                  <a:pt x="80" y="102"/>
                  <a:pt x="82" y="102"/>
                </a:cubicBezTo>
                <a:cubicBezTo>
                  <a:pt x="85" y="103"/>
                  <a:pt x="87" y="105"/>
                  <a:pt x="89" y="106"/>
                </a:cubicBezTo>
                <a:cubicBezTo>
                  <a:pt x="90" y="106"/>
                  <a:pt x="91" y="105"/>
                  <a:pt x="92" y="105"/>
                </a:cubicBezTo>
                <a:cubicBezTo>
                  <a:pt x="94" y="106"/>
                  <a:pt x="95" y="106"/>
                  <a:pt x="96" y="107"/>
                </a:cubicBezTo>
                <a:cubicBezTo>
                  <a:pt x="98" y="108"/>
                  <a:pt x="99" y="109"/>
                  <a:pt x="101" y="109"/>
                </a:cubicBezTo>
                <a:cubicBezTo>
                  <a:pt x="102" y="109"/>
                  <a:pt x="104" y="109"/>
                  <a:pt x="105" y="110"/>
                </a:cubicBezTo>
                <a:cubicBezTo>
                  <a:pt x="106" y="110"/>
                  <a:pt x="107" y="111"/>
                  <a:pt x="108" y="111"/>
                </a:cubicBezTo>
                <a:cubicBezTo>
                  <a:pt x="108" y="111"/>
                  <a:pt x="108" y="111"/>
                  <a:pt x="108" y="111"/>
                </a:cubicBezTo>
                <a:cubicBezTo>
                  <a:pt x="107" y="110"/>
                  <a:pt x="107" y="109"/>
                  <a:pt x="106" y="108"/>
                </a:cubicBezTo>
                <a:cubicBezTo>
                  <a:pt x="106" y="108"/>
                  <a:pt x="106" y="107"/>
                  <a:pt x="106" y="107"/>
                </a:cubicBezTo>
                <a:cubicBezTo>
                  <a:pt x="107" y="107"/>
                  <a:pt x="107" y="106"/>
                  <a:pt x="108" y="106"/>
                </a:cubicBezTo>
                <a:cubicBezTo>
                  <a:pt x="108" y="106"/>
                  <a:pt x="109" y="106"/>
                  <a:pt x="109" y="106"/>
                </a:cubicBezTo>
                <a:cubicBezTo>
                  <a:pt x="109" y="106"/>
                  <a:pt x="110" y="106"/>
                  <a:pt x="110" y="106"/>
                </a:cubicBezTo>
                <a:cubicBezTo>
                  <a:pt x="111" y="105"/>
                  <a:pt x="113" y="107"/>
                  <a:pt x="114" y="106"/>
                </a:cubicBezTo>
                <a:cubicBezTo>
                  <a:pt x="115" y="106"/>
                  <a:pt x="115" y="105"/>
                  <a:pt x="116" y="105"/>
                </a:cubicBezTo>
                <a:cubicBezTo>
                  <a:pt x="116" y="105"/>
                  <a:pt x="116" y="105"/>
                  <a:pt x="117" y="105"/>
                </a:cubicBezTo>
                <a:cubicBezTo>
                  <a:pt x="117" y="104"/>
                  <a:pt x="117" y="104"/>
                  <a:pt x="118" y="104"/>
                </a:cubicBezTo>
                <a:cubicBezTo>
                  <a:pt x="119" y="104"/>
                  <a:pt x="120" y="104"/>
                  <a:pt x="121" y="104"/>
                </a:cubicBezTo>
                <a:cubicBezTo>
                  <a:pt x="121" y="103"/>
                  <a:pt x="122" y="103"/>
                  <a:pt x="122" y="102"/>
                </a:cubicBezTo>
                <a:cubicBezTo>
                  <a:pt x="123" y="102"/>
                  <a:pt x="125" y="102"/>
                  <a:pt x="126" y="102"/>
                </a:cubicBezTo>
                <a:cubicBezTo>
                  <a:pt x="126" y="104"/>
                  <a:pt x="125" y="104"/>
                  <a:pt x="123" y="104"/>
                </a:cubicBezTo>
                <a:cubicBezTo>
                  <a:pt x="123" y="104"/>
                  <a:pt x="122" y="105"/>
                  <a:pt x="122" y="105"/>
                </a:cubicBezTo>
                <a:cubicBezTo>
                  <a:pt x="121" y="105"/>
                  <a:pt x="120" y="106"/>
                  <a:pt x="118" y="106"/>
                </a:cubicBezTo>
                <a:cubicBezTo>
                  <a:pt x="118" y="107"/>
                  <a:pt x="118" y="107"/>
                  <a:pt x="117" y="108"/>
                </a:cubicBezTo>
                <a:cubicBezTo>
                  <a:pt x="116" y="109"/>
                  <a:pt x="115" y="107"/>
                  <a:pt x="114" y="110"/>
                </a:cubicBezTo>
                <a:cubicBezTo>
                  <a:pt x="114" y="110"/>
                  <a:pt x="114" y="110"/>
                  <a:pt x="114" y="110"/>
                </a:cubicBezTo>
                <a:cubicBezTo>
                  <a:pt x="115" y="110"/>
                  <a:pt x="116" y="111"/>
                  <a:pt x="117" y="112"/>
                </a:cubicBezTo>
                <a:cubicBezTo>
                  <a:pt x="117" y="111"/>
                  <a:pt x="117" y="111"/>
                  <a:pt x="117" y="110"/>
                </a:cubicBezTo>
                <a:cubicBezTo>
                  <a:pt x="119" y="109"/>
                  <a:pt x="119" y="108"/>
                  <a:pt x="120" y="107"/>
                </a:cubicBezTo>
                <a:cubicBezTo>
                  <a:pt x="124" y="108"/>
                  <a:pt x="124" y="106"/>
                  <a:pt x="126" y="105"/>
                </a:cubicBezTo>
                <a:cubicBezTo>
                  <a:pt x="127" y="105"/>
                  <a:pt x="128" y="105"/>
                  <a:pt x="129" y="105"/>
                </a:cubicBezTo>
                <a:cubicBezTo>
                  <a:pt x="129" y="105"/>
                  <a:pt x="130" y="104"/>
                  <a:pt x="130" y="104"/>
                </a:cubicBezTo>
                <a:cubicBezTo>
                  <a:pt x="131" y="103"/>
                  <a:pt x="132" y="103"/>
                  <a:pt x="133" y="102"/>
                </a:cubicBezTo>
                <a:cubicBezTo>
                  <a:pt x="133" y="101"/>
                  <a:pt x="132" y="100"/>
                  <a:pt x="131" y="99"/>
                </a:cubicBezTo>
                <a:cubicBezTo>
                  <a:pt x="135" y="100"/>
                  <a:pt x="135" y="104"/>
                  <a:pt x="138" y="106"/>
                </a:cubicBezTo>
                <a:cubicBezTo>
                  <a:pt x="139" y="106"/>
                  <a:pt x="140" y="108"/>
                  <a:pt x="141" y="107"/>
                </a:cubicBezTo>
                <a:close/>
                <a:moveTo>
                  <a:pt x="302" y="255"/>
                </a:move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lose/>
                <a:moveTo>
                  <a:pt x="302" y="255"/>
                </a:move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lose/>
                <a:moveTo>
                  <a:pt x="2" y="187"/>
                </a:moveTo>
                <a:cubicBezTo>
                  <a:pt x="2" y="188"/>
                  <a:pt x="1" y="188"/>
                  <a:pt x="1" y="188"/>
                </a:cubicBezTo>
                <a:cubicBezTo>
                  <a:pt x="0" y="188"/>
                  <a:pt x="0" y="187"/>
                  <a:pt x="0" y="187"/>
                </a:cubicBezTo>
                <a:cubicBezTo>
                  <a:pt x="0" y="187"/>
                  <a:pt x="1" y="187"/>
                  <a:pt x="1" y="186"/>
                </a:cubicBezTo>
                <a:cubicBezTo>
                  <a:pt x="2" y="186"/>
                  <a:pt x="2" y="187"/>
                  <a:pt x="2" y="187"/>
                </a:cubicBezTo>
                <a:close/>
                <a:moveTo>
                  <a:pt x="6" y="184"/>
                </a:moveTo>
                <a:cubicBezTo>
                  <a:pt x="6" y="184"/>
                  <a:pt x="6" y="184"/>
                  <a:pt x="7" y="185"/>
                </a:cubicBezTo>
                <a:cubicBezTo>
                  <a:pt x="7" y="185"/>
                  <a:pt x="7" y="185"/>
                  <a:pt x="7" y="185"/>
                </a:cubicBezTo>
                <a:cubicBezTo>
                  <a:pt x="7" y="186"/>
                  <a:pt x="6" y="186"/>
                  <a:pt x="5" y="187"/>
                </a:cubicBezTo>
                <a:cubicBezTo>
                  <a:pt x="5" y="187"/>
                  <a:pt x="5" y="187"/>
                  <a:pt x="5" y="187"/>
                </a:cubicBezTo>
                <a:cubicBezTo>
                  <a:pt x="5" y="186"/>
                  <a:pt x="5" y="185"/>
                  <a:pt x="5" y="185"/>
                </a:cubicBezTo>
                <a:cubicBezTo>
                  <a:pt x="5" y="185"/>
                  <a:pt x="5" y="185"/>
                  <a:pt x="5" y="185"/>
                </a:cubicBezTo>
                <a:cubicBezTo>
                  <a:pt x="5" y="185"/>
                  <a:pt x="5" y="184"/>
                  <a:pt x="6" y="184"/>
                </a:cubicBezTo>
                <a:close/>
                <a:moveTo>
                  <a:pt x="16" y="180"/>
                </a:moveTo>
                <a:cubicBezTo>
                  <a:pt x="16" y="180"/>
                  <a:pt x="18" y="180"/>
                  <a:pt x="17" y="181"/>
                </a:cubicBezTo>
                <a:cubicBezTo>
                  <a:pt x="17" y="181"/>
                  <a:pt x="17" y="181"/>
                  <a:pt x="16" y="182"/>
                </a:cubicBezTo>
                <a:cubicBezTo>
                  <a:pt x="16" y="182"/>
                  <a:pt x="15" y="181"/>
                  <a:pt x="14" y="182"/>
                </a:cubicBezTo>
                <a:cubicBezTo>
                  <a:pt x="14" y="182"/>
                  <a:pt x="14" y="183"/>
                  <a:pt x="13" y="183"/>
                </a:cubicBezTo>
                <a:cubicBezTo>
                  <a:pt x="12" y="183"/>
                  <a:pt x="12" y="183"/>
                  <a:pt x="12" y="182"/>
                </a:cubicBezTo>
                <a:cubicBezTo>
                  <a:pt x="12" y="182"/>
                  <a:pt x="13" y="181"/>
                  <a:pt x="13" y="181"/>
                </a:cubicBezTo>
                <a:cubicBezTo>
                  <a:pt x="14" y="180"/>
                  <a:pt x="15" y="180"/>
                  <a:pt x="16" y="180"/>
                </a:cubicBezTo>
                <a:close/>
                <a:moveTo>
                  <a:pt x="17" y="179"/>
                </a:moveTo>
                <a:cubicBezTo>
                  <a:pt x="18" y="179"/>
                  <a:pt x="18" y="179"/>
                  <a:pt x="18" y="179"/>
                </a:cubicBezTo>
                <a:cubicBezTo>
                  <a:pt x="18" y="179"/>
                  <a:pt x="19" y="179"/>
                  <a:pt x="19" y="179"/>
                </a:cubicBezTo>
                <a:cubicBezTo>
                  <a:pt x="19" y="179"/>
                  <a:pt x="19" y="179"/>
                  <a:pt x="19" y="180"/>
                </a:cubicBezTo>
                <a:cubicBezTo>
                  <a:pt x="19" y="180"/>
                  <a:pt x="19" y="180"/>
                  <a:pt x="18" y="180"/>
                </a:cubicBezTo>
                <a:cubicBezTo>
                  <a:pt x="18" y="180"/>
                  <a:pt x="17" y="180"/>
                  <a:pt x="17" y="179"/>
                </a:cubicBezTo>
                <a:cubicBezTo>
                  <a:pt x="17" y="179"/>
                  <a:pt x="17" y="179"/>
                  <a:pt x="17" y="179"/>
                </a:cubicBezTo>
                <a:close/>
                <a:moveTo>
                  <a:pt x="22" y="176"/>
                </a:moveTo>
                <a:cubicBezTo>
                  <a:pt x="23" y="176"/>
                  <a:pt x="23" y="176"/>
                  <a:pt x="24" y="176"/>
                </a:cubicBezTo>
                <a:cubicBezTo>
                  <a:pt x="25" y="176"/>
                  <a:pt x="26" y="176"/>
                  <a:pt x="27" y="177"/>
                </a:cubicBezTo>
                <a:cubicBezTo>
                  <a:pt x="27" y="177"/>
                  <a:pt x="27" y="177"/>
                  <a:pt x="27" y="177"/>
                </a:cubicBezTo>
                <a:cubicBezTo>
                  <a:pt x="25" y="177"/>
                  <a:pt x="24" y="177"/>
                  <a:pt x="23" y="178"/>
                </a:cubicBezTo>
                <a:cubicBezTo>
                  <a:pt x="22" y="178"/>
                  <a:pt x="21" y="180"/>
                  <a:pt x="20" y="179"/>
                </a:cubicBezTo>
                <a:cubicBezTo>
                  <a:pt x="20" y="179"/>
                  <a:pt x="20" y="178"/>
                  <a:pt x="20" y="178"/>
                </a:cubicBezTo>
                <a:cubicBezTo>
                  <a:pt x="21" y="178"/>
                  <a:pt x="21" y="177"/>
                  <a:pt x="22" y="176"/>
                </a:cubicBezTo>
                <a:close/>
                <a:moveTo>
                  <a:pt x="34" y="308"/>
                </a:moveTo>
                <a:cubicBezTo>
                  <a:pt x="34" y="308"/>
                  <a:pt x="35" y="309"/>
                  <a:pt x="35" y="309"/>
                </a:cubicBezTo>
                <a:cubicBezTo>
                  <a:pt x="35" y="310"/>
                  <a:pt x="35" y="310"/>
                  <a:pt x="35" y="310"/>
                </a:cubicBezTo>
                <a:cubicBezTo>
                  <a:pt x="35" y="310"/>
                  <a:pt x="35" y="310"/>
                  <a:pt x="35" y="310"/>
                </a:cubicBezTo>
                <a:cubicBezTo>
                  <a:pt x="34" y="310"/>
                  <a:pt x="34" y="310"/>
                  <a:pt x="33" y="310"/>
                </a:cubicBezTo>
                <a:cubicBezTo>
                  <a:pt x="33" y="309"/>
                  <a:pt x="33" y="309"/>
                  <a:pt x="33" y="308"/>
                </a:cubicBezTo>
                <a:cubicBezTo>
                  <a:pt x="33" y="308"/>
                  <a:pt x="34" y="308"/>
                  <a:pt x="34" y="308"/>
                </a:cubicBezTo>
                <a:close/>
                <a:moveTo>
                  <a:pt x="41" y="311"/>
                </a:moveTo>
                <a:cubicBezTo>
                  <a:pt x="41" y="311"/>
                  <a:pt x="41" y="311"/>
                  <a:pt x="41" y="312"/>
                </a:cubicBezTo>
                <a:cubicBezTo>
                  <a:pt x="40" y="312"/>
                  <a:pt x="40" y="312"/>
                  <a:pt x="39" y="312"/>
                </a:cubicBezTo>
                <a:cubicBezTo>
                  <a:pt x="39" y="312"/>
                  <a:pt x="39" y="311"/>
                  <a:pt x="38" y="311"/>
                </a:cubicBezTo>
                <a:cubicBezTo>
                  <a:pt x="38" y="311"/>
                  <a:pt x="38" y="310"/>
                  <a:pt x="39" y="310"/>
                </a:cubicBezTo>
                <a:cubicBezTo>
                  <a:pt x="39" y="310"/>
                  <a:pt x="40" y="311"/>
                  <a:pt x="41" y="311"/>
                </a:cubicBezTo>
                <a:close/>
                <a:moveTo>
                  <a:pt x="41" y="313"/>
                </a:moveTo>
                <a:cubicBezTo>
                  <a:pt x="41" y="313"/>
                  <a:pt x="41" y="313"/>
                  <a:pt x="41" y="313"/>
                </a:cubicBezTo>
                <a:cubicBezTo>
                  <a:pt x="42" y="313"/>
                  <a:pt x="43" y="314"/>
                  <a:pt x="44" y="314"/>
                </a:cubicBezTo>
                <a:cubicBezTo>
                  <a:pt x="44" y="315"/>
                  <a:pt x="44" y="315"/>
                  <a:pt x="45" y="315"/>
                </a:cubicBezTo>
                <a:cubicBezTo>
                  <a:pt x="44" y="317"/>
                  <a:pt x="43" y="316"/>
                  <a:pt x="42" y="317"/>
                </a:cubicBezTo>
                <a:cubicBezTo>
                  <a:pt x="42" y="317"/>
                  <a:pt x="42" y="317"/>
                  <a:pt x="42" y="317"/>
                </a:cubicBezTo>
                <a:cubicBezTo>
                  <a:pt x="42" y="317"/>
                  <a:pt x="42" y="317"/>
                  <a:pt x="42" y="317"/>
                </a:cubicBezTo>
                <a:cubicBezTo>
                  <a:pt x="41" y="317"/>
                  <a:pt x="41" y="317"/>
                  <a:pt x="41" y="317"/>
                </a:cubicBezTo>
                <a:cubicBezTo>
                  <a:pt x="41" y="316"/>
                  <a:pt x="41" y="315"/>
                  <a:pt x="41" y="315"/>
                </a:cubicBezTo>
                <a:cubicBezTo>
                  <a:pt x="41" y="314"/>
                  <a:pt x="41" y="314"/>
                  <a:pt x="41" y="314"/>
                </a:cubicBezTo>
                <a:cubicBezTo>
                  <a:pt x="41" y="313"/>
                  <a:pt x="41" y="313"/>
                  <a:pt x="41" y="313"/>
                </a:cubicBezTo>
                <a:close/>
                <a:moveTo>
                  <a:pt x="49" y="168"/>
                </a:moveTo>
                <a:cubicBezTo>
                  <a:pt x="49" y="168"/>
                  <a:pt x="49" y="168"/>
                  <a:pt x="50" y="167"/>
                </a:cubicBezTo>
                <a:cubicBezTo>
                  <a:pt x="50" y="167"/>
                  <a:pt x="50" y="167"/>
                  <a:pt x="50" y="167"/>
                </a:cubicBezTo>
                <a:cubicBezTo>
                  <a:pt x="51" y="167"/>
                  <a:pt x="52" y="167"/>
                  <a:pt x="53" y="168"/>
                </a:cubicBezTo>
                <a:cubicBezTo>
                  <a:pt x="53" y="168"/>
                  <a:pt x="53" y="168"/>
                  <a:pt x="53" y="168"/>
                </a:cubicBezTo>
                <a:cubicBezTo>
                  <a:pt x="52" y="168"/>
                  <a:pt x="51" y="168"/>
                  <a:pt x="50" y="169"/>
                </a:cubicBezTo>
                <a:cubicBezTo>
                  <a:pt x="49" y="169"/>
                  <a:pt x="49" y="172"/>
                  <a:pt x="47" y="171"/>
                </a:cubicBezTo>
                <a:cubicBezTo>
                  <a:pt x="46" y="170"/>
                  <a:pt x="46" y="170"/>
                  <a:pt x="45" y="170"/>
                </a:cubicBezTo>
                <a:cubicBezTo>
                  <a:pt x="46" y="169"/>
                  <a:pt x="46" y="169"/>
                  <a:pt x="47" y="168"/>
                </a:cubicBezTo>
                <a:cubicBezTo>
                  <a:pt x="47" y="168"/>
                  <a:pt x="48" y="169"/>
                  <a:pt x="49" y="168"/>
                </a:cubicBezTo>
                <a:close/>
                <a:moveTo>
                  <a:pt x="106" y="165"/>
                </a:moveTo>
                <a:cubicBezTo>
                  <a:pt x="107" y="165"/>
                  <a:pt x="107" y="166"/>
                  <a:pt x="108" y="166"/>
                </a:cubicBezTo>
                <a:cubicBezTo>
                  <a:pt x="109" y="166"/>
                  <a:pt x="109" y="167"/>
                  <a:pt x="109" y="168"/>
                </a:cubicBezTo>
                <a:cubicBezTo>
                  <a:pt x="108" y="168"/>
                  <a:pt x="108" y="167"/>
                  <a:pt x="107" y="167"/>
                </a:cubicBezTo>
                <a:cubicBezTo>
                  <a:pt x="107" y="168"/>
                  <a:pt x="107" y="168"/>
                  <a:pt x="107" y="169"/>
                </a:cubicBezTo>
                <a:cubicBezTo>
                  <a:pt x="107" y="168"/>
                  <a:pt x="107" y="168"/>
                  <a:pt x="106" y="168"/>
                </a:cubicBezTo>
                <a:cubicBezTo>
                  <a:pt x="106" y="168"/>
                  <a:pt x="105" y="167"/>
                  <a:pt x="104" y="166"/>
                </a:cubicBezTo>
                <a:cubicBezTo>
                  <a:pt x="105" y="166"/>
                  <a:pt x="105" y="165"/>
                  <a:pt x="105" y="165"/>
                </a:cubicBezTo>
                <a:cubicBezTo>
                  <a:pt x="106" y="165"/>
                  <a:pt x="106" y="165"/>
                  <a:pt x="106" y="165"/>
                </a:cubicBezTo>
                <a:close/>
                <a:moveTo>
                  <a:pt x="110" y="169"/>
                </a:moveTo>
                <a:cubicBezTo>
                  <a:pt x="110" y="171"/>
                  <a:pt x="110" y="171"/>
                  <a:pt x="110" y="173"/>
                </a:cubicBezTo>
                <a:cubicBezTo>
                  <a:pt x="110" y="173"/>
                  <a:pt x="110" y="173"/>
                  <a:pt x="110" y="173"/>
                </a:cubicBezTo>
                <a:cubicBezTo>
                  <a:pt x="110" y="173"/>
                  <a:pt x="110" y="173"/>
                  <a:pt x="110" y="173"/>
                </a:cubicBezTo>
                <a:cubicBezTo>
                  <a:pt x="109" y="172"/>
                  <a:pt x="108" y="170"/>
                  <a:pt x="108" y="169"/>
                </a:cubicBezTo>
                <a:cubicBezTo>
                  <a:pt x="109" y="169"/>
                  <a:pt x="109" y="169"/>
                  <a:pt x="110" y="169"/>
                </a:cubicBezTo>
                <a:close/>
                <a:moveTo>
                  <a:pt x="117" y="176"/>
                </a:moveTo>
                <a:cubicBezTo>
                  <a:pt x="117" y="176"/>
                  <a:pt x="117" y="177"/>
                  <a:pt x="117" y="177"/>
                </a:cubicBezTo>
                <a:cubicBezTo>
                  <a:pt x="117" y="178"/>
                  <a:pt x="118" y="178"/>
                  <a:pt x="119" y="179"/>
                </a:cubicBezTo>
                <a:cubicBezTo>
                  <a:pt x="119" y="179"/>
                  <a:pt x="119" y="180"/>
                  <a:pt x="119" y="181"/>
                </a:cubicBezTo>
                <a:cubicBezTo>
                  <a:pt x="118" y="180"/>
                  <a:pt x="116" y="178"/>
                  <a:pt x="115" y="177"/>
                </a:cubicBezTo>
                <a:cubicBezTo>
                  <a:pt x="115" y="177"/>
                  <a:pt x="115" y="176"/>
                  <a:pt x="115" y="176"/>
                </a:cubicBezTo>
                <a:cubicBezTo>
                  <a:pt x="115" y="175"/>
                  <a:pt x="114" y="175"/>
                  <a:pt x="114" y="174"/>
                </a:cubicBezTo>
                <a:cubicBezTo>
                  <a:pt x="115" y="174"/>
                  <a:pt x="117" y="175"/>
                  <a:pt x="117" y="176"/>
                </a:cubicBezTo>
                <a:close/>
                <a:moveTo>
                  <a:pt x="120" y="185"/>
                </a:moveTo>
                <a:cubicBezTo>
                  <a:pt x="119" y="185"/>
                  <a:pt x="119" y="186"/>
                  <a:pt x="119" y="187"/>
                </a:cubicBezTo>
                <a:cubicBezTo>
                  <a:pt x="118" y="187"/>
                  <a:pt x="118" y="187"/>
                  <a:pt x="117" y="188"/>
                </a:cubicBezTo>
                <a:cubicBezTo>
                  <a:pt x="117" y="187"/>
                  <a:pt x="115" y="186"/>
                  <a:pt x="116" y="184"/>
                </a:cubicBezTo>
                <a:cubicBezTo>
                  <a:pt x="117" y="184"/>
                  <a:pt x="119" y="184"/>
                  <a:pt x="120" y="185"/>
                </a:cubicBezTo>
                <a:close/>
                <a:moveTo>
                  <a:pt x="132" y="198"/>
                </a:moveTo>
                <a:cubicBezTo>
                  <a:pt x="134" y="198"/>
                  <a:pt x="135" y="199"/>
                  <a:pt x="137" y="200"/>
                </a:cubicBezTo>
                <a:cubicBezTo>
                  <a:pt x="138" y="200"/>
                  <a:pt x="139" y="200"/>
                  <a:pt x="140" y="200"/>
                </a:cubicBezTo>
                <a:cubicBezTo>
                  <a:pt x="141" y="201"/>
                  <a:pt x="141" y="203"/>
                  <a:pt x="143" y="204"/>
                </a:cubicBezTo>
                <a:cubicBezTo>
                  <a:pt x="144" y="205"/>
                  <a:pt x="146" y="205"/>
                  <a:pt x="147" y="208"/>
                </a:cubicBezTo>
                <a:cubicBezTo>
                  <a:pt x="146" y="208"/>
                  <a:pt x="146" y="208"/>
                  <a:pt x="146" y="208"/>
                </a:cubicBezTo>
                <a:cubicBezTo>
                  <a:pt x="144" y="208"/>
                  <a:pt x="143" y="208"/>
                  <a:pt x="141" y="207"/>
                </a:cubicBezTo>
                <a:cubicBezTo>
                  <a:pt x="141" y="207"/>
                  <a:pt x="141" y="206"/>
                  <a:pt x="141" y="206"/>
                </a:cubicBezTo>
                <a:cubicBezTo>
                  <a:pt x="142" y="206"/>
                  <a:pt x="142" y="206"/>
                  <a:pt x="142" y="205"/>
                </a:cubicBezTo>
                <a:cubicBezTo>
                  <a:pt x="141" y="205"/>
                  <a:pt x="140" y="205"/>
                  <a:pt x="140" y="206"/>
                </a:cubicBezTo>
                <a:cubicBezTo>
                  <a:pt x="140" y="206"/>
                  <a:pt x="139" y="206"/>
                  <a:pt x="139" y="205"/>
                </a:cubicBezTo>
                <a:cubicBezTo>
                  <a:pt x="139" y="205"/>
                  <a:pt x="139" y="205"/>
                  <a:pt x="139" y="204"/>
                </a:cubicBezTo>
                <a:cubicBezTo>
                  <a:pt x="139" y="204"/>
                  <a:pt x="138" y="204"/>
                  <a:pt x="137" y="204"/>
                </a:cubicBezTo>
                <a:cubicBezTo>
                  <a:pt x="137" y="204"/>
                  <a:pt x="137" y="203"/>
                  <a:pt x="137" y="203"/>
                </a:cubicBezTo>
                <a:cubicBezTo>
                  <a:pt x="137" y="203"/>
                  <a:pt x="137" y="203"/>
                  <a:pt x="137" y="203"/>
                </a:cubicBezTo>
                <a:cubicBezTo>
                  <a:pt x="137" y="202"/>
                  <a:pt x="136" y="202"/>
                  <a:pt x="136" y="202"/>
                </a:cubicBezTo>
                <a:cubicBezTo>
                  <a:pt x="135" y="202"/>
                  <a:pt x="135" y="202"/>
                  <a:pt x="135" y="202"/>
                </a:cubicBezTo>
                <a:cubicBezTo>
                  <a:pt x="134" y="202"/>
                  <a:pt x="131" y="199"/>
                  <a:pt x="131" y="198"/>
                </a:cubicBezTo>
                <a:cubicBezTo>
                  <a:pt x="131" y="198"/>
                  <a:pt x="131" y="198"/>
                  <a:pt x="131" y="198"/>
                </a:cubicBezTo>
                <a:cubicBezTo>
                  <a:pt x="131" y="198"/>
                  <a:pt x="132" y="198"/>
                  <a:pt x="132" y="198"/>
                </a:cubicBezTo>
                <a:close/>
                <a:moveTo>
                  <a:pt x="295" y="582"/>
                </a:moveTo>
                <a:cubicBezTo>
                  <a:pt x="295" y="582"/>
                  <a:pt x="295" y="582"/>
                  <a:pt x="295" y="582"/>
                </a:cubicBezTo>
                <a:cubicBezTo>
                  <a:pt x="295" y="584"/>
                  <a:pt x="295" y="584"/>
                  <a:pt x="294" y="585"/>
                </a:cubicBezTo>
                <a:cubicBezTo>
                  <a:pt x="294" y="585"/>
                  <a:pt x="294" y="585"/>
                  <a:pt x="294" y="585"/>
                </a:cubicBezTo>
                <a:cubicBezTo>
                  <a:pt x="294" y="585"/>
                  <a:pt x="294" y="585"/>
                  <a:pt x="294" y="585"/>
                </a:cubicBezTo>
                <a:cubicBezTo>
                  <a:pt x="294" y="584"/>
                  <a:pt x="294" y="584"/>
                  <a:pt x="294" y="583"/>
                </a:cubicBezTo>
                <a:cubicBezTo>
                  <a:pt x="294" y="583"/>
                  <a:pt x="294" y="583"/>
                  <a:pt x="294" y="583"/>
                </a:cubicBezTo>
                <a:cubicBezTo>
                  <a:pt x="293" y="583"/>
                  <a:pt x="293" y="583"/>
                  <a:pt x="293" y="583"/>
                </a:cubicBezTo>
                <a:cubicBezTo>
                  <a:pt x="292" y="583"/>
                  <a:pt x="293" y="582"/>
                  <a:pt x="293" y="582"/>
                </a:cubicBezTo>
                <a:cubicBezTo>
                  <a:pt x="293" y="582"/>
                  <a:pt x="294" y="582"/>
                  <a:pt x="295" y="582"/>
                </a:cubicBezTo>
                <a:close/>
                <a:moveTo>
                  <a:pt x="306" y="592"/>
                </a:moveTo>
                <a:cubicBezTo>
                  <a:pt x="307" y="592"/>
                  <a:pt x="307" y="592"/>
                  <a:pt x="307" y="592"/>
                </a:cubicBezTo>
                <a:cubicBezTo>
                  <a:pt x="307" y="592"/>
                  <a:pt x="307" y="591"/>
                  <a:pt x="306" y="591"/>
                </a:cubicBezTo>
                <a:cubicBezTo>
                  <a:pt x="305" y="590"/>
                  <a:pt x="305" y="590"/>
                  <a:pt x="304" y="589"/>
                </a:cubicBezTo>
                <a:cubicBezTo>
                  <a:pt x="304" y="589"/>
                  <a:pt x="304" y="589"/>
                  <a:pt x="304" y="589"/>
                </a:cubicBezTo>
                <a:cubicBezTo>
                  <a:pt x="305" y="588"/>
                  <a:pt x="305" y="588"/>
                  <a:pt x="306" y="588"/>
                </a:cubicBezTo>
                <a:cubicBezTo>
                  <a:pt x="306" y="587"/>
                  <a:pt x="306" y="587"/>
                  <a:pt x="306" y="587"/>
                </a:cubicBezTo>
                <a:cubicBezTo>
                  <a:pt x="306" y="587"/>
                  <a:pt x="306" y="587"/>
                  <a:pt x="306" y="587"/>
                </a:cubicBezTo>
                <a:cubicBezTo>
                  <a:pt x="305" y="587"/>
                  <a:pt x="304" y="587"/>
                  <a:pt x="303" y="587"/>
                </a:cubicBezTo>
                <a:cubicBezTo>
                  <a:pt x="303" y="587"/>
                  <a:pt x="303" y="587"/>
                  <a:pt x="303" y="587"/>
                </a:cubicBezTo>
                <a:cubicBezTo>
                  <a:pt x="303" y="585"/>
                  <a:pt x="305" y="584"/>
                  <a:pt x="306" y="583"/>
                </a:cubicBezTo>
                <a:cubicBezTo>
                  <a:pt x="307" y="584"/>
                  <a:pt x="309" y="584"/>
                  <a:pt x="310" y="585"/>
                </a:cubicBezTo>
                <a:cubicBezTo>
                  <a:pt x="310" y="585"/>
                  <a:pt x="310" y="585"/>
                  <a:pt x="310" y="585"/>
                </a:cubicBezTo>
                <a:cubicBezTo>
                  <a:pt x="309" y="586"/>
                  <a:pt x="308" y="586"/>
                  <a:pt x="309" y="587"/>
                </a:cubicBezTo>
                <a:cubicBezTo>
                  <a:pt x="311" y="587"/>
                  <a:pt x="311" y="588"/>
                  <a:pt x="312" y="589"/>
                </a:cubicBezTo>
                <a:cubicBezTo>
                  <a:pt x="314" y="591"/>
                  <a:pt x="316" y="593"/>
                  <a:pt x="320" y="593"/>
                </a:cubicBezTo>
                <a:cubicBezTo>
                  <a:pt x="320" y="593"/>
                  <a:pt x="320" y="593"/>
                  <a:pt x="320" y="593"/>
                </a:cubicBezTo>
                <a:cubicBezTo>
                  <a:pt x="320" y="593"/>
                  <a:pt x="320" y="594"/>
                  <a:pt x="319" y="594"/>
                </a:cubicBezTo>
                <a:cubicBezTo>
                  <a:pt x="318" y="594"/>
                  <a:pt x="316" y="595"/>
                  <a:pt x="315" y="594"/>
                </a:cubicBezTo>
                <a:cubicBezTo>
                  <a:pt x="315" y="594"/>
                  <a:pt x="314" y="594"/>
                  <a:pt x="314" y="594"/>
                </a:cubicBezTo>
                <a:cubicBezTo>
                  <a:pt x="312" y="594"/>
                  <a:pt x="311" y="593"/>
                  <a:pt x="310" y="593"/>
                </a:cubicBezTo>
                <a:cubicBezTo>
                  <a:pt x="309" y="594"/>
                  <a:pt x="308" y="594"/>
                  <a:pt x="307" y="594"/>
                </a:cubicBezTo>
                <a:cubicBezTo>
                  <a:pt x="306" y="594"/>
                  <a:pt x="306" y="593"/>
                  <a:pt x="305" y="593"/>
                </a:cubicBezTo>
                <a:cubicBezTo>
                  <a:pt x="304" y="593"/>
                  <a:pt x="303" y="594"/>
                  <a:pt x="302" y="594"/>
                </a:cubicBezTo>
                <a:cubicBezTo>
                  <a:pt x="302" y="594"/>
                  <a:pt x="302" y="594"/>
                  <a:pt x="302" y="594"/>
                </a:cubicBezTo>
                <a:cubicBezTo>
                  <a:pt x="302" y="593"/>
                  <a:pt x="302" y="592"/>
                  <a:pt x="302" y="592"/>
                </a:cubicBezTo>
                <a:cubicBezTo>
                  <a:pt x="304" y="592"/>
                  <a:pt x="306" y="591"/>
                  <a:pt x="306" y="592"/>
                </a:cubicBezTo>
                <a:close/>
                <a:moveTo>
                  <a:pt x="550" y="344"/>
                </a:moveTo>
                <a:cubicBezTo>
                  <a:pt x="550" y="344"/>
                  <a:pt x="550" y="344"/>
                  <a:pt x="550" y="344"/>
                </a:cubicBezTo>
                <a:cubicBezTo>
                  <a:pt x="550" y="345"/>
                  <a:pt x="550" y="346"/>
                  <a:pt x="549" y="346"/>
                </a:cubicBezTo>
                <a:cubicBezTo>
                  <a:pt x="549" y="346"/>
                  <a:pt x="549" y="346"/>
                  <a:pt x="549" y="346"/>
                </a:cubicBezTo>
                <a:cubicBezTo>
                  <a:pt x="549" y="345"/>
                  <a:pt x="549" y="345"/>
                  <a:pt x="549" y="345"/>
                </a:cubicBezTo>
                <a:cubicBezTo>
                  <a:pt x="549" y="345"/>
                  <a:pt x="549" y="344"/>
                  <a:pt x="550" y="344"/>
                </a:cubicBezTo>
                <a:close/>
                <a:moveTo>
                  <a:pt x="664" y="426"/>
                </a:moveTo>
                <a:cubicBezTo>
                  <a:pt x="665" y="426"/>
                  <a:pt x="667" y="421"/>
                  <a:pt x="667" y="420"/>
                </a:cubicBezTo>
                <a:cubicBezTo>
                  <a:pt x="667" y="420"/>
                  <a:pt x="666" y="419"/>
                  <a:pt x="666" y="419"/>
                </a:cubicBezTo>
                <a:cubicBezTo>
                  <a:pt x="666" y="418"/>
                  <a:pt x="666" y="418"/>
                  <a:pt x="666" y="418"/>
                </a:cubicBezTo>
                <a:cubicBezTo>
                  <a:pt x="666" y="417"/>
                  <a:pt x="665" y="415"/>
                  <a:pt x="665" y="413"/>
                </a:cubicBezTo>
                <a:cubicBezTo>
                  <a:pt x="666" y="412"/>
                  <a:pt x="667" y="412"/>
                  <a:pt x="667" y="409"/>
                </a:cubicBezTo>
                <a:cubicBezTo>
                  <a:pt x="667" y="409"/>
                  <a:pt x="668" y="409"/>
                  <a:pt x="668" y="409"/>
                </a:cubicBezTo>
                <a:cubicBezTo>
                  <a:pt x="668" y="409"/>
                  <a:pt x="669" y="409"/>
                  <a:pt x="669" y="408"/>
                </a:cubicBezTo>
                <a:cubicBezTo>
                  <a:pt x="669" y="408"/>
                  <a:pt x="670" y="409"/>
                  <a:pt x="670" y="409"/>
                </a:cubicBezTo>
                <a:cubicBezTo>
                  <a:pt x="670" y="408"/>
                  <a:pt x="670" y="408"/>
                  <a:pt x="671" y="408"/>
                </a:cubicBezTo>
                <a:cubicBezTo>
                  <a:pt x="672" y="408"/>
                  <a:pt x="672" y="408"/>
                  <a:pt x="673" y="408"/>
                </a:cubicBezTo>
                <a:cubicBezTo>
                  <a:pt x="673" y="408"/>
                  <a:pt x="673" y="408"/>
                  <a:pt x="673" y="407"/>
                </a:cubicBezTo>
                <a:cubicBezTo>
                  <a:pt x="673" y="407"/>
                  <a:pt x="674" y="407"/>
                  <a:pt x="674" y="406"/>
                </a:cubicBezTo>
                <a:cubicBezTo>
                  <a:pt x="675" y="406"/>
                  <a:pt x="675" y="407"/>
                  <a:pt x="675" y="407"/>
                </a:cubicBezTo>
                <a:cubicBezTo>
                  <a:pt x="675" y="406"/>
                  <a:pt x="675" y="406"/>
                  <a:pt x="676" y="406"/>
                </a:cubicBezTo>
                <a:cubicBezTo>
                  <a:pt x="675" y="406"/>
                  <a:pt x="675" y="406"/>
                  <a:pt x="675" y="405"/>
                </a:cubicBezTo>
                <a:cubicBezTo>
                  <a:pt x="675" y="405"/>
                  <a:pt x="676" y="405"/>
                  <a:pt x="676" y="405"/>
                </a:cubicBezTo>
                <a:cubicBezTo>
                  <a:pt x="676" y="405"/>
                  <a:pt x="676" y="405"/>
                  <a:pt x="676" y="405"/>
                </a:cubicBezTo>
                <a:cubicBezTo>
                  <a:pt x="676" y="405"/>
                  <a:pt x="676" y="405"/>
                  <a:pt x="677" y="405"/>
                </a:cubicBezTo>
                <a:cubicBezTo>
                  <a:pt x="677" y="405"/>
                  <a:pt x="677" y="404"/>
                  <a:pt x="678" y="404"/>
                </a:cubicBezTo>
                <a:cubicBezTo>
                  <a:pt x="677" y="404"/>
                  <a:pt x="677" y="403"/>
                  <a:pt x="677" y="403"/>
                </a:cubicBezTo>
                <a:cubicBezTo>
                  <a:pt x="677" y="403"/>
                  <a:pt x="677" y="403"/>
                  <a:pt x="677" y="403"/>
                </a:cubicBezTo>
                <a:cubicBezTo>
                  <a:pt x="678" y="403"/>
                  <a:pt x="678" y="403"/>
                  <a:pt x="678" y="403"/>
                </a:cubicBezTo>
                <a:cubicBezTo>
                  <a:pt x="678" y="402"/>
                  <a:pt x="678" y="402"/>
                  <a:pt x="678" y="402"/>
                </a:cubicBezTo>
                <a:cubicBezTo>
                  <a:pt x="678" y="402"/>
                  <a:pt x="678" y="401"/>
                  <a:pt x="678" y="400"/>
                </a:cubicBezTo>
                <a:cubicBezTo>
                  <a:pt x="678" y="400"/>
                  <a:pt x="678" y="400"/>
                  <a:pt x="678" y="400"/>
                </a:cubicBezTo>
                <a:cubicBezTo>
                  <a:pt x="679" y="401"/>
                  <a:pt x="679" y="401"/>
                  <a:pt x="679" y="401"/>
                </a:cubicBezTo>
                <a:cubicBezTo>
                  <a:pt x="679" y="401"/>
                  <a:pt x="680" y="400"/>
                  <a:pt x="680" y="400"/>
                </a:cubicBezTo>
                <a:cubicBezTo>
                  <a:pt x="681" y="399"/>
                  <a:pt x="681" y="398"/>
                  <a:pt x="681" y="397"/>
                </a:cubicBezTo>
                <a:cubicBezTo>
                  <a:pt x="682" y="396"/>
                  <a:pt x="682" y="396"/>
                  <a:pt x="683" y="397"/>
                </a:cubicBezTo>
                <a:cubicBezTo>
                  <a:pt x="683" y="397"/>
                  <a:pt x="684" y="397"/>
                  <a:pt x="684" y="398"/>
                </a:cubicBezTo>
                <a:cubicBezTo>
                  <a:pt x="685" y="399"/>
                  <a:pt x="685" y="403"/>
                  <a:pt x="685" y="404"/>
                </a:cubicBezTo>
                <a:cubicBezTo>
                  <a:pt x="686" y="405"/>
                  <a:pt x="686" y="405"/>
                  <a:pt x="686" y="406"/>
                </a:cubicBezTo>
                <a:cubicBezTo>
                  <a:pt x="686" y="407"/>
                  <a:pt x="686" y="408"/>
                  <a:pt x="685" y="408"/>
                </a:cubicBezTo>
                <a:cubicBezTo>
                  <a:pt x="685" y="408"/>
                  <a:pt x="684" y="407"/>
                  <a:pt x="684" y="406"/>
                </a:cubicBezTo>
                <a:cubicBezTo>
                  <a:pt x="684" y="406"/>
                  <a:pt x="684" y="406"/>
                  <a:pt x="684" y="407"/>
                </a:cubicBezTo>
                <a:cubicBezTo>
                  <a:pt x="684" y="407"/>
                  <a:pt x="683" y="407"/>
                  <a:pt x="683" y="407"/>
                </a:cubicBezTo>
                <a:cubicBezTo>
                  <a:pt x="683" y="408"/>
                  <a:pt x="684" y="409"/>
                  <a:pt x="684" y="410"/>
                </a:cubicBezTo>
                <a:cubicBezTo>
                  <a:pt x="684" y="411"/>
                  <a:pt x="683" y="412"/>
                  <a:pt x="683" y="413"/>
                </a:cubicBezTo>
                <a:cubicBezTo>
                  <a:pt x="682" y="414"/>
                  <a:pt x="683" y="415"/>
                  <a:pt x="682" y="416"/>
                </a:cubicBezTo>
                <a:cubicBezTo>
                  <a:pt x="681" y="421"/>
                  <a:pt x="679" y="427"/>
                  <a:pt x="677" y="432"/>
                </a:cubicBezTo>
                <a:cubicBezTo>
                  <a:pt x="677" y="434"/>
                  <a:pt x="676" y="439"/>
                  <a:pt x="674" y="440"/>
                </a:cubicBezTo>
                <a:cubicBezTo>
                  <a:pt x="674" y="440"/>
                  <a:pt x="673" y="440"/>
                  <a:pt x="672" y="440"/>
                </a:cubicBezTo>
                <a:cubicBezTo>
                  <a:pt x="671" y="440"/>
                  <a:pt x="670" y="441"/>
                  <a:pt x="669" y="441"/>
                </a:cubicBezTo>
                <a:cubicBezTo>
                  <a:pt x="668" y="440"/>
                  <a:pt x="666" y="440"/>
                  <a:pt x="665" y="439"/>
                </a:cubicBezTo>
                <a:cubicBezTo>
                  <a:pt x="665" y="439"/>
                  <a:pt x="665" y="438"/>
                  <a:pt x="665" y="438"/>
                </a:cubicBezTo>
                <a:cubicBezTo>
                  <a:pt x="665" y="437"/>
                  <a:pt x="664" y="437"/>
                  <a:pt x="664" y="435"/>
                </a:cubicBezTo>
                <a:cubicBezTo>
                  <a:pt x="664" y="434"/>
                  <a:pt x="664" y="434"/>
                  <a:pt x="664" y="433"/>
                </a:cubicBezTo>
                <a:cubicBezTo>
                  <a:pt x="664" y="432"/>
                  <a:pt x="663" y="431"/>
                  <a:pt x="663" y="430"/>
                </a:cubicBezTo>
                <a:cubicBezTo>
                  <a:pt x="662" y="429"/>
                  <a:pt x="663" y="427"/>
                  <a:pt x="664" y="427"/>
                </a:cubicBezTo>
                <a:cubicBezTo>
                  <a:pt x="664" y="427"/>
                  <a:pt x="664" y="426"/>
                  <a:pt x="664" y="426"/>
                </a:cubicBezTo>
                <a:close/>
                <a:moveTo>
                  <a:pt x="782" y="326"/>
                </a:moveTo>
                <a:cubicBezTo>
                  <a:pt x="782" y="327"/>
                  <a:pt x="782" y="326"/>
                  <a:pt x="783" y="326"/>
                </a:cubicBezTo>
                <a:cubicBezTo>
                  <a:pt x="783" y="325"/>
                  <a:pt x="783" y="325"/>
                  <a:pt x="783" y="324"/>
                </a:cubicBezTo>
                <a:cubicBezTo>
                  <a:pt x="785" y="325"/>
                  <a:pt x="786" y="326"/>
                  <a:pt x="786" y="328"/>
                </a:cubicBezTo>
                <a:cubicBezTo>
                  <a:pt x="787" y="329"/>
                  <a:pt x="787" y="329"/>
                  <a:pt x="787" y="330"/>
                </a:cubicBezTo>
                <a:cubicBezTo>
                  <a:pt x="788" y="331"/>
                  <a:pt x="789" y="331"/>
                  <a:pt x="789" y="332"/>
                </a:cubicBezTo>
                <a:cubicBezTo>
                  <a:pt x="789" y="335"/>
                  <a:pt x="786" y="337"/>
                  <a:pt x="784" y="336"/>
                </a:cubicBezTo>
                <a:cubicBezTo>
                  <a:pt x="783" y="336"/>
                  <a:pt x="782" y="334"/>
                  <a:pt x="782" y="333"/>
                </a:cubicBezTo>
                <a:cubicBezTo>
                  <a:pt x="782" y="331"/>
                  <a:pt x="782" y="330"/>
                  <a:pt x="782" y="329"/>
                </a:cubicBezTo>
                <a:cubicBezTo>
                  <a:pt x="782" y="328"/>
                  <a:pt x="782" y="328"/>
                  <a:pt x="782" y="327"/>
                </a:cubicBezTo>
                <a:cubicBezTo>
                  <a:pt x="782" y="327"/>
                  <a:pt x="782" y="327"/>
                  <a:pt x="781" y="327"/>
                </a:cubicBezTo>
                <a:cubicBezTo>
                  <a:pt x="781" y="327"/>
                  <a:pt x="782" y="327"/>
                  <a:pt x="782" y="326"/>
                </a:cubicBezTo>
                <a:close/>
                <a:moveTo>
                  <a:pt x="873" y="363"/>
                </a:moveTo>
                <a:cubicBezTo>
                  <a:pt x="875" y="363"/>
                  <a:pt x="876" y="363"/>
                  <a:pt x="877" y="363"/>
                </a:cubicBezTo>
                <a:cubicBezTo>
                  <a:pt x="878" y="364"/>
                  <a:pt x="879" y="364"/>
                  <a:pt x="880" y="365"/>
                </a:cubicBezTo>
                <a:cubicBezTo>
                  <a:pt x="880" y="366"/>
                  <a:pt x="880" y="366"/>
                  <a:pt x="880" y="366"/>
                </a:cubicBezTo>
                <a:cubicBezTo>
                  <a:pt x="881" y="367"/>
                  <a:pt x="881" y="367"/>
                  <a:pt x="882" y="368"/>
                </a:cubicBezTo>
                <a:cubicBezTo>
                  <a:pt x="883" y="369"/>
                  <a:pt x="884" y="369"/>
                  <a:pt x="885" y="370"/>
                </a:cubicBezTo>
                <a:cubicBezTo>
                  <a:pt x="885" y="370"/>
                  <a:pt x="885" y="371"/>
                  <a:pt x="885" y="371"/>
                </a:cubicBezTo>
                <a:cubicBezTo>
                  <a:pt x="887" y="371"/>
                  <a:pt x="887" y="373"/>
                  <a:pt x="888" y="373"/>
                </a:cubicBezTo>
                <a:cubicBezTo>
                  <a:pt x="888" y="373"/>
                  <a:pt x="888" y="373"/>
                  <a:pt x="889" y="373"/>
                </a:cubicBezTo>
                <a:cubicBezTo>
                  <a:pt x="889" y="373"/>
                  <a:pt x="889" y="373"/>
                  <a:pt x="889" y="372"/>
                </a:cubicBezTo>
                <a:cubicBezTo>
                  <a:pt x="889" y="372"/>
                  <a:pt x="889" y="372"/>
                  <a:pt x="889" y="372"/>
                </a:cubicBezTo>
                <a:cubicBezTo>
                  <a:pt x="890" y="373"/>
                  <a:pt x="890" y="374"/>
                  <a:pt x="891" y="374"/>
                </a:cubicBezTo>
                <a:cubicBezTo>
                  <a:pt x="891" y="375"/>
                  <a:pt x="892" y="375"/>
                  <a:pt x="892" y="375"/>
                </a:cubicBezTo>
                <a:cubicBezTo>
                  <a:pt x="892" y="375"/>
                  <a:pt x="892" y="375"/>
                  <a:pt x="892" y="375"/>
                </a:cubicBezTo>
                <a:cubicBezTo>
                  <a:pt x="892" y="375"/>
                  <a:pt x="892" y="375"/>
                  <a:pt x="892" y="375"/>
                </a:cubicBezTo>
                <a:cubicBezTo>
                  <a:pt x="893" y="376"/>
                  <a:pt x="893" y="376"/>
                  <a:pt x="893" y="377"/>
                </a:cubicBezTo>
                <a:cubicBezTo>
                  <a:pt x="894" y="378"/>
                  <a:pt x="895" y="377"/>
                  <a:pt x="896" y="378"/>
                </a:cubicBezTo>
                <a:cubicBezTo>
                  <a:pt x="897" y="378"/>
                  <a:pt x="897" y="379"/>
                  <a:pt x="898" y="379"/>
                </a:cubicBezTo>
                <a:cubicBezTo>
                  <a:pt x="898" y="380"/>
                  <a:pt x="897" y="381"/>
                  <a:pt x="896" y="382"/>
                </a:cubicBezTo>
                <a:cubicBezTo>
                  <a:pt x="897" y="382"/>
                  <a:pt x="897" y="383"/>
                  <a:pt x="898" y="383"/>
                </a:cubicBezTo>
                <a:cubicBezTo>
                  <a:pt x="899" y="383"/>
                  <a:pt x="899" y="383"/>
                  <a:pt x="900" y="383"/>
                </a:cubicBezTo>
                <a:cubicBezTo>
                  <a:pt x="900" y="384"/>
                  <a:pt x="900" y="386"/>
                  <a:pt x="901" y="386"/>
                </a:cubicBezTo>
                <a:cubicBezTo>
                  <a:pt x="901" y="386"/>
                  <a:pt x="901" y="386"/>
                  <a:pt x="901" y="386"/>
                </a:cubicBezTo>
                <a:cubicBezTo>
                  <a:pt x="901" y="387"/>
                  <a:pt x="901" y="387"/>
                  <a:pt x="901" y="388"/>
                </a:cubicBezTo>
                <a:cubicBezTo>
                  <a:pt x="901" y="388"/>
                  <a:pt x="901" y="388"/>
                  <a:pt x="901" y="388"/>
                </a:cubicBezTo>
                <a:cubicBezTo>
                  <a:pt x="901" y="388"/>
                  <a:pt x="902" y="388"/>
                  <a:pt x="902" y="387"/>
                </a:cubicBezTo>
                <a:cubicBezTo>
                  <a:pt x="903" y="388"/>
                  <a:pt x="903" y="388"/>
                  <a:pt x="904" y="388"/>
                </a:cubicBezTo>
                <a:cubicBezTo>
                  <a:pt x="904" y="388"/>
                  <a:pt x="904" y="389"/>
                  <a:pt x="905" y="390"/>
                </a:cubicBezTo>
                <a:cubicBezTo>
                  <a:pt x="905" y="391"/>
                  <a:pt x="905" y="392"/>
                  <a:pt x="904" y="393"/>
                </a:cubicBezTo>
                <a:cubicBezTo>
                  <a:pt x="904" y="394"/>
                  <a:pt x="906" y="398"/>
                  <a:pt x="904" y="399"/>
                </a:cubicBezTo>
                <a:cubicBezTo>
                  <a:pt x="904" y="398"/>
                  <a:pt x="903" y="398"/>
                  <a:pt x="903" y="397"/>
                </a:cubicBezTo>
                <a:cubicBezTo>
                  <a:pt x="903" y="398"/>
                  <a:pt x="903" y="398"/>
                  <a:pt x="903" y="398"/>
                </a:cubicBezTo>
                <a:cubicBezTo>
                  <a:pt x="903" y="398"/>
                  <a:pt x="902" y="398"/>
                  <a:pt x="902" y="399"/>
                </a:cubicBezTo>
                <a:cubicBezTo>
                  <a:pt x="902" y="398"/>
                  <a:pt x="901" y="398"/>
                  <a:pt x="900" y="398"/>
                </a:cubicBezTo>
                <a:cubicBezTo>
                  <a:pt x="901" y="398"/>
                  <a:pt x="901" y="398"/>
                  <a:pt x="901" y="399"/>
                </a:cubicBezTo>
                <a:cubicBezTo>
                  <a:pt x="901" y="399"/>
                  <a:pt x="896" y="395"/>
                  <a:pt x="895" y="394"/>
                </a:cubicBezTo>
                <a:cubicBezTo>
                  <a:pt x="894" y="393"/>
                  <a:pt x="894" y="393"/>
                  <a:pt x="893" y="392"/>
                </a:cubicBezTo>
                <a:cubicBezTo>
                  <a:pt x="893" y="392"/>
                  <a:pt x="893" y="391"/>
                  <a:pt x="893" y="391"/>
                </a:cubicBezTo>
                <a:cubicBezTo>
                  <a:pt x="891" y="390"/>
                  <a:pt x="889" y="389"/>
                  <a:pt x="888" y="387"/>
                </a:cubicBezTo>
                <a:cubicBezTo>
                  <a:pt x="888" y="386"/>
                  <a:pt x="888" y="385"/>
                  <a:pt x="888" y="385"/>
                </a:cubicBezTo>
                <a:cubicBezTo>
                  <a:pt x="887" y="383"/>
                  <a:pt x="886" y="381"/>
                  <a:pt x="885" y="380"/>
                </a:cubicBezTo>
                <a:cubicBezTo>
                  <a:pt x="884" y="379"/>
                  <a:pt x="883" y="379"/>
                  <a:pt x="883" y="379"/>
                </a:cubicBezTo>
                <a:cubicBezTo>
                  <a:pt x="883" y="378"/>
                  <a:pt x="883" y="378"/>
                  <a:pt x="882" y="377"/>
                </a:cubicBezTo>
                <a:cubicBezTo>
                  <a:pt x="881" y="374"/>
                  <a:pt x="881" y="373"/>
                  <a:pt x="878" y="372"/>
                </a:cubicBezTo>
                <a:cubicBezTo>
                  <a:pt x="877" y="370"/>
                  <a:pt x="877" y="368"/>
                  <a:pt x="875" y="367"/>
                </a:cubicBezTo>
                <a:cubicBezTo>
                  <a:pt x="874" y="368"/>
                  <a:pt x="874" y="367"/>
                  <a:pt x="873" y="366"/>
                </a:cubicBezTo>
                <a:cubicBezTo>
                  <a:pt x="872" y="365"/>
                  <a:pt x="869" y="363"/>
                  <a:pt x="870" y="361"/>
                </a:cubicBezTo>
                <a:cubicBezTo>
                  <a:pt x="872" y="361"/>
                  <a:pt x="872" y="362"/>
                  <a:pt x="873" y="363"/>
                </a:cubicBezTo>
                <a:close/>
                <a:moveTo>
                  <a:pt x="905" y="388"/>
                </a:moveTo>
                <a:cubicBezTo>
                  <a:pt x="905" y="388"/>
                  <a:pt x="905" y="387"/>
                  <a:pt x="905" y="387"/>
                </a:cubicBezTo>
                <a:cubicBezTo>
                  <a:pt x="904" y="387"/>
                  <a:pt x="903" y="387"/>
                  <a:pt x="903" y="386"/>
                </a:cubicBezTo>
                <a:cubicBezTo>
                  <a:pt x="903" y="386"/>
                  <a:pt x="903" y="385"/>
                  <a:pt x="904" y="385"/>
                </a:cubicBezTo>
                <a:cubicBezTo>
                  <a:pt x="904" y="385"/>
                  <a:pt x="904" y="385"/>
                  <a:pt x="904" y="386"/>
                </a:cubicBezTo>
                <a:cubicBezTo>
                  <a:pt x="904" y="385"/>
                  <a:pt x="905" y="385"/>
                  <a:pt x="905" y="385"/>
                </a:cubicBezTo>
                <a:cubicBezTo>
                  <a:pt x="906" y="386"/>
                  <a:pt x="906" y="388"/>
                  <a:pt x="908" y="388"/>
                </a:cubicBezTo>
                <a:cubicBezTo>
                  <a:pt x="907" y="388"/>
                  <a:pt x="907" y="388"/>
                  <a:pt x="907" y="388"/>
                </a:cubicBezTo>
                <a:cubicBezTo>
                  <a:pt x="907" y="388"/>
                  <a:pt x="907" y="389"/>
                  <a:pt x="907" y="389"/>
                </a:cubicBezTo>
                <a:cubicBezTo>
                  <a:pt x="907" y="389"/>
                  <a:pt x="907" y="389"/>
                  <a:pt x="907" y="390"/>
                </a:cubicBezTo>
                <a:cubicBezTo>
                  <a:pt x="907" y="389"/>
                  <a:pt x="905" y="389"/>
                  <a:pt x="905" y="388"/>
                </a:cubicBezTo>
                <a:close/>
                <a:moveTo>
                  <a:pt x="881" y="294"/>
                </a:moveTo>
                <a:cubicBezTo>
                  <a:pt x="881" y="294"/>
                  <a:pt x="880" y="295"/>
                  <a:pt x="879" y="295"/>
                </a:cubicBezTo>
                <a:cubicBezTo>
                  <a:pt x="879" y="295"/>
                  <a:pt x="879" y="296"/>
                  <a:pt x="878" y="296"/>
                </a:cubicBezTo>
                <a:cubicBezTo>
                  <a:pt x="878" y="296"/>
                  <a:pt x="877" y="295"/>
                  <a:pt x="876" y="295"/>
                </a:cubicBezTo>
                <a:cubicBezTo>
                  <a:pt x="876" y="294"/>
                  <a:pt x="875" y="293"/>
                  <a:pt x="876" y="292"/>
                </a:cubicBezTo>
                <a:cubicBezTo>
                  <a:pt x="877" y="292"/>
                  <a:pt x="877" y="291"/>
                  <a:pt x="878" y="291"/>
                </a:cubicBezTo>
                <a:cubicBezTo>
                  <a:pt x="879" y="290"/>
                  <a:pt x="879" y="290"/>
                  <a:pt x="879" y="290"/>
                </a:cubicBezTo>
                <a:cubicBezTo>
                  <a:pt x="880" y="290"/>
                  <a:pt x="880" y="290"/>
                  <a:pt x="880" y="290"/>
                </a:cubicBezTo>
                <a:cubicBezTo>
                  <a:pt x="881" y="290"/>
                  <a:pt x="881" y="290"/>
                  <a:pt x="882" y="290"/>
                </a:cubicBezTo>
                <a:cubicBezTo>
                  <a:pt x="882" y="290"/>
                  <a:pt x="882" y="290"/>
                  <a:pt x="882" y="290"/>
                </a:cubicBezTo>
                <a:cubicBezTo>
                  <a:pt x="883" y="290"/>
                  <a:pt x="883" y="290"/>
                  <a:pt x="883" y="291"/>
                </a:cubicBezTo>
                <a:cubicBezTo>
                  <a:pt x="883" y="291"/>
                  <a:pt x="883" y="291"/>
                  <a:pt x="883" y="291"/>
                </a:cubicBezTo>
                <a:cubicBezTo>
                  <a:pt x="882" y="291"/>
                  <a:pt x="882" y="292"/>
                  <a:pt x="881" y="293"/>
                </a:cubicBezTo>
                <a:cubicBezTo>
                  <a:pt x="881" y="294"/>
                  <a:pt x="882" y="294"/>
                  <a:pt x="881" y="294"/>
                </a:cubicBezTo>
                <a:close/>
                <a:moveTo>
                  <a:pt x="907" y="326"/>
                </a:moveTo>
                <a:cubicBezTo>
                  <a:pt x="906" y="326"/>
                  <a:pt x="906" y="326"/>
                  <a:pt x="906" y="327"/>
                </a:cubicBezTo>
                <a:cubicBezTo>
                  <a:pt x="906" y="327"/>
                  <a:pt x="904" y="328"/>
                  <a:pt x="904" y="328"/>
                </a:cubicBezTo>
                <a:cubicBezTo>
                  <a:pt x="904" y="328"/>
                  <a:pt x="904" y="328"/>
                  <a:pt x="904" y="328"/>
                </a:cubicBezTo>
                <a:cubicBezTo>
                  <a:pt x="905" y="326"/>
                  <a:pt x="907" y="325"/>
                  <a:pt x="908" y="323"/>
                </a:cubicBezTo>
                <a:cubicBezTo>
                  <a:pt x="908" y="323"/>
                  <a:pt x="908" y="324"/>
                  <a:pt x="908" y="325"/>
                </a:cubicBezTo>
                <a:cubicBezTo>
                  <a:pt x="908" y="325"/>
                  <a:pt x="907" y="325"/>
                  <a:pt x="907" y="326"/>
                </a:cubicBezTo>
                <a:close/>
                <a:moveTo>
                  <a:pt x="910" y="339"/>
                </a:moveTo>
                <a:cubicBezTo>
                  <a:pt x="910" y="339"/>
                  <a:pt x="910" y="339"/>
                  <a:pt x="910" y="339"/>
                </a:cubicBezTo>
                <a:cubicBezTo>
                  <a:pt x="909" y="339"/>
                  <a:pt x="906" y="340"/>
                  <a:pt x="906" y="340"/>
                </a:cubicBezTo>
                <a:cubicBezTo>
                  <a:pt x="906" y="340"/>
                  <a:pt x="906" y="340"/>
                  <a:pt x="906" y="340"/>
                </a:cubicBezTo>
                <a:cubicBezTo>
                  <a:pt x="907" y="341"/>
                  <a:pt x="907" y="341"/>
                  <a:pt x="908" y="341"/>
                </a:cubicBezTo>
                <a:cubicBezTo>
                  <a:pt x="908" y="341"/>
                  <a:pt x="908" y="341"/>
                  <a:pt x="908" y="342"/>
                </a:cubicBezTo>
                <a:cubicBezTo>
                  <a:pt x="907" y="343"/>
                  <a:pt x="905" y="342"/>
                  <a:pt x="905" y="343"/>
                </a:cubicBezTo>
                <a:cubicBezTo>
                  <a:pt x="904" y="342"/>
                  <a:pt x="900" y="341"/>
                  <a:pt x="899" y="342"/>
                </a:cubicBezTo>
                <a:cubicBezTo>
                  <a:pt x="898" y="343"/>
                  <a:pt x="899" y="344"/>
                  <a:pt x="898" y="345"/>
                </a:cubicBezTo>
                <a:cubicBezTo>
                  <a:pt x="898" y="346"/>
                  <a:pt x="897" y="346"/>
                  <a:pt x="897" y="346"/>
                </a:cubicBezTo>
                <a:cubicBezTo>
                  <a:pt x="897" y="347"/>
                  <a:pt x="897" y="347"/>
                  <a:pt x="897" y="348"/>
                </a:cubicBezTo>
                <a:cubicBezTo>
                  <a:pt x="897" y="349"/>
                  <a:pt x="896" y="350"/>
                  <a:pt x="895" y="351"/>
                </a:cubicBezTo>
                <a:cubicBezTo>
                  <a:pt x="895" y="351"/>
                  <a:pt x="892" y="352"/>
                  <a:pt x="892" y="352"/>
                </a:cubicBezTo>
                <a:cubicBezTo>
                  <a:pt x="891" y="352"/>
                  <a:pt x="889" y="350"/>
                  <a:pt x="888" y="351"/>
                </a:cubicBezTo>
                <a:cubicBezTo>
                  <a:pt x="887" y="352"/>
                  <a:pt x="886" y="353"/>
                  <a:pt x="885" y="353"/>
                </a:cubicBezTo>
                <a:cubicBezTo>
                  <a:pt x="885" y="353"/>
                  <a:pt x="884" y="353"/>
                  <a:pt x="883" y="353"/>
                </a:cubicBezTo>
                <a:cubicBezTo>
                  <a:pt x="883" y="353"/>
                  <a:pt x="882" y="353"/>
                  <a:pt x="882" y="353"/>
                </a:cubicBezTo>
                <a:cubicBezTo>
                  <a:pt x="881" y="352"/>
                  <a:pt x="879" y="352"/>
                  <a:pt x="879" y="350"/>
                </a:cubicBezTo>
                <a:cubicBezTo>
                  <a:pt x="879" y="350"/>
                  <a:pt x="879" y="350"/>
                  <a:pt x="880" y="350"/>
                </a:cubicBezTo>
                <a:cubicBezTo>
                  <a:pt x="880" y="351"/>
                  <a:pt x="881" y="351"/>
                  <a:pt x="881" y="351"/>
                </a:cubicBezTo>
                <a:cubicBezTo>
                  <a:pt x="882" y="351"/>
                  <a:pt x="883" y="352"/>
                  <a:pt x="884" y="352"/>
                </a:cubicBezTo>
                <a:cubicBezTo>
                  <a:pt x="884" y="352"/>
                  <a:pt x="884" y="351"/>
                  <a:pt x="884" y="351"/>
                </a:cubicBezTo>
                <a:cubicBezTo>
                  <a:pt x="884" y="351"/>
                  <a:pt x="884" y="351"/>
                  <a:pt x="884" y="351"/>
                </a:cubicBezTo>
                <a:cubicBezTo>
                  <a:pt x="883" y="351"/>
                  <a:pt x="883" y="351"/>
                  <a:pt x="883" y="351"/>
                </a:cubicBezTo>
                <a:cubicBezTo>
                  <a:pt x="883" y="350"/>
                  <a:pt x="885" y="347"/>
                  <a:pt x="885" y="347"/>
                </a:cubicBezTo>
                <a:cubicBezTo>
                  <a:pt x="886" y="347"/>
                  <a:pt x="887" y="347"/>
                  <a:pt x="887" y="346"/>
                </a:cubicBezTo>
                <a:cubicBezTo>
                  <a:pt x="888" y="346"/>
                  <a:pt x="889" y="346"/>
                  <a:pt x="889" y="346"/>
                </a:cubicBezTo>
                <a:cubicBezTo>
                  <a:pt x="890" y="345"/>
                  <a:pt x="890" y="344"/>
                  <a:pt x="891" y="344"/>
                </a:cubicBezTo>
                <a:cubicBezTo>
                  <a:pt x="891" y="344"/>
                  <a:pt x="891" y="343"/>
                  <a:pt x="892" y="343"/>
                </a:cubicBezTo>
                <a:cubicBezTo>
                  <a:pt x="892" y="343"/>
                  <a:pt x="893" y="342"/>
                  <a:pt x="893" y="341"/>
                </a:cubicBezTo>
                <a:cubicBezTo>
                  <a:pt x="894" y="341"/>
                  <a:pt x="894" y="341"/>
                  <a:pt x="895" y="341"/>
                </a:cubicBezTo>
                <a:cubicBezTo>
                  <a:pt x="895" y="340"/>
                  <a:pt x="895" y="340"/>
                  <a:pt x="896" y="339"/>
                </a:cubicBezTo>
                <a:cubicBezTo>
                  <a:pt x="896" y="339"/>
                  <a:pt x="896" y="339"/>
                  <a:pt x="896" y="339"/>
                </a:cubicBezTo>
                <a:cubicBezTo>
                  <a:pt x="896" y="339"/>
                  <a:pt x="896" y="340"/>
                  <a:pt x="896" y="340"/>
                </a:cubicBezTo>
                <a:cubicBezTo>
                  <a:pt x="896" y="340"/>
                  <a:pt x="896" y="340"/>
                  <a:pt x="896" y="340"/>
                </a:cubicBezTo>
                <a:cubicBezTo>
                  <a:pt x="897" y="340"/>
                  <a:pt x="898" y="340"/>
                  <a:pt x="898" y="340"/>
                </a:cubicBezTo>
                <a:cubicBezTo>
                  <a:pt x="898" y="339"/>
                  <a:pt x="898" y="339"/>
                  <a:pt x="897" y="338"/>
                </a:cubicBezTo>
                <a:cubicBezTo>
                  <a:pt x="897" y="338"/>
                  <a:pt x="897" y="338"/>
                  <a:pt x="897" y="338"/>
                </a:cubicBezTo>
                <a:cubicBezTo>
                  <a:pt x="897" y="338"/>
                  <a:pt x="897" y="338"/>
                  <a:pt x="898" y="338"/>
                </a:cubicBezTo>
                <a:cubicBezTo>
                  <a:pt x="898" y="338"/>
                  <a:pt x="898" y="338"/>
                  <a:pt x="899" y="338"/>
                </a:cubicBezTo>
                <a:cubicBezTo>
                  <a:pt x="899" y="336"/>
                  <a:pt x="900" y="336"/>
                  <a:pt x="901" y="335"/>
                </a:cubicBezTo>
                <a:cubicBezTo>
                  <a:pt x="901" y="334"/>
                  <a:pt x="902" y="334"/>
                  <a:pt x="902" y="333"/>
                </a:cubicBezTo>
                <a:cubicBezTo>
                  <a:pt x="902" y="333"/>
                  <a:pt x="902" y="334"/>
                  <a:pt x="902" y="334"/>
                </a:cubicBezTo>
                <a:cubicBezTo>
                  <a:pt x="902" y="334"/>
                  <a:pt x="903" y="334"/>
                  <a:pt x="903" y="334"/>
                </a:cubicBezTo>
                <a:cubicBezTo>
                  <a:pt x="903" y="334"/>
                  <a:pt x="903" y="334"/>
                  <a:pt x="903" y="333"/>
                </a:cubicBezTo>
                <a:cubicBezTo>
                  <a:pt x="904" y="334"/>
                  <a:pt x="904" y="334"/>
                  <a:pt x="905" y="335"/>
                </a:cubicBezTo>
                <a:cubicBezTo>
                  <a:pt x="905" y="336"/>
                  <a:pt x="904" y="336"/>
                  <a:pt x="904" y="337"/>
                </a:cubicBezTo>
                <a:cubicBezTo>
                  <a:pt x="905" y="337"/>
                  <a:pt x="905" y="336"/>
                  <a:pt x="906" y="336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7" y="337"/>
                  <a:pt x="909" y="338"/>
                  <a:pt x="910" y="339"/>
                </a:cubicBezTo>
                <a:close/>
                <a:moveTo>
                  <a:pt x="909" y="323"/>
                </a:moveTo>
                <a:cubicBezTo>
                  <a:pt x="909" y="323"/>
                  <a:pt x="909" y="323"/>
                  <a:pt x="909" y="323"/>
                </a:cubicBezTo>
                <a:cubicBezTo>
                  <a:pt x="909" y="323"/>
                  <a:pt x="909" y="323"/>
                  <a:pt x="909" y="323"/>
                </a:cubicBezTo>
                <a:cubicBezTo>
                  <a:pt x="909" y="322"/>
                  <a:pt x="910" y="322"/>
                  <a:pt x="910" y="321"/>
                </a:cubicBezTo>
                <a:cubicBezTo>
                  <a:pt x="910" y="320"/>
                  <a:pt x="910" y="320"/>
                  <a:pt x="910" y="319"/>
                </a:cubicBezTo>
                <a:cubicBezTo>
                  <a:pt x="911" y="319"/>
                  <a:pt x="911" y="319"/>
                  <a:pt x="911" y="319"/>
                </a:cubicBezTo>
                <a:cubicBezTo>
                  <a:pt x="911" y="319"/>
                  <a:pt x="911" y="319"/>
                  <a:pt x="911" y="319"/>
                </a:cubicBezTo>
                <a:cubicBezTo>
                  <a:pt x="911" y="319"/>
                  <a:pt x="911" y="320"/>
                  <a:pt x="911" y="320"/>
                </a:cubicBezTo>
                <a:cubicBezTo>
                  <a:pt x="911" y="320"/>
                  <a:pt x="911" y="321"/>
                  <a:pt x="912" y="321"/>
                </a:cubicBezTo>
                <a:cubicBezTo>
                  <a:pt x="911" y="322"/>
                  <a:pt x="910" y="322"/>
                  <a:pt x="909" y="323"/>
                </a:cubicBezTo>
                <a:close/>
                <a:moveTo>
                  <a:pt x="904" y="401"/>
                </a:moveTo>
                <a:cubicBezTo>
                  <a:pt x="904" y="401"/>
                  <a:pt x="904" y="401"/>
                  <a:pt x="904" y="400"/>
                </a:cubicBezTo>
                <a:cubicBezTo>
                  <a:pt x="904" y="400"/>
                  <a:pt x="905" y="401"/>
                  <a:pt x="905" y="401"/>
                </a:cubicBezTo>
                <a:cubicBezTo>
                  <a:pt x="905" y="400"/>
                  <a:pt x="905" y="400"/>
                  <a:pt x="905" y="399"/>
                </a:cubicBezTo>
                <a:cubicBezTo>
                  <a:pt x="906" y="399"/>
                  <a:pt x="907" y="399"/>
                  <a:pt x="907" y="399"/>
                </a:cubicBezTo>
                <a:cubicBezTo>
                  <a:pt x="907" y="400"/>
                  <a:pt x="907" y="400"/>
                  <a:pt x="908" y="400"/>
                </a:cubicBezTo>
                <a:cubicBezTo>
                  <a:pt x="908" y="400"/>
                  <a:pt x="908" y="400"/>
                  <a:pt x="908" y="400"/>
                </a:cubicBezTo>
                <a:cubicBezTo>
                  <a:pt x="908" y="400"/>
                  <a:pt x="908" y="399"/>
                  <a:pt x="909" y="399"/>
                </a:cubicBezTo>
                <a:cubicBezTo>
                  <a:pt x="910" y="400"/>
                  <a:pt x="910" y="400"/>
                  <a:pt x="911" y="400"/>
                </a:cubicBezTo>
                <a:cubicBezTo>
                  <a:pt x="912" y="401"/>
                  <a:pt x="912" y="400"/>
                  <a:pt x="913" y="400"/>
                </a:cubicBezTo>
                <a:cubicBezTo>
                  <a:pt x="913" y="400"/>
                  <a:pt x="914" y="401"/>
                  <a:pt x="914" y="402"/>
                </a:cubicBezTo>
                <a:cubicBezTo>
                  <a:pt x="915" y="402"/>
                  <a:pt x="919" y="403"/>
                  <a:pt x="920" y="402"/>
                </a:cubicBezTo>
                <a:cubicBezTo>
                  <a:pt x="920" y="402"/>
                  <a:pt x="920" y="401"/>
                  <a:pt x="920" y="401"/>
                </a:cubicBezTo>
                <a:cubicBezTo>
                  <a:pt x="921" y="401"/>
                  <a:pt x="921" y="401"/>
                  <a:pt x="921" y="401"/>
                </a:cubicBezTo>
                <a:cubicBezTo>
                  <a:pt x="921" y="401"/>
                  <a:pt x="922" y="401"/>
                  <a:pt x="922" y="402"/>
                </a:cubicBezTo>
                <a:cubicBezTo>
                  <a:pt x="922" y="402"/>
                  <a:pt x="923" y="402"/>
                  <a:pt x="924" y="402"/>
                </a:cubicBezTo>
                <a:cubicBezTo>
                  <a:pt x="925" y="402"/>
                  <a:pt x="926" y="402"/>
                  <a:pt x="927" y="403"/>
                </a:cubicBezTo>
                <a:cubicBezTo>
                  <a:pt x="927" y="403"/>
                  <a:pt x="927" y="404"/>
                  <a:pt x="927" y="404"/>
                </a:cubicBezTo>
                <a:cubicBezTo>
                  <a:pt x="928" y="406"/>
                  <a:pt x="930" y="405"/>
                  <a:pt x="932" y="405"/>
                </a:cubicBezTo>
                <a:cubicBezTo>
                  <a:pt x="932" y="406"/>
                  <a:pt x="931" y="407"/>
                  <a:pt x="932" y="407"/>
                </a:cubicBezTo>
                <a:cubicBezTo>
                  <a:pt x="932" y="408"/>
                  <a:pt x="932" y="408"/>
                  <a:pt x="932" y="408"/>
                </a:cubicBezTo>
                <a:cubicBezTo>
                  <a:pt x="931" y="408"/>
                  <a:pt x="930" y="407"/>
                  <a:pt x="928" y="407"/>
                </a:cubicBezTo>
                <a:cubicBezTo>
                  <a:pt x="928" y="406"/>
                  <a:pt x="927" y="407"/>
                  <a:pt x="927" y="407"/>
                </a:cubicBezTo>
                <a:cubicBezTo>
                  <a:pt x="925" y="407"/>
                  <a:pt x="923" y="407"/>
                  <a:pt x="921" y="407"/>
                </a:cubicBezTo>
                <a:cubicBezTo>
                  <a:pt x="919" y="406"/>
                  <a:pt x="917" y="405"/>
                  <a:pt x="915" y="405"/>
                </a:cubicBezTo>
                <a:cubicBezTo>
                  <a:pt x="914" y="404"/>
                  <a:pt x="913" y="405"/>
                  <a:pt x="912" y="405"/>
                </a:cubicBezTo>
                <a:cubicBezTo>
                  <a:pt x="911" y="405"/>
                  <a:pt x="911" y="404"/>
                  <a:pt x="910" y="404"/>
                </a:cubicBezTo>
                <a:cubicBezTo>
                  <a:pt x="909" y="404"/>
                  <a:pt x="907" y="404"/>
                  <a:pt x="906" y="404"/>
                </a:cubicBezTo>
                <a:cubicBezTo>
                  <a:pt x="907" y="403"/>
                  <a:pt x="907" y="403"/>
                  <a:pt x="907" y="403"/>
                </a:cubicBezTo>
                <a:cubicBezTo>
                  <a:pt x="907" y="403"/>
                  <a:pt x="907" y="403"/>
                  <a:pt x="907" y="403"/>
                </a:cubicBezTo>
                <a:cubicBezTo>
                  <a:pt x="906" y="402"/>
                  <a:pt x="903" y="402"/>
                  <a:pt x="903" y="402"/>
                </a:cubicBezTo>
                <a:cubicBezTo>
                  <a:pt x="903" y="402"/>
                  <a:pt x="904" y="402"/>
                  <a:pt x="904" y="401"/>
                </a:cubicBezTo>
                <a:close/>
                <a:moveTo>
                  <a:pt x="929" y="470"/>
                </a:moveTo>
                <a:cubicBezTo>
                  <a:pt x="929" y="470"/>
                  <a:pt x="929" y="470"/>
                  <a:pt x="929" y="470"/>
                </a:cubicBezTo>
                <a:cubicBezTo>
                  <a:pt x="929" y="470"/>
                  <a:pt x="929" y="469"/>
                  <a:pt x="928" y="469"/>
                </a:cubicBezTo>
                <a:cubicBezTo>
                  <a:pt x="928" y="469"/>
                  <a:pt x="928" y="469"/>
                  <a:pt x="928" y="469"/>
                </a:cubicBezTo>
                <a:cubicBezTo>
                  <a:pt x="928" y="469"/>
                  <a:pt x="928" y="469"/>
                  <a:pt x="928" y="469"/>
                </a:cubicBezTo>
                <a:cubicBezTo>
                  <a:pt x="929" y="469"/>
                  <a:pt x="930" y="469"/>
                  <a:pt x="929" y="470"/>
                </a:cubicBezTo>
                <a:close/>
                <a:moveTo>
                  <a:pt x="1005" y="426"/>
                </a:moveTo>
                <a:cubicBezTo>
                  <a:pt x="1005" y="426"/>
                  <a:pt x="1005" y="426"/>
                  <a:pt x="1004" y="426"/>
                </a:cubicBezTo>
                <a:cubicBezTo>
                  <a:pt x="1004" y="426"/>
                  <a:pt x="1004" y="426"/>
                  <a:pt x="1004" y="426"/>
                </a:cubicBezTo>
                <a:cubicBezTo>
                  <a:pt x="1005" y="425"/>
                  <a:pt x="1004" y="425"/>
                  <a:pt x="1005" y="425"/>
                </a:cubicBezTo>
                <a:cubicBezTo>
                  <a:pt x="1005" y="425"/>
                  <a:pt x="1005" y="425"/>
                  <a:pt x="1006" y="425"/>
                </a:cubicBezTo>
                <a:cubicBezTo>
                  <a:pt x="1005" y="425"/>
                  <a:pt x="1006" y="426"/>
                  <a:pt x="1005" y="426"/>
                </a:cubicBezTo>
                <a:close/>
                <a:moveTo>
                  <a:pt x="1015" y="433"/>
                </a:moveTo>
                <a:cubicBezTo>
                  <a:pt x="1015" y="433"/>
                  <a:pt x="1015" y="433"/>
                  <a:pt x="1015" y="433"/>
                </a:cubicBezTo>
                <a:cubicBezTo>
                  <a:pt x="1015" y="434"/>
                  <a:pt x="1014" y="434"/>
                  <a:pt x="1014" y="434"/>
                </a:cubicBezTo>
                <a:cubicBezTo>
                  <a:pt x="1014" y="434"/>
                  <a:pt x="1015" y="433"/>
                  <a:pt x="1015" y="433"/>
                </a:cubicBezTo>
                <a:cubicBezTo>
                  <a:pt x="1015" y="433"/>
                  <a:pt x="1015" y="433"/>
                  <a:pt x="1015" y="433"/>
                </a:cubicBezTo>
                <a:cubicBezTo>
                  <a:pt x="1015" y="433"/>
                  <a:pt x="1015" y="433"/>
                  <a:pt x="1015" y="433"/>
                </a:cubicBezTo>
                <a:close/>
                <a:moveTo>
                  <a:pt x="1012" y="404"/>
                </a:moveTo>
                <a:cubicBezTo>
                  <a:pt x="1012" y="404"/>
                  <a:pt x="1012" y="405"/>
                  <a:pt x="1013" y="405"/>
                </a:cubicBezTo>
                <a:cubicBezTo>
                  <a:pt x="1012" y="406"/>
                  <a:pt x="1011" y="407"/>
                  <a:pt x="1010" y="407"/>
                </a:cubicBezTo>
                <a:cubicBezTo>
                  <a:pt x="1010" y="407"/>
                  <a:pt x="1009" y="407"/>
                  <a:pt x="1009" y="407"/>
                </a:cubicBezTo>
                <a:cubicBezTo>
                  <a:pt x="1009" y="407"/>
                  <a:pt x="1009" y="407"/>
                  <a:pt x="1009" y="407"/>
                </a:cubicBezTo>
                <a:cubicBezTo>
                  <a:pt x="1009" y="406"/>
                  <a:pt x="1010" y="405"/>
                  <a:pt x="1011" y="404"/>
                </a:cubicBezTo>
                <a:cubicBezTo>
                  <a:pt x="1011" y="404"/>
                  <a:pt x="1012" y="404"/>
                  <a:pt x="1012" y="404"/>
                </a:cubicBezTo>
                <a:close/>
                <a:moveTo>
                  <a:pt x="986" y="417"/>
                </a:moveTo>
                <a:cubicBezTo>
                  <a:pt x="986" y="417"/>
                  <a:pt x="987" y="417"/>
                  <a:pt x="987" y="417"/>
                </a:cubicBezTo>
                <a:cubicBezTo>
                  <a:pt x="987" y="418"/>
                  <a:pt x="987" y="418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85" y="419"/>
                  <a:pt x="985" y="419"/>
                  <a:pt x="984" y="419"/>
                </a:cubicBezTo>
                <a:cubicBezTo>
                  <a:pt x="984" y="418"/>
                  <a:pt x="984" y="418"/>
                  <a:pt x="983" y="417"/>
                </a:cubicBezTo>
                <a:cubicBezTo>
                  <a:pt x="984" y="417"/>
                  <a:pt x="984" y="417"/>
                  <a:pt x="984" y="417"/>
                </a:cubicBezTo>
                <a:cubicBezTo>
                  <a:pt x="984" y="417"/>
                  <a:pt x="985" y="418"/>
                  <a:pt x="986" y="417"/>
                </a:cubicBezTo>
                <a:close/>
                <a:moveTo>
                  <a:pt x="984" y="419"/>
                </a:moveTo>
                <a:cubicBezTo>
                  <a:pt x="983" y="419"/>
                  <a:pt x="983" y="419"/>
                  <a:pt x="983" y="419"/>
                </a:cubicBezTo>
                <a:cubicBezTo>
                  <a:pt x="983" y="419"/>
                  <a:pt x="983" y="419"/>
                  <a:pt x="983" y="419"/>
                </a:cubicBezTo>
                <a:cubicBezTo>
                  <a:pt x="983" y="418"/>
                  <a:pt x="983" y="418"/>
                  <a:pt x="983" y="417"/>
                </a:cubicBezTo>
                <a:cubicBezTo>
                  <a:pt x="983" y="417"/>
                  <a:pt x="983" y="417"/>
                  <a:pt x="983" y="417"/>
                </a:cubicBezTo>
                <a:cubicBezTo>
                  <a:pt x="983" y="417"/>
                  <a:pt x="983" y="417"/>
                  <a:pt x="983" y="417"/>
                </a:cubicBezTo>
                <a:cubicBezTo>
                  <a:pt x="984" y="418"/>
                  <a:pt x="984" y="418"/>
                  <a:pt x="984" y="419"/>
                </a:cubicBezTo>
                <a:cubicBezTo>
                  <a:pt x="984" y="419"/>
                  <a:pt x="984" y="419"/>
                  <a:pt x="984" y="419"/>
                </a:cubicBezTo>
                <a:cubicBezTo>
                  <a:pt x="984" y="419"/>
                  <a:pt x="984" y="419"/>
                  <a:pt x="984" y="419"/>
                </a:cubicBezTo>
                <a:close/>
                <a:moveTo>
                  <a:pt x="980" y="390"/>
                </a:moveTo>
                <a:cubicBezTo>
                  <a:pt x="979" y="390"/>
                  <a:pt x="979" y="391"/>
                  <a:pt x="978" y="391"/>
                </a:cubicBezTo>
                <a:cubicBezTo>
                  <a:pt x="978" y="390"/>
                  <a:pt x="978" y="390"/>
                  <a:pt x="977" y="389"/>
                </a:cubicBezTo>
                <a:cubicBezTo>
                  <a:pt x="979" y="389"/>
                  <a:pt x="980" y="389"/>
                  <a:pt x="981" y="390"/>
                </a:cubicBezTo>
                <a:cubicBezTo>
                  <a:pt x="981" y="390"/>
                  <a:pt x="982" y="389"/>
                  <a:pt x="982" y="389"/>
                </a:cubicBezTo>
                <a:cubicBezTo>
                  <a:pt x="984" y="389"/>
                  <a:pt x="986" y="390"/>
                  <a:pt x="986" y="392"/>
                </a:cubicBezTo>
                <a:cubicBezTo>
                  <a:pt x="986" y="392"/>
                  <a:pt x="986" y="392"/>
                  <a:pt x="986" y="392"/>
                </a:cubicBezTo>
                <a:cubicBezTo>
                  <a:pt x="985" y="392"/>
                  <a:pt x="984" y="391"/>
                  <a:pt x="983" y="390"/>
                </a:cubicBezTo>
                <a:cubicBezTo>
                  <a:pt x="983" y="390"/>
                  <a:pt x="982" y="390"/>
                  <a:pt x="982" y="390"/>
                </a:cubicBezTo>
                <a:cubicBezTo>
                  <a:pt x="982" y="391"/>
                  <a:pt x="982" y="391"/>
                  <a:pt x="982" y="391"/>
                </a:cubicBezTo>
                <a:cubicBezTo>
                  <a:pt x="981" y="391"/>
                  <a:pt x="981" y="390"/>
                  <a:pt x="980" y="390"/>
                </a:cubicBezTo>
                <a:close/>
                <a:moveTo>
                  <a:pt x="975" y="376"/>
                </a:moveTo>
                <a:cubicBezTo>
                  <a:pt x="975" y="375"/>
                  <a:pt x="976" y="374"/>
                  <a:pt x="976" y="373"/>
                </a:cubicBezTo>
                <a:cubicBezTo>
                  <a:pt x="977" y="374"/>
                  <a:pt x="977" y="374"/>
                  <a:pt x="977" y="374"/>
                </a:cubicBezTo>
                <a:cubicBezTo>
                  <a:pt x="977" y="375"/>
                  <a:pt x="976" y="376"/>
                  <a:pt x="976" y="377"/>
                </a:cubicBezTo>
                <a:cubicBezTo>
                  <a:pt x="976" y="377"/>
                  <a:pt x="976" y="377"/>
                  <a:pt x="976" y="377"/>
                </a:cubicBezTo>
                <a:cubicBezTo>
                  <a:pt x="976" y="377"/>
                  <a:pt x="977" y="377"/>
                  <a:pt x="977" y="377"/>
                </a:cubicBezTo>
                <a:cubicBezTo>
                  <a:pt x="977" y="376"/>
                  <a:pt x="978" y="374"/>
                  <a:pt x="979" y="375"/>
                </a:cubicBezTo>
                <a:cubicBezTo>
                  <a:pt x="979" y="375"/>
                  <a:pt x="979" y="376"/>
                  <a:pt x="979" y="376"/>
                </a:cubicBezTo>
                <a:cubicBezTo>
                  <a:pt x="978" y="376"/>
                  <a:pt x="978" y="377"/>
                  <a:pt x="978" y="377"/>
                </a:cubicBezTo>
                <a:cubicBezTo>
                  <a:pt x="978" y="378"/>
                  <a:pt x="979" y="378"/>
                  <a:pt x="979" y="378"/>
                </a:cubicBezTo>
                <a:cubicBezTo>
                  <a:pt x="979" y="378"/>
                  <a:pt x="979" y="378"/>
                  <a:pt x="979" y="379"/>
                </a:cubicBezTo>
                <a:cubicBezTo>
                  <a:pt x="979" y="379"/>
                  <a:pt x="978" y="378"/>
                  <a:pt x="977" y="378"/>
                </a:cubicBezTo>
                <a:cubicBezTo>
                  <a:pt x="977" y="378"/>
                  <a:pt x="977" y="378"/>
                  <a:pt x="977" y="378"/>
                </a:cubicBezTo>
                <a:cubicBezTo>
                  <a:pt x="977" y="380"/>
                  <a:pt x="977" y="381"/>
                  <a:pt x="978" y="382"/>
                </a:cubicBezTo>
                <a:cubicBezTo>
                  <a:pt x="978" y="382"/>
                  <a:pt x="978" y="383"/>
                  <a:pt x="978" y="383"/>
                </a:cubicBezTo>
                <a:cubicBezTo>
                  <a:pt x="977" y="382"/>
                  <a:pt x="976" y="381"/>
                  <a:pt x="976" y="380"/>
                </a:cubicBezTo>
                <a:cubicBezTo>
                  <a:pt x="976" y="380"/>
                  <a:pt x="976" y="379"/>
                  <a:pt x="976" y="379"/>
                </a:cubicBezTo>
                <a:cubicBezTo>
                  <a:pt x="976" y="379"/>
                  <a:pt x="975" y="378"/>
                  <a:pt x="975" y="378"/>
                </a:cubicBezTo>
                <a:cubicBezTo>
                  <a:pt x="975" y="377"/>
                  <a:pt x="975" y="377"/>
                  <a:pt x="975" y="377"/>
                </a:cubicBezTo>
                <a:cubicBezTo>
                  <a:pt x="975" y="377"/>
                  <a:pt x="975" y="376"/>
                  <a:pt x="975" y="376"/>
                </a:cubicBezTo>
                <a:close/>
                <a:moveTo>
                  <a:pt x="946" y="243"/>
                </a:moveTo>
                <a:cubicBezTo>
                  <a:pt x="946" y="242"/>
                  <a:pt x="947" y="242"/>
                  <a:pt x="947" y="242"/>
                </a:cubicBezTo>
                <a:cubicBezTo>
                  <a:pt x="947" y="242"/>
                  <a:pt x="947" y="241"/>
                  <a:pt x="947" y="241"/>
                </a:cubicBezTo>
                <a:cubicBezTo>
                  <a:pt x="948" y="241"/>
                  <a:pt x="948" y="242"/>
                  <a:pt x="948" y="242"/>
                </a:cubicBezTo>
                <a:cubicBezTo>
                  <a:pt x="949" y="243"/>
                  <a:pt x="950" y="242"/>
                  <a:pt x="951" y="242"/>
                </a:cubicBezTo>
                <a:cubicBezTo>
                  <a:pt x="951" y="243"/>
                  <a:pt x="951" y="243"/>
                  <a:pt x="951" y="243"/>
                </a:cubicBezTo>
                <a:cubicBezTo>
                  <a:pt x="951" y="243"/>
                  <a:pt x="950" y="243"/>
                  <a:pt x="950" y="244"/>
                </a:cubicBezTo>
                <a:cubicBezTo>
                  <a:pt x="951" y="244"/>
                  <a:pt x="951" y="245"/>
                  <a:pt x="951" y="245"/>
                </a:cubicBezTo>
                <a:cubicBezTo>
                  <a:pt x="950" y="246"/>
                  <a:pt x="950" y="248"/>
                  <a:pt x="950" y="249"/>
                </a:cubicBezTo>
                <a:cubicBezTo>
                  <a:pt x="950" y="249"/>
                  <a:pt x="948" y="252"/>
                  <a:pt x="948" y="252"/>
                </a:cubicBezTo>
                <a:cubicBezTo>
                  <a:pt x="948" y="252"/>
                  <a:pt x="948" y="252"/>
                  <a:pt x="947" y="252"/>
                </a:cubicBezTo>
                <a:cubicBezTo>
                  <a:pt x="948" y="251"/>
                  <a:pt x="948" y="250"/>
                  <a:pt x="948" y="250"/>
                </a:cubicBezTo>
                <a:cubicBezTo>
                  <a:pt x="948" y="250"/>
                  <a:pt x="948" y="249"/>
                  <a:pt x="948" y="249"/>
                </a:cubicBezTo>
                <a:cubicBezTo>
                  <a:pt x="947" y="249"/>
                  <a:pt x="947" y="250"/>
                  <a:pt x="947" y="250"/>
                </a:cubicBezTo>
                <a:cubicBezTo>
                  <a:pt x="947" y="250"/>
                  <a:pt x="947" y="251"/>
                  <a:pt x="946" y="251"/>
                </a:cubicBezTo>
                <a:cubicBezTo>
                  <a:pt x="946" y="251"/>
                  <a:pt x="946" y="251"/>
                  <a:pt x="946" y="251"/>
                </a:cubicBezTo>
                <a:cubicBezTo>
                  <a:pt x="946" y="251"/>
                  <a:pt x="946" y="251"/>
                  <a:pt x="946" y="251"/>
                </a:cubicBezTo>
                <a:cubicBezTo>
                  <a:pt x="946" y="250"/>
                  <a:pt x="946" y="250"/>
                  <a:pt x="946" y="249"/>
                </a:cubicBezTo>
                <a:cubicBezTo>
                  <a:pt x="946" y="249"/>
                  <a:pt x="946" y="248"/>
                  <a:pt x="946" y="248"/>
                </a:cubicBezTo>
                <a:cubicBezTo>
                  <a:pt x="946" y="247"/>
                  <a:pt x="947" y="247"/>
                  <a:pt x="947" y="246"/>
                </a:cubicBezTo>
                <a:cubicBezTo>
                  <a:pt x="947" y="245"/>
                  <a:pt x="947" y="245"/>
                  <a:pt x="946" y="244"/>
                </a:cubicBezTo>
                <a:cubicBezTo>
                  <a:pt x="946" y="244"/>
                  <a:pt x="946" y="244"/>
                  <a:pt x="946" y="244"/>
                </a:cubicBezTo>
                <a:cubicBezTo>
                  <a:pt x="946" y="245"/>
                  <a:pt x="945" y="245"/>
                  <a:pt x="945" y="246"/>
                </a:cubicBezTo>
                <a:cubicBezTo>
                  <a:pt x="944" y="245"/>
                  <a:pt x="944" y="244"/>
                  <a:pt x="943" y="244"/>
                </a:cubicBezTo>
                <a:cubicBezTo>
                  <a:pt x="944" y="243"/>
                  <a:pt x="945" y="243"/>
                  <a:pt x="946" y="243"/>
                </a:cubicBezTo>
                <a:close/>
                <a:moveTo>
                  <a:pt x="947" y="411"/>
                </a:moveTo>
                <a:cubicBezTo>
                  <a:pt x="947" y="411"/>
                  <a:pt x="947" y="411"/>
                  <a:pt x="948" y="411"/>
                </a:cubicBezTo>
                <a:cubicBezTo>
                  <a:pt x="948" y="410"/>
                  <a:pt x="950" y="411"/>
                  <a:pt x="950" y="410"/>
                </a:cubicBezTo>
                <a:cubicBezTo>
                  <a:pt x="951" y="411"/>
                  <a:pt x="952" y="412"/>
                  <a:pt x="953" y="412"/>
                </a:cubicBezTo>
                <a:cubicBezTo>
                  <a:pt x="953" y="413"/>
                  <a:pt x="953" y="413"/>
                  <a:pt x="952" y="413"/>
                </a:cubicBezTo>
                <a:cubicBezTo>
                  <a:pt x="952" y="413"/>
                  <a:pt x="948" y="411"/>
                  <a:pt x="947" y="411"/>
                </a:cubicBezTo>
                <a:close/>
                <a:moveTo>
                  <a:pt x="960" y="408"/>
                </a:moveTo>
                <a:cubicBezTo>
                  <a:pt x="959" y="408"/>
                  <a:pt x="958" y="408"/>
                  <a:pt x="957" y="408"/>
                </a:cubicBezTo>
                <a:cubicBezTo>
                  <a:pt x="957" y="409"/>
                  <a:pt x="957" y="409"/>
                  <a:pt x="957" y="409"/>
                </a:cubicBezTo>
                <a:cubicBezTo>
                  <a:pt x="956" y="409"/>
                  <a:pt x="956" y="409"/>
                  <a:pt x="955" y="409"/>
                </a:cubicBezTo>
                <a:cubicBezTo>
                  <a:pt x="955" y="409"/>
                  <a:pt x="955" y="409"/>
                  <a:pt x="954" y="409"/>
                </a:cubicBezTo>
                <a:cubicBezTo>
                  <a:pt x="953" y="409"/>
                  <a:pt x="952" y="408"/>
                  <a:pt x="951" y="409"/>
                </a:cubicBezTo>
                <a:cubicBezTo>
                  <a:pt x="951" y="408"/>
                  <a:pt x="951" y="408"/>
                  <a:pt x="950" y="408"/>
                </a:cubicBezTo>
                <a:cubicBezTo>
                  <a:pt x="950" y="408"/>
                  <a:pt x="951" y="407"/>
                  <a:pt x="951" y="407"/>
                </a:cubicBezTo>
                <a:cubicBezTo>
                  <a:pt x="952" y="407"/>
                  <a:pt x="953" y="407"/>
                  <a:pt x="954" y="407"/>
                </a:cubicBezTo>
                <a:cubicBezTo>
                  <a:pt x="955" y="407"/>
                  <a:pt x="955" y="408"/>
                  <a:pt x="956" y="408"/>
                </a:cubicBezTo>
                <a:cubicBezTo>
                  <a:pt x="957" y="407"/>
                  <a:pt x="958" y="408"/>
                  <a:pt x="959" y="407"/>
                </a:cubicBezTo>
                <a:cubicBezTo>
                  <a:pt x="959" y="407"/>
                  <a:pt x="959" y="407"/>
                  <a:pt x="959" y="407"/>
                </a:cubicBezTo>
                <a:cubicBezTo>
                  <a:pt x="959" y="407"/>
                  <a:pt x="960" y="407"/>
                  <a:pt x="960" y="406"/>
                </a:cubicBezTo>
                <a:cubicBezTo>
                  <a:pt x="960" y="406"/>
                  <a:pt x="960" y="406"/>
                  <a:pt x="960" y="406"/>
                </a:cubicBezTo>
                <a:cubicBezTo>
                  <a:pt x="960" y="406"/>
                  <a:pt x="960" y="406"/>
                  <a:pt x="960" y="406"/>
                </a:cubicBezTo>
                <a:cubicBezTo>
                  <a:pt x="960" y="406"/>
                  <a:pt x="961" y="406"/>
                  <a:pt x="961" y="406"/>
                </a:cubicBezTo>
                <a:cubicBezTo>
                  <a:pt x="961" y="407"/>
                  <a:pt x="961" y="407"/>
                  <a:pt x="961" y="407"/>
                </a:cubicBezTo>
                <a:cubicBezTo>
                  <a:pt x="960" y="407"/>
                  <a:pt x="960" y="407"/>
                  <a:pt x="960" y="408"/>
                </a:cubicBezTo>
                <a:close/>
                <a:moveTo>
                  <a:pt x="957" y="243"/>
                </a:moveTo>
                <a:cubicBezTo>
                  <a:pt x="955" y="243"/>
                  <a:pt x="956" y="245"/>
                  <a:pt x="954" y="246"/>
                </a:cubicBezTo>
                <a:cubicBezTo>
                  <a:pt x="953" y="245"/>
                  <a:pt x="953" y="244"/>
                  <a:pt x="952" y="243"/>
                </a:cubicBezTo>
                <a:cubicBezTo>
                  <a:pt x="952" y="243"/>
                  <a:pt x="952" y="243"/>
                  <a:pt x="953" y="243"/>
                </a:cubicBezTo>
                <a:cubicBezTo>
                  <a:pt x="954" y="242"/>
                  <a:pt x="954" y="242"/>
                  <a:pt x="955" y="241"/>
                </a:cubicBezTo>
                <a:cubicBezTo>
                  <a:pt x="956" y="241"/>
                  <a:pt x="957" y="241"/>
                  <a:pt x="958" y="240"/>
                </a:cubicBezTo>
                <a:cubicBezTo>
                  <a:pt x="959" y="240"/>
                  <a:pt x="960" y="240"/>
                  <a:pt x="960" y="241"/>
                </a:cubicBezTo>
                <a:cubicBezTo>
                  <a:pt x="960" y="241"/>
                  <a:pt x="960" y="241"/>
                  <a:pt x="961" y="241"/>
                </a:cubicBezTo>
                <a:cubicBezTo>
                  <a:pt x="960" y="242"/>
                  <a:pt x="959" y="243"/>
                  <a:pt x="958" y="244"/>
                </a:cubicBezTo>
                <a:cubicBezTo>
                  <a:pt x="958" y="243"/>
                  <a:pt x="958" y="243"/>
                  <a:pt x="957" y="243"/>
                </a:cubicBezTo>
                <a:close/>
                <a:moveTo>
                  <a:pt x="971" y="391"/>
                </a:moveTo>
                <a:cubicBezTo>
                  <a:pt x="971" y="390"/>
                  <a:pt x="971" y="390"/>
                  <a:pt x="971" y="390"/>
                </a:cubicBezTo>
                <a:cubicBezTo>
                  <a:pt x="971" y="390"/>
                  <a:pt x="972" y="390"/>
                  <a:pt x="972" y="390"/>
                </a:cubicBezTo>
                <a:cubicBezTo>
                  <a:pt x="973" y="390"/>
                  <a:pt x="973" y="390"/>
                  <a:pt x="973" y="390"/>
                </a:cubicBezTo>
                <a:cubicBezTo>
                  <a:pt x="973" y="390"/>
                  <a:pt x="974" y="391"/>
                  <a:pt x="974" y="391"/>
                </a:cubicBezTo>
                <a:cubicBezTo>
                  <a:pt x="974" y="391"/>
                  <a:pt x="974" y="391"/>
                  <a:pt x="974" y="391"/>
                </a:cubicBezTo>
                <a:cubicBezTo>
                  <a:pt x="973" y="393"/>
                  <a:pt x="971" y="392"/>
                  <a:pt x="971" y="391"/>
                </a:cubicBezTo>
                <a:close/>
                <a:moveTo>
                  <a:pt x="974" y="408"/>
                </a:moveTo>
                <a:cubicBezTo>
                  <a:pt x="972" y="409"/>
                  <a:pt x="969" y="409"/>
                  <a:pt x="967" y="410"/>
                </a:cubicBezTo>
                <a:cubicBezTo>
                  <a:pt x="966" y="411"/>
                  <a:pt x="965" y="413"/>
                  <a:pt x="962" y="413"/>
                </a:cubicBezTo>
                <a:cubicBezTo>
                  <a:pt x="963" y="413"/>
                  <a:pt x="963" y="411"/>
                  <a:pt x="963" y="411"/>
                </a:cubicBezTo>
                <a:cubicBezTo>
                  <a:pt x="964" y="410"/>
                  <a:pt x="965" y="410"/>
                  <a:pt x="966" y="409"/>
                </a:cubicBezTo>
                <a:cubicBezTo>
                  <a:pt x="967" y="409"/>
                  <a:pt x="967" y="408"/>
                  <a:pt x="968" y="408"/>
                </a:cubicBezTo>
                <a:cubicBezTo>
                  <a:pt x="970" y="407"/>
                  <a:pt x="972" y="408"/>
                  <a:pt x="974" y="407"/>
                </a:cubicBezTo>
                <a:cubicBezTo>
                  <a:pt x="974" y="407"/>
                  <a:pt x="974" y="407"/>
                  <a:pt x="974" y="407"/>
                </a:cubicBezTo>
                <a:cubicBezTo>
                  <a:pt x="974" y="407"/>
                  <a:pt x="974" y="407"/>
                  <a:pt x="974" y="408"/>
                </a:cubicBezTo>
                <a:close/>
                <a:moveTo>
                  <a:pt x="952" y="383"/>
                </a:moveTo>
                <a:cubicBezTo>
                  <a:pt x="953" y="384"/>
                  <a:pt x="953" y="384"/>
                  <a:pt x="953" y="384"/>
                </a:cubicBezTo>
                <a:cubicBezTo>
                  <a:pt x="953" y="384"/>
                  <a:pt x="954" y="384"/>
                  <a:pt x="954" y="384"/>
                </a:cubicBezTo>
                <a:cubicBezTo>
                  <a:pt x="955" y="384"/>
                  <a:pt x="955" y="383"/>
                  <a:pt x="956" y="383"/>
                </a:cubicBezTo>
                <a:cubicBezTo>
                  <a:pt x="956" y="383"/>
                  <a:pt x="957" y="383"/>
                  <a:pt x="957" y="383"/>
                </a:cubicBezTo>
                <a:cubicBezTo>
                  <a:pt x="957" y="383"/>
                  <a:pt x="960" y="382"/>
                  <a:pt x="960" y="382"/>
                </a:cubicBezTo>
                <a:cubicBezTo>
                  <a:pt x="960" y="382"/>
                  <a:pt x="960" y="382"/>
                  <a:pt x="961" y="382"/>
                </a:cubicBezTo>
                <a:cubicBezTo>
                  <a:pt x="961" y="382"/>
                  <a:pt x="961" y="382"/>
                  <a:pt x="962" y="382"/>
                </a:cubicBezTo>
                <a:cubicBezTo>
                  <a:pt x="962" y="383"/>
                  <a:pt x="962" y="383"/>
                  <a:pt x="962" y="383"/>
                </a:cubicBezTo>
                <a:cubicBezTo>
                  <a:pt x="961" y="383"/>
                  <a:pt x="961" y="383"/>
                  <a:pt x="961" y="383"/>
                </a:cubicBezTo>
                <a:cubicBezTo>
                  <a:pt x="961" y="383"/>
                  <a:pt x="961" y="383"/>
                  <a:pt x="960" y="383"/>
                </a:cubicBezTo>
                <a:cubicBezTo>
                  <a:pt x="959" y="384"/>
                  <a:pt x="959" y="384"/>
                  <a:pt x="958" y="385"/>
                </a:cubicBezTo>
                <a:cubicBezTo>
                  <a:pt x="958" y="385"/>
                  <a:pt x="957" y="385"/>
                  <a:pt x="956" y="386"/>
                </a:cubicBezTo>
                <a:cubicBezTo>
                  <a:pt x="956" y="386"/>
                  <a:pt x="955" y="386"/>
                  <a:pt x="955" y="386"/>
                </a:cubicBezTo>
                <a:cubicBezTo>
                  <a:pt x="955" y="386"/>
                  <a:pt x="955" y="386"/>
                  <a:pt x="955" y="386"/>
                </a:cubicBezTo>
                <a:cubicBezTo>
                  <a:pt x="955" y="386"/>
                  <a:pt x="955" y="386"/>
                  <a:pt x="955" y="386"/>
                </a:cubicBezTo>
                <a:cubicBezTo>
                  <a:pt x="956" y="387"/>
                  <a:pt x="958" y="389"/>
                  <a:pt x="958" y="390"/>
                </a:cubicBezTo>
                <a:cubicBezTo>
                  <a:pt x="958" y="392"/>
                  <a:pt x="958" y="393"/>
                  <a:pt x="960" y="393"/>
                </a:cubicBezTo>
                <a:cubicBezTo>
                  <a:pt x="960" y="394"/>
                  <a:pt x="960" y="394"/>
                  <a:pt x="960" y="394"/>
                </a:cubicBezTo>
                <a:cubicBezTo>
                  <a:pt x="958" y="394"/>
                  <a:pt x="957" y="394"/>
                  <a:pt x="957" y="396"/>
                </a:cubicBezTo>
                <a:cubicBezTo>
                  <a:pt x="956" y="396"/>
                  <a:pt x="956" y="395"/>
                  <a:pt x="956" y="395"/>
                </a:cubicBezTo>
                <a:cubicBezTo>
                  <a:pt x="956" y="394"/>
                  <a:pt x="956" y="394"/>
                  <a:pt x="956" y="393"/>
                </a:cubicBezTo>
                <a:cubicBezTo>
                  <a:pt x="955" y="392"/>
                  <a:pt x="954" y="392"/>
                  <a:pt x="954" y="391"/>
                </a:cubicBezTo>
                <a:cubicBezTo>
                  <a:pt x="953" y="390"/>
                  <a:pt x="955" y="390"/>
                  <a:pt x="954" y="389"/>
                </a:cubicBezTo>
                <a:cubicBezTo>
                  <a:pt x="953" y="389"/>
                  <a:pt x="952" y="389"/>
                  <a:pt x="952" y="389"/>
                </a:cubicBezTo>
                <a:cubicBezTo>
                  <a:pt x="952" y="390"/>
                  <a:pt x="952" y="391"/>
                  <a:pt x="952" y="392"/>
                </a:cubicBezTo>
                <a:cubicBezTo>
                  <a:pt x="952" y="392"/>
                  <a:pt x="952" y="393"/>
                  <a:pt x="952" y="394"/>
                </a:cubicBezTo>
                <a:cubicBezTo>
                  <a:pt x="952" y="394"/>
                  <a:pt x="952" y="395"/>
                  <a:pt x="952" y="395"/>
                </a:cubicBezTo>
                <a:cubicBezTo>
                  <a:pt x="952" y="396"/>
                  <a:pt x="952" y="396"/>
                  <a:pt x="951" y="397"/>
                </a:cubicBezTo>
                <a:cubicBezTo>
                  <a:pt x="952" y="397"/>
                  <a:pt x="952" y="397"/>
                  <a:pt x="952" y="398"/>
                </a:cubicBezTo>
                <a:cubicBezTo>
                  <a:pt x="951" y="398"/>
                  <a:pt x="950" y="398"/>
                  <a:pt x="949" y="398"/>
                </a:cubicBezTo>
                <a:cubicBezTo>
                  <a:pt x="948" y="398"/>
                  <a:pt x="950" y="393"/>
                  <a:pt x="949" y="391"/>
                </a:cubicBezTo>
                <a:cubicBezTo>
                  <a:pt x="948" y="391"/>
                  <a:pt x="948" y="391"/>
                  <a:pt x="947" y="391"/>
                </a:cubicBezTo>
                <a:cubicBezTo>
                  <a:pt x="947" y="390"/>
                  <a:pt x="947" y="390"/>
                  <a:pt x="947" y="389"/>
                </a:cubicBezTo>
                <a:cubicBezTo>
                  <a:pt x="947" y="388"/>
                  <a:pt x="948" y="387"/>
                  <a:pt x="949" y="386"/>
                </a:cubicBezTo>
                <a:cubicBezTo>
                  <a:pt x="948" y="385"/>
                  <a:pt x="948" y="385"/>
                  <a:pt x="948" y="384"/>
                </a:cubicBezTo>
                <a:cubicBezTo>
                  <a:pt x="949" y="383"/>
                  <a:pt x="949" y="383"/>
                  <a:pt x="949" y="382"/>
                </a:cubicBezTo>
                <a:cubicBezTo>
                  <a:pt x="949" y="382"/>
                  <a:pt x="949" y="382"/>
                  <a:pt x="950" y="382"/>
                </a:cubicBezTo>
                <a:cubicBezTo>
                  <a:pt x="950" y="380"/>
                  <a:pt x="950" y="378"/>
                  <a:pt x="952" y="377"/>
                </a:cubicBezTo>
                <a:cubicBezTo>
                  <a:pt x="952" y="377"/>
                  <a:pt x="952" y="377"/>
                  <a:pt x="952" y="377"/>
                </a:cubicBezTo>
                <a:cubicBezTo>
                  <a:pt x="953" y="377"/>
                  <a:pt x="953" y="376"/>
                  <a:pt x="954" y="376"/>
                </a:cubicBezTo>
                <a:cubicBezTo>
                  <a:pt x="955" y="375"/>
                  <a:pt x="955" y="376"/>
                  <a:pt x="956" y="377"/>
                </a:cubicBezTo>
                <a:cubicBezTo>
                  <a:pt x="957" y="377"/>
                  <a:pt x="957" y="377"/>
                  <a:pt x="958" y="377"/>
                </a:cubicBezTo>
                <a:cubicBezTo>
                  <a:pt x="959" y="377"/>
                  <a:pt x="959" y="377"/>
                  <a:pt x="960" y="377"/>
                </a:cubicBezTo>
                <a:cubicBezTo>
                  <a:pt x="960" y="377"/>
                  <a:pt x="960" y="377"/>
                  <a:pt x="961" y="377"/>
                </a:cubicBezTo>
                <a:cubicBezTo>
                  <a:pt x="963" y="376"/>
                  <a:pt x="964" y="378"/>
                  <a:pt x="966" y="376"/>
                </a:cubicBezTo>
                <a:cubicBezTo>
                  <a:pt x="966" y="376"/>
                  <a:pt x="966" y="376"/>
                  <a:pt x="966" y="375"/>
                </a:cubicBezTo>
                <a:cubicBezTo>
                  <a:pt x="966" y="375"/>
                  <a:pt x="967" y="374"/>
                  <a:pt x="967" y="374"/>
                </a:cubicBezTo>
                <a:cubicBezTo>
                  <a:pt x="967" y="375"/>
                  <a:pt x="967" y="376"/>
                  <a:pt x="966" y="377"/>
                </a:cubicBezTo>
                <a:cubicBezTo>
                  <a:pt x="964" y="380"/>
                  <a:pt x="962" y="378"/>
                  <a:pt x="958" y="378"/>
                </a:cubicBezTo>
                <a:cubicBezTo>
                  <a:pt x="954" y="378"/>
                  <a:pt x="952" y="377"/>
                  <a:pt x="951" y="380"/>
                </a:cubicBezTo>
                <a:cubicBezTo>
                  <a:pt x="951" y="380"/>
                  <a:pt x="950" y="381"/>
                  <a:pt x="951" y="382"/>
                </a:cubicBezTo>
                <a:cubicBezTo>
                  <a:pt x="951" y="383"/>
                  <a:pt x="952" y="383"/>
                  <a:pt x="952" y="383"/>
                </a:cubicBezTo>
                <a:close/>
                <a:moveTo>
                  <a:pt x="944" y="409"/>
                </a:moveTo>
                <a:cubicBezTo>
                  <a:pt x="943" y="409"/>
                  <a:pt x="942" y="410"/>
                  <a:pt x="940" y="409"/>
                </a:cubicBezTo>
                <a:cubicBezTo>
                  <a:pt x="940" y="408"/>
                  <a:pt x="940" y="408"/>
                  <a:pt x="940" y="408"/>
                </a:cubicBezTo>
                <a:cubicBezTo>
                  <a:pt x="941" y="408"/>
                  <a:pt x="941" y="407"/>
                  <a:pt x="941" y="407"/>
                </a:cubicBezTo>
                <a:cubicBezTo>
                  <a:pt x="942" y="407"/>
                  <a:pt x="942" y="407"/>
                  <a:pt x="942" y="407"/>
                </a:cubicBezTo>
                <a:cubicBezTo>
                  <a:pt x="943" y="408"/>
                  <a:pt x="943" y="409"/>
                  <a:pt x="945" y="408"/>
                </a:cubicBezTo>
                <a:cubicBezTo>
                  <a:pt x="945" y="408"/>
                  <a:pt x="945" y="407"/>
                  <a:pt x="945" y="407"/>
                </a:cubicBezTo>
                <a:cubicBezTo>
                  <a:pt x="944" y="407"/>
                  <a:pt x="944" y="407"/>
                  <a:pt x="944" y="407"/>
                </a:cubicBezTo>
                <a:cubicBezTo>
                  <a:pt x="944" y="407"/>
                  <a:pt x="943" y="407"/>
                  <a:pt x="943" y="406"/>
                </a:cubicBezTo>
                <a:cubicBezTo>
                  <a:pt x="944" y="406"/>
                  <a:pt x="944" y="406"/>
                  <a:pt x="944" y="406"/>
                </a:cubicBezTo>
                <a:cubicBezTo>
                  <a:pt x="945" y="406"/>
                  <a:pt x="945" y="406"/>
                  <a:pt x="945" y="407"/>
                </a:cubicBezTo>
                <a:cubicBezTo>
                  <a:pt x="945" y="406"/>
                  <a:pt x="946" y="406"/>
                  <a:pt x="946" y="407"/>
                </a:cubicBezTo>
                <a:cubicBezTo>
                  <a:pt x="946" y="407"/>
                  <a:pt x="946" y="407"/>
                  <a:pt x="946" y="407"/>
                </a:cubicBezTo>
                <a:cubicBezTo>
                  <a:pt x="946" y="407"/>
                  <a:pt x="946" y="407"/>
                  <a:pt x="947" y="407"/>
                </a:cubicBezTo>
                <a:cubicBezTo>
                  <a:pt x="947" y="407"/>
                  <a:pt x="947" y="407"/>
                  <a:pt x="947" y="407"/>
                </a:cubicBezTo>
                <a:cubicBezTo>
                  <a:pt x="947" y="407"/>
                  <a:pt x="947" y="407"/>
                  <a:pt x="947" y="408"/>
                </a:cubicBezTo>
                <a:cubicBezTo>
                  <a:pt x="948" y="408"/>
                  <a:pt x="948" y="408"/>
                  <a:pt x="948" y="408"/>
                </a:cubicBezTo>
                <a:cubicBezTo>
                  <a:pt x="948" y="408"/>
                  <a:pt x="948" y="408"/>
                  <a:pt x="948" y="408"/>
                </a:cubicBezTo>
                <a:cubicBezTo>
                  <a:pt x="947" y="408"/>
                  <a:pt x="947" y="408"/>
                  <a:pt x="947" y="408"/>
                </a:cubicBezTo>
                <a:cubicBezTo>
                  <a:pt x="946" y="408"/>
                  <a:pt x="946" y="409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4" y="409"/>
                </a:cubicBezTo>
                <a:close/>
                <a:moveTo>
                  <a:pt x="935" y="406"/>
                </a:moveTo>
                <a:cubicBezTo>
                  <a:pt x="935" y="407"/>
                  <a:pt x="936" y="407"/>
                  <a:pt x="936" y="407"/>
                </a:cubicBezTo>
                <a:cubicBezTo>
                  <a:pt x="936" y="407"/>
                  <a:pt x="936" y="407"/>
                  <a:pt x="936" y="407"/>
                </a:cubicBezTo>
                <a:cubicBezTo>
                  <a:pt x="936" y="407"/>
                  <a:pt x="935" y="407"/>
                  <a:pt x="935" y="408"/>
                </a:cubicBezTo>
                <a:cubicBezTo>
                  <a:pt x="934" y="408"/>
                  <a:pt x="933" y="407"/>
                  <a:pt x="933" y="407"/>
                </a:cubicBezTo>
                <a:cubicBezTo>
                  <a:pt x="933" y="407"/>
                  <a:pt x="933" y="407"/>
                  <a:pt x="933" y="407"/>
                </a:cubicBezTo>
                <a:cubicBezTo>
                  <a:pt x="934" y="407"/>
                  <a:pt x="934" y="406"/>
                  <a:pt x="935" y="406"/>
                </a:cubicBezTo>
                <a:close/>
                <a:moveTo>
                  <a:pt x="934" y="364"/>
                </a:moveTo>
                <a:cubicBezTo>
                  <a:pt x="935" y="364"/>
                  <a:pt x="935" y="364"/>
                  <a:pt x="935" y="364"/>
                </a:cubicBezTo>
                <a:cubicBezTo>
                  <a:pt x="935" y="364"/>
                  <a:pt x="935" y="365"/>
                  <a:pt x="935" y="365"/>
                </a:cubicBezTo>
                <a:cubicBezTo>
                  <a:pt x="934" y="366"/>
                  <a:pt x="934" y="366"/>
                  <a:pt x="933" y="366"/>
                </a:cubicBezTo>
                <a:cubicBezTo>
                  <a:pt x="933" y="366"/>
                  <a:pt x="932" y="366"/>
                  <a:pt x="932" y="366"/>
                </a:cubicBezTo>
                <a:cubicBezTo>
                  <a:pt x="932" y="365"/>
                  <a:pt x="932" y="365"/>
                  <a:pt x="932" y="365"/>
                </a:cubicBezTo>
                <a:cubicBezTo>
                  <a:pt x="933" y="364"/>
                  <a:pt x="933" y="364"/>
                  <a:pt x="934" y="363"/>
                </a:cubicBezTo>
                <a:cubicBezTo>
                  <a:pt x="934" y="363"/>
                  <a:pt x="934" y="363"/>
                  <a:pt x="934" y="364"/>
                </a:cubicBezTo>
                <a:close/>
                <a:moveTo>
                  <a:pt x="919" y="317"/>
                </a:moveTo>
                <a:cubicBezTo>
                  <a:pt x="920" y="318"/>
                  <a:pt x="921" y="318"/>
                  <a:pt x="922" y="318"/>
                </a:cubicBezTo>
                <a:cubicBezTo>
                  <a:pt x="922" y="318"/>
                  <a:pt x="922" y="318"/>
                  <a:pt x="922" y="319"/>
                </a:cubicBezTo>
                <a:cubicBezTo>
                  <a:pt x="922" y="320"/>
                  <a:pt x="920" y="321"/>
                  <a:pt x="919" y="321"/>
                </a:cubicBezTo>
                <a:cubicBezTo>
                  <a:pt x="919" y="320"/>
                  <a:pt x="919" y="319"/>
                  <a:pt x="919" y="317"/>
                </a:cubicBezTo>
                <a:close/>
                <a:moveTo>
                  <a:pt x="922" y="326"/>
                </a:moveTo>
                <a:cubicBezTo>
                  <a:pt x="922" y="326"/>
                  <a:pt x="921" y="325"/>
                  <a:pt x="920" y="324"/>
                </a:cubicBezTo>
                <a:cubicBezTo>
                  <a:pt x="920" y="324"/>
                  <a:pt x="921" y="324"/>
                  <a:pt x="921" y="324"/>
                </a:cubicBezTo>
                <a:cubicBezTo>
                  <a:pt x="922" y="323"/>
                  <a:pt x="922" y="322"/>
                  <a:pt x="922" y="320"/>
                </a:cubicBezTo>
                <a:cubicBezTo>
                  <a:pt x="923" y="320"/>
                  <a:pt x="923" y="320"/>
                  <a:pt x="923" y="320"/>
                </a:cubicBezTo>
                <a:cubicBezTo>
                  <a:pt x="923" y="320"/>
                  <a:pt x="923" y="320"/>
                  <a:pt x="924" y="320"/>
                </a:cubicBezTo>
                <a:cubicBezTo>
                  <a:pt x="924" y="322"/>
                  <a:pt x="922" y="323"/>
                  <a:pt x="923" y="325"/>
                </a:cubicBezTo>
                <a:cubicBezTo>
                  <a:pt x="923" y="326"/>
                  <a:pt x="923" y="326"/>
                  <a:pt x="922" y="326"/>
                </a:cubicBezTo>
                <a:close/>
                <a:moveTo>
                  <a:pt x="917" y="312"/>
                </a:moveTo>
                <a:cubicBezTo>
                  <a:pt x="918" y="313"/>
                  <a:pt x="917" y="315"/>
                  <a:pt x="916" y="316"/>
                </a:cubicBezTo>
                <a:cubicBezTo>
                  <a:pt x="915" y="315"/>
                  <a:pt x="915" y="313"/>
                  <a:pt x="914" y="312"/>
                </a:cubicBezTo>
                <a:cubicBezTo>
                  <a:pt x="914" y="312"/>
                  <a:pt x="914" y="312"/>
                  <a:pt x="914" y="312"/>
                </a:cubicBezTo>
                <a:cubicBezTo>
                  <a:pt x="914" y="312"/>
                  <a:pt x="915" y="312"/>
                  <a:pt x="915" y="312"/>
                </a:cubicBezTo>
                <a:cubicBezTo>
                  <a:pt x="916" y="312"/>
                  <a:pt x="917" y="312"/>
                  <a:pt x="917" y="312"/>
                </a:cubicBezTo>
                <a:close/>
                <a:moveTo>
                  <a:pt x="916" y="280"/>
                </a:moveTo>
                <a:cubicBezTo>
                  <a:pt x="916" y="281"/>
                  <a:pt x="916" y="283"/>
                  <a:pt x="915" y="283"/>
                </a:cubicBezTo>
                <a:cubicBezTo>
                  <a:pt x="914" y="282"/>
                  <a:pt x="913" y="281"/>
                  <a:pt x="913" y="279"/>
                </a:cubicBezTo>
                <a:cubicBezTo>
                  <a:pt x="912" y="278"/>
                  <a:pt x="915" y="273"/>
                  <a:pt x="916" y="273"/>
                </a:cubicBezTo>
                <a:cubicBezTo>
                  <a:pt x="917" y="272"/>
                  <a:pt x="917" y="272"/>
                  <a:pt x="918" y="272"/>
                </a:cubicBezTo>
                <a:cubicBezTo>
                  <a:pt x="918" y="272"/>
                  <a:pt x="918" y="272"/>
                  <a:pt x="919" y="273"/>
                </a:cubicBezTo>
                <a:cubicBezTo>
                  <a:pt x="918" y="274"/>
                  <a:pt x="918" y="276"/>
                  <a:pt x="917" y="278"/>
                </a:cubicBezTo>
                <a:cubicBezTo>
                  <a:pt x="917" y="279"/>
                  <a:pt x="916" y="280"/>
                  <a:pt x="916" y="280"/>
                </a:cubicBezTo>
                <a:close/>
                <a:moveTo>
                  <a:pt x="925" y="313"/>
                </a:moveTo>
                <a:cubicBezTo>
                  <a:pt x="924" y="313"/>
                  <a:pt x="924" y="313"/>
                  <a:pt x="923" y="313"/>
                </a:cubicBezTo>
                <a:cubicBezTo>
                  <a:pt x="923" y="312"/>
                  <a:pt x="922" y="310"/>
                  <a:pt x="921" y="310"/>
                </a:cubicBezTo>
                <a:cubicBezTo>
                  <a:pt x="921" y="310"/>
                  <a:pt x="921" y="310"/>
                  <a:pt x="920" y="310"/>
                </a:cubicBezTo>
                <a:cubicBezTo>
                  <a:pt x="921" y="311"/>
                  <a:pt x="921" y="311"/>
                  <a:pt x="921" y="312"/>
                </a:cubicBezTo>
                <a:cubicBezTo>
                  <a:pt x="921" y="312"/>
                  <a:pt x="921" y="312"/>
                  <a:pt x="921" y="312"/>
                </a:cubicBezTo>
                <a:cubicBezTo>
                  <a:pt x="921" y="312"/>
                  <a:pt x="921" y="312"/>
                  <a:pt x="921" y="312"/>
                </a:cubicBezTo>
                <a:cubicBezTo>
                  <a:pt x="920" y="311"/>
                  <a:pt x="919" y="310"/>
                  <a:pt x="918" y="310"/>
                </a:cubicBezTo>
                <a:cubicBezTo>
                  <a:pt x="917" y="310"/>
                  <a:pt x="917" y="311"/>
                  <a:pt x="916" y="311"/>
                </a:cubicBezTo>
                <a:cubicBezTo>
                  <a:pt x="916" y="310"/>
                  <a:pt x="915" y="310"/>
                  <a:pt x="915" y="309"/>
                </a:cubicBezTo>
                <a:cubicBezTo>
                  <a:pt x="915" y="309"/>
                  <a:pt x="915" y="309"/>
                  <a:pt x="915" y="308"/>
                </a:cubicBezTo>
                <a:cubicBezTo>
                  <a:pt x="916" y="309"/>
                  <a:pt x="916" y="309"/>
                  <a:pt x="917" y="309"/>
                </a:cubicBezTo>
                <a:cubicBezTo>
                  <a:pt x="917" y="309"/>
                  <a:pt x="917" y="309"/>
                  <a:pt x="917" y="309"/>
                </a:cubicBezTo>
                <a:cubicBezTo>
                  <a:pt x="917" y="309"/>
                  <a:pt x="917" y="308"/>
                  <a:pt x="917" y="308"/>
                </a:cubicBezTo>
                <a:cubicBezTo>
                  <a:pt x="916" y="308"/>
                  <a:pt x="915" y="307"/>
                  <a:pt x="914" y="307"/>
                </a:cubicBezTo>
                <a:cubicBezTo>
                  <a:pt x="914" y="307"/>
                  <a:pt x="914" y="308"/>
                  <a:pt x="914" y="308"/>
                </a:cubicBezTo>
                <a:cubicBezTo>
                  <a:pt x="911" y="306"/>
                  <a:pt x="913" y="304"/>
                  <a:pt x="912" y="302"/>
                </a:cubicBezTo>
                <a:cubicBezTo>
                  <a:pt x="912" y="302"/>
                  <a:pt x="912" y="302"/>
                  <a:pt x="912" y="302"/>
                </a:cubicBezTo>
                <a:cubicBezTo>
                  <a:pt x="912" y="302"/>
                  <a:pt x="912" y="302"/>
                  <a:pt x="912" y="302"/>
                </a:cubicBezTo>
                <a:cubicBezTo>
                  <a:pt x="913" y="302"/>
                  <a:pt x="913" y="303"/>
                  <a:pt x="914" y="303"/>
                </a:cubicBezTo>
                <a:cubicBezTo>
                  <a:pt x="914" y="300"/>
                  <a:pt x="913" y="296"/>
                  <a:pt x="915" y="294"/>
                </a:cubicBezTo>
                <a:cubicBezTo>
                  <a:pt x="917" y="295"/>
                  <a:pt x="917" y="295"/>
                  <a:pt x="918" y="295"/>
                </a:cubicBezTo>
                <a:cubicBezTo>
                  <a:pt x="919" y="296"/>
                  <a:pt x="919" y="295"/>
                  <a:pt x="920" y="295"/>
                </a:cubicBezTo>
                <a:cubicBezTo>
                  <a:pt x="920" y="295"/>
                  <a:pt x="920" y="295"/>
                  <a:pt x="920" y="296"/>
                </a:cubicBezTo>
                <a:cubicBezTo>
                  <a:pt x="919" y="298"/>
                  <a:pt x="920" y="298"/>
                  <a:pt x="921" y="299"/>
                </a:cubicBezTo>
                <a:cubicBezTo>
                  <a:pt x="920" y="302"/>
                  <a:pt x="919" y="302"/>
                  <a:pt x="917" y="303"/>
                </a:cubicBezTo>
                <a:cubicBezTo>
                  <a:pt x="917" y="304"/>
                  <a:pt x="917" y="305"/>
                  <a:pt x="917" y="306"/>
                </a:cubicBezTo>
                <a:cubicBezTo>
                  <a:pt x="918" y="307"/>
                  <a:pt x="918" y="310"/>
                  <a:pt x="920" y="310"/>
                </a:cubicBezTo>
                <a:cubicBezTo>
                  <a:pt x="920" y="309"/>
                  <a:pt x="920" y="309"/>
                  <a:pt x="921" y="309"/>
                </a:cubicBezTo>
                <a:cubicBezTo>
                  <a:pt x="921" y="309"/>
                  <a:pt x="921" y="309"/>
                  <a:pt x="922" y="309"/>
                </a:cubicBezTo>
                <a:cubicBezTo>
                  <a:pt x="922" y="309"/>
                  <a:pt x="922" y="310"/>
                  <a:pt x="923" y="311"/>
                </a:cubicBezTo>
                <a:cubicBezTo>
                  <a:pt x="923" y="311"/>
                  <a:pt x="923" y="311"/>
                  <a:pt x="923" y="311"/>
                </a:cubicBezTo>
                <a:cubicBezTo>
                  <a:pt x="923" y="310"/>
                  <a:pt x="924" y="310"/>
                  <a:pt x="924" y="310"/>
                </a:cubicBezTo>
                <a:cubicBezTo>
                  <a:pt x="924" y="310"/>
                  <a:pt x="925" y="310"/>
                  <a:pt x="925" y="310"/>
                </a:cubicBezTo>
                <a:cubicBezTo>
                  <a:pt x="925" y="310"/>
                  <a:pt x="925" y="310"/>
                  <a:pt x="925" y="310"/>
                </a:cubicBezTo>
                <a:cubicBezTo>
                  <a:pt x="925" y="310"/>
                  <a:pt x="925" y="311"/>
                  <a:pt x="925" y="311"/>
                </a:cubicBezTo>
                <a:cubicBezTo>
                  <a:pt x="925" y="311"/>
                  <a:pt x="924" y="311"/>
                  <a:pt x="924" y="311"/>
                </a:cubicBezTo>
                <a:cubicBezTo>
                  <a:pt x="924" y="312"/>
                  <a:pt x="925" y="313"/>
                  <a:pt x="925" y="313"/>
                </a:cubicBezTo>
                <a:cubicBezTo>
                  <a:pt x="925" y="313"/>
                  <a:pt x="925" y="313"/>
                  <a:pt x="925" y="313"/>
                </a:cubicBezTo>
                <a:close/>
                <a:moveTo>
                  <a:pt x="927" y="315"/>
                </a:moveTo>
                <a:cubicBezTo>
                  <a:pt x="927" y="315"/>
                  <a:pt x="928" y="315"/>
                  <a:pt x="929" y="315"/>
                </a:cubicBezTo>
                <a:cubicBezTo>
                  <a:pt x="929" y="315"/>
                  <a:pt x="929" y="315"/>
                  <a:pt x="930" y="315"/>
                </a:cubicBezTo>
                <a:cubicBezTo>
                  <a:pt x="930" y="316"/>
                  <a:pt x="930" y="318"/>
                  <a:pt x="931" y="319"/>
                </a:cubicBezTo>
                <a:cubicBezTo>
                  <a:pt x="931" y="319"/>
                  <a:pt x="931" y="319"/>
                  <a:pt x="930" y="319"/>
                </a:cubicBezTo>
                <a:cubicBezTo>
                  <a:pt x="930" y="319"/>
                  <a:pt x="930" y="319"/>
                  <a:pt x="930" y="319"/>
                </a:cubicBezTo>
                <a:cubicBezTo>
                  <a:pt x="930" y="319"/>
                  <a:pt x="929" y="319"/>
                  <a:pt x="929" y="318"/>
                </a:cubicBezTo>
                <a:cubicBezTo>
                  <a:pt x="929" y="318"/>
                  <a:pt x="929" y="317"/>
                  <a:pt x="929" y="317"/>
                </a:cubicBezTo>
                <a:cubicBezTo>
                  <a:pt x="928" y="317"/>
                  <a:pt x="927" y="316"/>
                  <a:pt x="927" y="315"/>
                </a:cubicBezTo>
                <a:close/>
                <a:moveTo>
                  <a:pt x="934" y="332"/>
                </a:moveTo>
                <a:cubicBezTo>
                  <a:pt x="933" y="333"/>
                  <a:pt x="933" y="333"/>
                  <a:pt x="933" y="334"/>
                </a:cubicBezTo>
                <a:cubicBezTo>
                  <a:pt x="933" y="334"/>
                  <a:pt x="932" y="334"/>
                  <a:pt x="932" y="334"/>
                </a:cubicBezTo>
                <a:cubicBezTo>
                  <a:pt x="932" y="333"/>
                  <a:pt x="932" y="332"/>
                  <a:pt x="931" y="332"/>
                </a:cubicBezTo>
                <a:cubicBezTo>
                  <a:pt x="931" y="333"/>
                  <a:pt x="931" y="333"/>
                  <a:pt x="930" y="334"/>
                </a:cubicBezTo>
                <a:cubicBezTo>
                  <a:pt x="930" y="335"/>
                  <a:pt x="932" y="336"/>
                  <a:pt x="930" y="338"/>
                </a:cubicBezTo>
                <a:cubicBezTo>
                  <a:pt x="930" y="338"/>
                  <a:pt x="930" y="338"/>
                  <a:pt x="930" y="338"/>
                </a:cubicBezTo>
                <a:cubicBezTo>
                  <a:pt x="930" y="337"/>
                  <a:pt x="930" y="337"/>
                  <a:pt x="929" y="337"/>
                </a:cubicBezTo>
                <a:cubicBezTo>
                  <a:pt x="930" y="337"/>
                  <a:pt x="930" y="336"/>
                  <a:pt x="930" y="336"/>
                </a:cubicBezTo>
                <a:cubicBezTo>
                  <a:pt x="929" y="336"/>
                  <a:pt x="929" y="336"/>
                  <a:pt x="929" y="336"/>
                </a:cubicBezTo>
                <a:cubicBezTo>
                  <a:pt x="929" y="336"/>
                  <a:pt x="929" y="336"/>
                  <a:pt x="929" y="337"/>
                </a:cubicBezTo>
                <a:cubicBezTo>
                  <a:pt x="927" y="337"/>
                  <a:pt x="926" y="335"/>
                  <a:pt x="926" y="334"/>
                </a:cubicBezTo>
                <a:cubicBezTo>
                  <a:pt x="925" y="333"/>
                  <a:pt x="927" y="332"/>
                  <a:pt x="925" y="331"/>
                </a:cubicBezTo>
                <a:cubicBezTo>
                  <a:pt x="925" y="330"/>
                  <a:pt x="924" y="330"/>
                  <a:pt x="924" y="330"/>
                </a:cubicBezTo>
                <a:cubicBezTo>
                  <a:pt x="923" y="331"/>
                  <a:pt x="923" y="331"/>
                  <a:pt x="922" y="331"/>
                </a:cubicBezTo>
                <a:cubicBezTo>
                  <a:pt x="922" y="331"/>
                  <a:pt x="922" y="331"/>
                  <a:pt x="922" y="331"/>
                </a:cubicBezTo>
                <a:cubicBezTo>
                  <a:pt x="922" y="330"/>
                  <a:pt x="922" y="330"/>
                  <a:pt x="922" y="330"/>
                </a:cubicBezTo>
                <a:cubicBezTo>
                  <a:pt x="921" y="330"/>
                  <a:pt x="920" y="332"/>
                  <a:pt x="920" y="333"/>
                </a:cubicBezTo>
                <a:cubicBezTo>
                  <a:pt x="919" y="333"/>
                  <a:pt x="919" y="333"/>
                  <a:pt x="919" y="333"/>
                </a:cubicBezTo>
                <a:cubicBezTo>
                  <a:pt x="919" y="333"/>
                  <a:pt x="919" y="333"/>
                  <a:pt x="919" y="333"/>
                </a:cubicBezTo>
                <a:cubicBezTo>
                  <a:pt x="919" y="332"/>
                  <a:pt x="919" y="330"/>
                  <a:pt x="920" y="330"/>
                </a:cubicBezTo>
                <a:cubicBezTo>
                  <a:pt x="921" y="330"/>
                  <a:pt x="921" y="330"/>
                  <a:pt x="922" y="329"/>
                </a:cubicBezTo>
                <a:cubicBezTo>
                  <a:pt x="922" y="328"/>
                  <a:pt x="923" y="328"/>
                  <a:pt x="924" y="328"/>
                </a:cubicBezTo>
                <a:cubicBezTo>
                  <a:pt x="925" y="328"/>
                  <a:pt x="925" y="329"/>
                  <a:pt x="925" y="329"/>
                </a:cubicBezTo>
                <a:cubicBezTo>
                  <a:pt x="925" y="329"/>
                  <a:pt x="926" y="329"/>
                  <a:pt x="926" y="329"/>
                </a:cubicBezTo>
                <a:cubicBezTo>
                  <a:pt x="926" y="328"/>
                  <a:pt x="927" y="328"/>
                  <a:pt x="927" y="328"/>
                </a:cubicBezTo>
                <a:cubicBezTo>
                  <a:pt x="928" y="328"/>
                  <a:pt x="928" y="328"/>
                  <a:pt x="928" y="328"/>
                </a:cubicBezTo>
                <a:cubicBezTo>
                  <a:pt x="928" y="327"/>
                  <a:pt x="928" y="327"/>
                  <a:pt x="929" y="326"/>
                </a:cubicBezTo>
                <a:cubicBezTo>
                  <a:pt x="929" y="327"/>
                  <a:pt x="929" y="327"/>
                  <a:pt x="929" y="327"/>
                </a:cubicBezTo>
                <a:cubicBezTo>
                  <a:pt x="929" y="327"/>
                  <a:pt x="929" y="327"/>
                  <a:pt x="929" y="327"/>
                </a:cubicBezTo>
                <a:cubicBezTo>
                  <a:pt x="930" y="326"/>
                  <a:pt x="930" y="327"/>
                  <a:pt x="931" y="326"/>
                </a:cubicBezTo>
                <a:cubicBezTo>
                  <a:pt x="931" y="326"/>
                  <a:pt x="930" y="325"/>
                  <a:pt x="930" y="324"/>
                </a:cubicBezTo>
                <a:cubicBezTo>
                  <a:pt x="930" y="324"/>
                  <a:pt x="931" y="324"/>
                  <a:pt x="931" y="324"/>
                </a:cubicBezTo>
                <a:cubicBezTo>
                  <a:pt x="932" y="325"/>
                  <a:pt x="933" y="326"/>
                  <a:pt x="932" y="328"/>
                </a:cubicBezTo>
                <a:cubicBezTo>
                  <a:pt x="932" y="328"/>
                  <a:pt x="932" y="328"/>
                  <a:pt x="932" y="328"/>
                </a:cubicBezTo>
                <a:cubicBezTo>
                  <a:pt x="933" y="328"/>
                  <a:pt x="933" y="328"/>
                  <a:pt x="933" y="328"/>
                </a:cubicBezTo>
                <a:cubicBezTo>
                  <a:pt x="933" y="328"/>
                  <a:pt x="933" y="328"/>
                  <a:pt x="934" y="329"/>
                </a:cubicBezTo>
                <a:cubicBezTo>
                  <a:pt x="933" y="330"/>
                  <a:pt x="934" y="331"/>
                  <a:pt x="934" y="332"/>
                </a:cubicBezTo>
                <a:close/>
                <a:moveTo>
                  <a:pt x="937" y="366"/>
                </a:moveTo>
                <a:cubicBezTo>
                  <a:pt x="939" y="366"/>
                  <a:pt x="942" y="366"/>
                  <a:pt x="943" y="366"/>
                </a:cubicBezTo>
                <a:cubicBezTo>
                  <a:pt x="943" y="367"/>
                  <a:pt x="943" y="367"/>
                  <a:pt x="943" y="368"/>
                </a:cubicBezTo>
                <a:cubicBezTo>
                  <a:pt x="943" y="368"/>
                  <a:pt x="943" y="368"/>
                  <a:pt x="943" y="368"/>
                </a:cubicBezTo>
                <a:cubicBezTo>
                  <a:pt x="943" y="368"/>
                  <a:pt x="942" y="368"/>
                  <a:pt x="942" y="368"/>
                </a:cubicBezTo>
                <a:cubicBezTo>
                  <a:pt x="942" y="368"/>
                  <a:pt x="942" y="369"/>
                  <a:pt x="942" y="369"/>
                </a:cubicBezTo>
                <a:cubicBezTo>
                  <a:pt x="943" y="370"/>
                  <a:pt x="944" y="371"/>
                  <a:pt x="944" y="372"/>
                </a:cubicBezTo>
                <a:cubicBezTo>
                  <a:pt x="944" y="372"/>
                  <a:pt x="943" y="373"/>
                  <a:pt x="944" y="373"/>
                </a:cubicBezTo>
                <a:cubicBezTo>
                  <a:pt x="944" y="373"/>
                  <a:pt x="947" y="376"/>
                  <a:pt x="947" y="377"/>
                </a:cubicBezTo>
                <a:cubicBezTo>
                  <a:pt x="947" y="377"/>
                  <a:pt x="947" y="377"/>
                  <a:pt x="947" y="377"/>
                </a:cubicBezTo>
                <a:cubicBezTo>
                  <a:pt x="946" y="377"/>
                  <a:pt x="945" y="377"/>
                  <a:pt x="944" y="377"/>
                </a:cubicBezTo>
                <a:cubicBezTo>
                  <a:pt x="942" y="378"/>
                  <a:pt x="943" y="380"/>
                  <a:pt x="942" y="383"/>
                </a:cubicBezTo>
                <a:cubicBezTo>
                  <a:pt x="942" y="383"/>
                  <a:pt x="942" y="383"/>
                  <a:pt x="941" y="382"/>
                </a:cubicBezTo>
                <a:cubicBezTo>
                  <a:pt x="940" y="384"/>
                  <a:pt x="939" y="385"/>
                  <a:pt x="938" y="386"/>
                </a:cubicBezTo>
                <a:cubicBezTo>
                  <a:pt x="938" y="386"/>
                  <a:pt x="939" y="386"/>
                  <a:pt x="939" y="386"/>
                </a:cubicBezTo>
                <a:cubicBezTo>
                  <a:pt x="939" y="387"/>
                  <a:pt x="939" y="387"/>
                  <a:pt x="939" y="387"/>
                </a:cubicBezTo>
                <a:cubicBezTo>
                  <a:pt x="939" y="387"/>
                  <a:pt x="938" y="387"/>
                  <a:pt x="938" y="387"/>
                </a:cubicBezTo>
                <a:cubicBezTo>
                  <a:pt x="938" y="388"/>
                  <a:pt x="939" y="388"/>
                  <a:pt x="939" y="389"/>
                </a:cubicBezTo>
                <a:cubicBezTo>
                  <a:pt x="938" y="390"/>
                  <a:pt x="937" y="392"/>
                  <a:pt x="936" y="392"/>
                </a:cubicBezTo>
                <a:cubicBezTo>
                  <a:pt x="935" y="393"/>
                  <a:pt x="933" y="393"/>
                  <a:pt x="933" y="393"/>
                </a:cubicBezTo>
                <a:cubicBezTo>
                  <a:pt x="933" y="393"/>
                  <a:pt x="933" y="391"/>
                  <a:pt x="932" y="390"/>
                </a:cubicBezTo>
                <a:cubicBezTo>
                  <a:pt x="931" y="390"/>
                  <a:pt x="931" y="391"/>
                  <a:pt x="930" y="391"/>
                </a:cubicBezTo>
                <a:cubicBezTo>
                  <a:pt x="930" y="391"/>
                  <a:pt x="930" y="391"/>
                  <a:pt x="930" y="391"/>
                </a:cubicBezTo>
                <a:cubicBezTo>
                  <a:pt x="930" y="390"/>
                  <a:pt x="928" y="390"/>
                  <a:pt x="928" y="389"/>
                </a:cubicBezTo>
                <a:cubicBezTo>
                  <a:pt x="928" y="389"/>
                  <a:pt x="928" y="389"/>
                  <a:pt x="927" y="389"/>
                </a:cubicBezTo>
                <a:cubicBezTo>
                  <a:pt x="927" y="390"/>
                  <a:pt x="927" y="390"/>
                  <a:pt x="927" y="391"/>
                </a:cubicBezTo>
                <a:cubicBezTo>
                  <a:pt x="925" y="391"/>
                  <a:pt x="925" y="391"/>
                  <a:pt x="924" y="391"/>
                </a:cubicBezTo>
                <a:cubicBezTo>
                  <a:pt x="924" y="390"/>
                  <a:pt x="924" y="389"/>
                  <a:pt x="924" y="389"/>
                </a:cubicBezTo>
                <a:cubicBezTo>
                  <a:pt x="923" y="389"/>
                  <a:pt x="922" y="390"/>
                  <a:pt x="921" y="390"/>
                </a:cubicBezTo>
                <a:cubicBezTo>
                  <a:pt x="921" y="390"/>
                  <a:pt x="921" y="389"/>
                  <a:pt x="920" y="389"/>
                </a:cubicBezTo>
                <a:cubicBezTo>
                  <a:pt x="920" y="389"/>
                  <a:pt x="919" y="389"/>
                  <a:pt x="919" y="389"/>
                </a:cubicBezTo>
                <a:cubicBezTo>
                  <a:pt x="919" y="388"/>
                  <a:pt x="919" y="385"/>
                  <a:pt x="918" y="384"/>
                </a:cubicBezTo>
                <a:cubicBezTo>
                  <a:pt x="917" y="383"/>
                  <a:pt x="916" y="383"/>
                  <a:pt x="916" y="382"/>
                </a:cubicBezTo>
                <a:cubicBezTo>
                  <a:pt x="916" y="382"/>
                  <a:pt x="916" y="382"/>
                  <a:pt x="916" y="382"/>
                </a:cubicBezTo>
                <a:cubicBezTo>
                  <a:pt x="916" y="382"/>
                  <a:pt x="916" y="382"/>
                  <a:pt x="917" y="382"/>
                </a:cubicBezTo>
                <a:cubicBezTo>
                  <a:pt x="916" y="381"/>
                  <a:pt x="916" y="381"/>
                  <a:pt x="915" y="381"/>
                </a:cubicBezTo>
                <a:cubicBezTo>
                  <a:pt x="916" y="380"/>
                  <a:pt x="916" y="379"/>
                  <a:pt x="915" y="379"/>
                </a:cubicBezTo>
                <a:cubicBezTo>
                  <a:pt x="915" y="379"/>
                  <a:pt x="915" y="378"/>
                  <a:pt x="915" y="378"/>
                </a:cubicBezTo>
                <a:cubicBezTo>
                  <a:pt x="914" y="377"/>
                  <a:pt x="915" y="375"/>
                  <a:pt x="916" y="374"/>
                </a:cubicBezTo>
                <a:cubicBezTo>
                  <a:pt x="916" y="374"/>
                  <a:pt x="916" y="373"/>
                  <a:pt x="917" y="373"/>
                </a:cubicBezTo>
                <a:cubicBezTo>
                  <a:pt x="917" y="373"/>
                  <a:pt x="917" y="373"/>
                  <a:pt x="917" y="373"/>
                </a:cubicBezTo>
                <a:cubicBezTo>
                  <a:pt x="917" y="374"/>
                  <a:pt x="917" y="374"/>
                  <a:pt x="917" y="375"/>
                </a:cubicBezTo>
                <a:cubicBezTo>
                  <a:pt x="918" y="376"/>
                  <a:pt x="919" y="376"/>
                  <a:pt x="920" y="377"/>
                </a:cubicBezTo>
                <a:cubicBezTo>
                  <a:pt x="921" y="377"/>
                  <a:pt x="921" y="376"/>
                  <a:pt x="922" y="376"/>
                </a:cubicBezTo>
                <a:cubicBezTo>
                  <a:pt x="922" y="376"/>
                  <a:pt x="923" y="377"/>
                  <a:pt x="924" y="377"/>
                </a:cubicBezTo>
                <a:cubicBezTo>
                  <a:pt x="925" y="377"/>
                  <a:pt x="925" y="375"/>
                  <a:pt x="926" y="375"/>
                </a:cubicBezTo>
                <a:cubicBezTo>
                  <a:pt x="928" y="374"/>
                  <a:pt x="929" y="376"/>
                  <a:pt x="930" y="376"/>
                </a:cubicBezTo>
                <a:cubicBezTo>
                  <a:pt x="930" y="376"/>
                  <a:pt x="931" y="375"/>
                  <a:pt x="931" y="375"/>
                </a:cubicBezTo>
                <a:cubicBezTo>
                  <a:pt x="932" y="375"/>
                  <a:pt x="932" y="375"/>
                  <a:pt x="933" y="375"/>
                </a:cubicBezTo>
                <a:cubicBezTo>
                  <a:pt x="934" y="374"/>
                  <a:pt x="935" y="372"/>
                  <a:pt x="935" y="372"/>
                </a:cubicBezTo>
                <a:cubicBezTo>
                  <a:pt x="935" y="371"/>
                  <a:pt x="935" y="371"/>
                  <a:pt x="935" y="370"/>
                </a:cubicBezTo>
                <a:cubicBezTo>
                  <a:pt x="935" y="370"/>
                  <a:pt x="936" y="369"/>
                  <a:pt x="936" y="369"/>
                </a:cubicBezTo>
                <a:cubicBezTo>
                  <a:pt x="936" y="367"/>
                  <a:pt x="937" y="367"/>
                  <a:pt x="937" y="366"/>
                </a:cubicBezTo>
                <a:close/>
                <a:moveTo>
                  <a:pt x="969" y="231"/>
                </a:moveTo>
                <a:cubicBezTo>
                  <a:pt x="970" y="230"/>
                  <a:pt x="972" y="229"/>
                  <a:pt x="973" y="228"/>
                </a:cubicBezTo>
                <a:cubicBezTo>
                  <a:pt x="974" y="228"/>
                  <a:pt x="974" y="227"/>
                  <a:pt x="974" y="227"/>
                </a:cubicBezTo>
                <a:cubicBezTo>
                  <a:pt x="975" y="226"/>
                  <a:pt x="975" y="226"/>
                  <a:pt x="976" y="226"/>
                </a:cubicBezTo>
                <a:cubicBezTo>
                  <a:pt x="977" y="225"/>
                  <a:pt x="978" y="221"/>
                  <a:pt x="978" y="219"/>
                </a:cubicBezTo>
                <a:cubicBezTo>
                  <a:pt x="978" y="219"/>
                  <a:pt x="978" y="219"/>
                  <a:pt x="977" y="218"/>
                </a:cubicBezTo>
                <a:cubicBezTo>
                  <a:pt x="977" y="218"/>
                  <a:pt x="978" y="218"/>
                  <a:pt x="978" y="218"/>
                </a:cubicBezTo>
                <a:cubicBezTo>
                  <a:pt x="978" y="218"/>
                  <a:pt x="978" y="218"/>
                  <a:pt x="978" y="217"/>
                </a:cubicBezTo>
                <a:cubicBezTo>
                  <a:pt x="978" y="217"/>
                  <a:pt x="978" y="216"/>
                  <a:pt x="978" y="216"/>
                </a:cubicBezTo>
                <a:cubicBezTo>
                  <a:pt x="979" y="215"/>
                  <a:pt x="979" y="215"/>
                  <a:pt x="979" y="214"/>
                </a:cubicBezTo>
                <a:cubicBezTo>
                  <a:pt x="979" y="214"/>
                  <a:pt x="980" y="214"/>
                  <a:pt x="980" y="214"/>
                </a:cubicBezTo>
                <a:cubicBezTo>
                  <a:pt x="980" y="214"/>
                  <a:pt x="980" y="215"/>
                  <a:pt x="980" y="215"/>
                </a:cubicBezTo>
                <a:cubicBezTo>
                  <a:pt x="981" y="215"/>
                  <a:pt x="982" y="215"/>
                  <a:pt x="982" y="215"/>
                </a:cubicBezTo>
                <a:cubicBezTo>
                  <a:pt x="982" y="214"/>
                  <a:pt x="982" y="214"/>
                  <a:pt x="982" y="214"/>
                </a:cubicBezTo>
                <a:cubicBezTo>
                  <a:pt x="981" y="214"/>
                  <a:pt x="981" y="213"/>
                  <a:pt x="981" y="213"/>
                </a:cubicBezTo>
                <a:cubicBezTo>
                  <a:pt x="981" y="213"/>
                  <a:pt x="981" y="213"/>
                  <a:pt x="981" y="213"/>
                </a:cubicBezTo>
                <a:cubicBezTo>
                  <a:pt x="981" y="213"/>
                  <a:pt x="981" y="212"/>
                  <a:pt x="982" y="212"/>
                </a:cubicBezTo>
                <a:cubicBezTo>
                  <a:pt x="982" y="212"/>
                  <a:pt x="983" y="213"/>
                  <a:pt x="983" y="213"/>
                </a:cubicBezTo>
                <a:cubicBezTo>
                  <a:pt x="983" y="214"/>
                  <a:pt x="983" y="215"/>
                  <a:pt x="983" y="216"/>
                </a:cubicBezTo>
                <a:cubicBezTo>
                  <a:pt x="983" y="216"/>
                  <a:pt x="983" y="216"/>
                  <a:pt x="984" y="217"/>
                </a:cubicBezTo>
                <a:cubicBezTo>
                  <a:pt x="984" y="217"/>
                  <a:pt x="985" y="219"/>
                  <a:pt x="985" y="220"/>
                </a:cubicBezTo>
                <a:cubicBezTo>
                  <a:pt x="984" y="221"/>
                  <a:pt x="983" y="222"/>
                  <a:pt x="983" y="223"/>
                </a:cubicBezTo>
                <a:cubicBezTo>
                  <a:pt x="983" y="223"/>
                  <a:pt x="983" y="224"/>
                  <a:pt x="983" y="224"/>
                </a:cubicBezTo>
                <a:cubicBezTo>
                  <a:pt x="979" y="225"/>
                  <a:pt x="982" y="227"/>
                  <a:pt x="981" y="229"/>
                </a:cubicBezTo>
                <a:cubicBezTo>
                  <a:pt x="981" y="231"/>
                  <a:pt x="978" y="232"/>
                  <a:pt x="981" y="234"/>
                </a:cubicBezTo>
                <a:cubicBezTo>
                  <a:pt x="981" y="234"/>
                  <a:pt x="981" y="234"/>
                  <a:pt x="981" y="234"/>
                </a:cubicBezTo>
                <a:cubicBezTo>
                  <a:pt x="979" y="235"/>
                  <a:pt x="979" y="235"/>
                  <a:pt x="979" y="237"/>
                </a:cubicBezTo>
                <a:cubicBezTo>
                  <a:pt x="979" y="237"/>
                  <a:pt x="978" y="237"/>
                  <a:pt x="978" y="237"/>
                </a:cubicBezTo>
                <a:cubicBezTo>
                  <a:pt x="978" y="237"/>
                  <a:pt x="977" y="237"/>
                  <a:pt x="977" y="237"/>
                </a:cubicBezTo>
                <a:cubicBezTo>
                  <a:pt x="977" y="236"/>
                  <a:pt x="978" y="236"/>
                  <a:pt x="978" y="235"/>
                </a:cubicBezTo>
                <a:cubicBezTo>
                  <a:pt x="978" y="235"/>
                  <a:pt x="978" y="235"/>
                  <a:pt x="978" y="235"/>
                </a:cubicBezTo>
                <a:cubicBezTo>
                  <a:pt x="977" y="235"/>
                  <a:pt x="976" y="236"/>
                  <a:pt x="975" y="237"/>
                </a:cubicBezTo>
                <a:cubicBezTo>
                  <a:pt x="975" y="238"/>
                  <a:pt x="975" y="238"/>
                  <a:pt x="974" y="238"/>
                </a:cubicBezTo>
                <a:cubicBezTo>
                  <a:pt x="974" y="238"/>
                  <a:pt x="974" y="238"/>
                  <a:pt x="974" y="238"/>
                </a:cubicBezTo>
                <a:cubicBezTo>
                  <a:pt x="974" y="238"/>
                  <a:pt x="974" y="237"/>
                  <a:pt x="974" y="237"/>
                </a:cubicBezTo>
                <a:cubicBezTo>
                  <a:pt x="974" y="237"/>
                  <a:pt x="974" y="237"/>
                  <a:pt x="974" y="237"/>
                </a:cubicBezTo>
                <a:cubicBezTo>
                  <a:pt x="973" y="237"/>
                  <a:pt x="973" y="238"/>
                  <a:pt x="972" y="238"/>
                </a:cubicBezTo>
                <a:cubicBezTo>
                  <a:pt x="971" y="238"/>
                  <a:pt x="970" y="239"/>
                  <a:pt x="969" y="239"/>
                </a:cubicBezTo>
                <a:cubicBezTo>
                  <a:pt x="969" y="238"/>
                  <a:pt x="968" y="237"/>
                  <a:pt x="967" y="237"/>
                </a:cubicBezTo>
                <a:cubicBezTo>
                  <a:pt x="967" y="238"/>
                  <a:pt x="967" y="238"/>
                  <a:pt x="967" y="239"/>
                </a:cubicBezTo>
                <a:cubicBezTo>
                  <a:pt x="967" y="239"/>
                  <a:pt x="968" y="239"/>
                  <a:pt x="968" y="239"/>
                </a:cubicBezTo>
                <a:cubicBezTo>
                  <a:pt x="968" y="240"/>
                  <a:pt x="968" y="240"/>
                  <a:pt x="968" y="240"/>
                </a:cubicBezTo>
                <a:cubicBezTo>
                  <a:pt x="966" y="240"/>
                  <a:pt x="965" y="241"/>
                  <a:pt x="964" y="243"/>
                </a:cubicBezTo>
                <a:cubicBezTo>
                  <a:pt x="964" y="242"/>
                  <a:pt x="963" y="242"/>
                  <a:pt x="962" y="242"/>
                </a:cubicBezTo>
                <a:cubicBezTo>
                  <a:pt x="962" y="241"/>
                  <a:pt x="962" y="240"/>
                  <a:pt x="962" y="240"/>
                </a:cubicBezTo>
                <a:cubicBezTo>
                  <a:pt x="962" y="239"/>
                  <a:pt x="963" y="239"/>
                  <a:pt x="963" y="238"/>
                </a:cubicBezTo>
                <a:cubicBezTo>
                  <a:pt x="963" y="238"/>
                  <a:pt x="963" y="238"/>
                  <a:pt x="963" y="238"/>
                </a:cubicBezTo>
                <a:cubicBezTo>
                  <a:pt x="962" y="238"/>
                  <a:pt x="961" y="238"/>
                  <a:pt x="960" y="238"/>
                </a:cubicBezTo>
                <a:cubicBezTo>
                  <a:pt x="959" y="238"/>
                  <a:pt x="959" y="239"/>
                  <a:pt x="958" y="239"/>
                </a:cubicBezTo>
                <a:cubicBezTo>
                  <a:pt x="958" y="239"/>
                  <a:pt x="957" y="239"/>
                  <a:pt x="957" y="239"/>
                </a:cubicBezTo>
                <a:cubicBezTo>
                  <a:pt x="956" y="239"/>
                  <a:pt x="955" y="240"/>
                  <a:pt x="954" y="240"/>
                </a:cubicBezTo>
                <a:cubicBezTo>
                  <a:pt x="953" y="240"/>
                  <a:pt x="953" y="240"/>
                  <a:pt x="953" y="239"/>
                </a:cubicBezTo>
                <a:cubicBezTo>
                  <a:pt x="952" y="239"/>
                  <a:pt x="952" y="240"/>
                  <a:pt x="952" y="241"/>
                </a:cubicBezTo>
                <a:cubicBezTo>
                  <a:pt x="951" y="241"/>
                  <a:pt x="950" y="240"/>
                  <a:pt x="948" y="241"/>
                </a:cubicBezTo>
                <a:cubicBezTo>
                  <a:pt x="948" y="241"/>
                  <a:pt x="948" y="241"/>
                  <a:pt x="948" y="240"/>
                </a:cubicBezTo>
                <a:cubicBezTo>
                  <a:pt x="948" y="240"/>
                  <a:pt x="948" y="240"/>
                  <a:pt x="948" y="239"/>
                </a:cubicBezTo>
                <a:cubicBezTo>
                  <a:pt x="952" y="239"/>
                  <a:pt x="952" y="236"/>
                  <a:pt x="954" y="235"/>
                </a:cubicBezTo>
                <a:cubicBezTo>
                  <a:pt x="955" y="235"/>
                  <a:pt x="955" y="235"/>
                  <a:pt x="955" y="236"/>
                </a:cubicBezTo>
                <a:cubicBezTo>
                  <a:pt x="958" y="235"/>
                  <a:pt x="960" y="235"/>
                  <a:pt x="962" y="234"/>
                </a:cubicBezTo>
                <a:cubicBezTo>
                  <a:pt x="962" y="235"/>
                  <a:pt x="962" y="235"/>
                  <a:pt x="963" y="236"/>
                </a:cubicBezTo>
                <a:cubicBezTo>
                  <a:pt x="964" y="235"/>
                  <a:pt x="964" y="235"/>
                  <a:pt x="965" y="235"/>
                </a:cubicBezTo>
                <a:cubicBezTo>
                  <a:pt x="965" y="232"/>
                  <a:pt x="966" y="232"/>
                  <a:pt x="967" y="231"/>
                </a:cubicBezTo>
                <a:cubicBezTo>
                  <a:pt x="967" y="230"/>
                  <a:pt x="967" y="229"/>
                  <a:pt x="967" y="228"/>
                </a:cubicBezTo>
                <a:cubicBezTo>
                  <a:pt x="968" y="228"/>
                  <a:pt x="968" y="228"/>
                  <a:pt x="969" y="228"/>
                </a:cubicBezTo>
                <a:cubicBezTo>
                  <a:pt x="969" y="228"/>
                  <a:pt x="969" y="228"/>
                  <a:pt x="969" y="228"/>
                </a:cubicBezTo>
                <a:cubicBezTo>
                  <a:pt x="969" y="229"/>
                  <a:pt x="969" y="229"/>
                  <a:pt x="968" y="229"/>
                </a:cubicBezTo>
                <a:cubicBezTo>
                  <a:pt x="968" y="230"/>
                  <a:pt x="968" y="230"/>
                  <a:pt x="968" y="231"/>
                </a:cubicBezTo>
                <a:cubicBezTo>
                  <a:pt x="969" y="231"/>
                  <a:pt x="969" y="231"/>
                  <a:pt x="969" y="231"/>
                </a:cubicBezTo>
                <a:close/>
                <a:moveTo>
                  <a:pt x="989" y="174"/>
                </a:moveTo>
                <a:cubicBezTo>
                  <a:pt x="990" y="176"/>
                  <a:pt x="990" y="178"/>
                  <a:pt x="991" y="179"/>
                </a:cubicBezTo>
                <a:cubicBezTo>
                  <a:pt x="992" y="181"/>
                  <a:pt x="992" y="182"/>
                  <a:pt x="993" y="183"/>
                </a:cubicBezTo>
                <a:cubicBezTo>
                  <a:pt x="991" y="182"/>
                  <a:pt x="989" y="180"/>
                  <a:pt x="987" y="181"/>
                </a:cubicBezTo>
                <a:cubicBezTo>
                  <a:pt x="987" y="183"/>
                  <a:pt x="985" y="186"/>
                  <a:pt x="986" y="188"/>
                </a:cubicBezTo>
                <a:cubicBezTo>
                  <a:pt x="987" y="190"/>
                  <a:pt x="990" y="191"/>
                  <a:pt x="989" y="194"/>
                </a:cubicBezTo>
                <a:cubicBezTo>
                  <a:pt x="989" y="194"/>
                  <a:pt x="989" y="194"/>
                  <a:pt x="989" y="194"/>
                </a:cubicBezTo>
                <a:cubicBezTo>
                  <a:pt x="988" y="193"/>
                  <a:pt x="988" y="191"/>
                  <a:pt x="986" y="191"/>
                </a:cubicBezTo>
                <a:cubicBezTo>
                  <a:pt x="985" y="192"/>
                  <a:pt x="985" y="193"/>
                  <a:pt x="984" y="194"/>
                </a:cubicBezTo>
                <a:cubicBezTo>
                  <a:pt x="984" y="194"/>
                  <a:pt x="984" y="194"/>
                  <a:pt x="984" y="194"/>
                </a:cubicBezTo>
                <a:cubicBezTo>
                  <a:pt x="984" y="194"/>
                  <a:pt x="983" y="193"/>
                  <a:pt x="983" y="192"/>
                </a:cubicBezTo>
                <a:cubicBezTo>
                  <a:pt x="983" y="191"/>
                  <a:pt x="984" y="190"/>
                  <a:pt x="984" y="190"/>
                </a:cubicBezTo>
                <a:cubicBezTo>
                  <a:pt x="984" y="189"/>
                  <a:pt x="984" y="188"/>
                  <a:pt x="984" y="188"/>
                </a:cubicBezTo>
                <a:cubicBezTo>
                  <a:pt x="984" y="187"/>
                  <a:pt x="984" y="187"/>
                  <a:pt x="985" y="186"/>
                </a:cubicBezTo>
                <a:cubicBezTo>
                  <a:pt x="985" y="185"/>
                  <a:pt x="984" y="183"/>
                  <a:pt x="984" y="182"/>
                </a:cubicBezTo>
                <a:cubicBezTo>
                  <a:pt x="985" y="182"/>
                  <a:pt x="985" y="174"/>
                  <a:pt x="985" y="172"/>
                </a:cubicBezTo>
                <a:cubicBezTo>
                  <a:pt x="984" y="171"/>
                  <a:pt x="983" y="170"/>
                  <a:pt x="983" y="169"/>
                </a:cubicBezTo>
                <a:cubicBezTo>
                  <a:pt x="983" y="167"/>
                  <a:pt x="984" y="166"/>
                  <a:pt x="983" y="164"/>
                </a:cubicBezTo>
                <a:cubicBezTo>
                  <a:pt x="984" y="163"/>
                  <a:pt x="986" y="163"/>
                  <a:pt x="986" y="162"/>
                </a:cubicBezTo>
                <a:cubicBezTo>
                  <a:pt x="987" y="162"/>
                  <a:pt x="987" y="163"/>
                  <a:pt x="987" y="163"/>
                </a:cubicBezTo>
                <a:cubicBezTo>
                  <a:pt x="989" y="166"/>
                  <a:pt x="987" y="168"/>
                  <a:pt x="988" y="171"/>
                </a:cubicBezTo>
                <a:cubicBezTo>
                  <a:pt x="988" y="172"/>
                  <a:pt x="988" y="173"/>
                  <a:pt x="989" y="174"/>
                </a:cubicBezTo>
                <a:close/>
                <a:moveTo>
                  <a:pt x="996" y="206"/>
                </a:moveTo>
                <a:cubicBezTo>
                  <a:pt x="995" y="206"/>
                  <a:pt x="994" y="206"/>
                  <a:pt x="993" y="207"/>
                </a:cubicBezTo>
                <a:cubicBezTo>
                  <a:pt x="993" y="207"/>
                  <a:pt x="992" y="206"/>
                  <a:pt x="992" y="207"/>
                </a:cubicBezTo>
                <a:cubicBezTo>
                  <a:pt x="990" y="207"/>
                  <a:pt x="989" y="209"/>
                  <a:pt x="989" y="210"/>
                </a:cubicBezTo>
                <a:cubicBezTo>
                  <a:pt x="987" y="210"/>
                  <a:pt x="984" y="207"/>
                  <a:pt x="983" y="208"/>
                </a:cubicBezTo>
                <a:cubicBezTo>
                  <a:pt x="982" y="208"/>
                  <a:pt x="982" y="209"/>
                  <a:pt x="981" y="209"/>
                </a:cubicBezTo>
                <a:cubicBezTo>
                  <a:pt x="981" y="209"/>
                  <a:pt x="981" y="208"/>
                  <a:pt x="980" y="208"/>
                </a:cubicBezTo>
                <a:cubicBezTo>
                  <a:pt x="980" y="208"/>
                  <a:pt x="979" y="208"/>
                  <a:pt x="979" y="209"/>
                </a:cubicBezTo>
                <a:cubicBezTo>
                  <a:pt x="979" y="209"/>
                  <a:pt x="979" y="209"/>
                  <a:pt x="979" y="209"/>
                </a:cubicBezTo>
                <a:cubicBezTo>
                  <a:pt x="980" y="210"/>
                  <a:pt x="981" y="210"/>
                  <a:pt x="982" y="211"/>
                </a:cubicBezTo>
                <a:cubicBezTo>
                  <a:pt x="982" y="211"/>
                  <a:pt x="982" y="211"/>
                  <a:pt x="982" y="211"/>
                </a:cubicBezTo>
                <a:cubicBezTo>
                  <a:pt x="981" y="212"/>
                  <a:pt x="981" y="211"/>
                  <a:pt x="980" y="211"/>
                </a:cubicBezTo>
                <a:cubicBezTo>
                  <a:pt x="980" y="212"/>
                  <a:pt x="979" y="213"/>
                  <a:pt x="978" y="213"/>
                </a:cubicBezTo>
                <a:cubicBezTo>
                  <a:pt x="978" y="213"/>
                  <a:pt x="978" y="213"/>
                  <a:pt x="978" y="213"/>
                </a:cubicBezTo>
                <a:cubicBezTo>
                  <a:pt x="978" y="212"/>
                  <a:pt x="979" y="211"/>
                  <a:pt x="978" y="210"/>
                </a:cubicBezTo>
                <a:cubicBezTo>
                  <a:pt x="978" y="210"/>
                  <a:pt x="978" y="210"/>
                  <a:pt x="977" y="210"/>
                </a:cubicBezTo>
                <a:cubicBezTo>
                  <a:pt x="977" y="209"/>
                  <a:pt x="977" y="209"/>
                  <a:pt x="977" y="208"/>
                </a:cubicBezTo>
                <a:cubicBezTo>
                  <a:pt x="978" y="208"/>
                  <a:pt x="979" y="207"/>
                  <a:pt x="980" y="207"/>
                </a:cubicBezTo>
                <a:cubicBezTo>
                  <a:pt x="980" y="206"/>
                  <a:pt x="980" y="206"/>
                  <a:pt x="980" y="206"/>
                </a:cubicBezTo>
                <a:cubicBezTo>
                  <a:pt x="980" y="206"/>
                  <a:pt x="979" y="206"/>
                  <a:pt x="979" y="205"/>
                </a:cubicBezTo>
                <a:cubicBezTo>
                  <a:pt x="980" y="205"/>
                  <a:pt x="980" y="205"/>
                  <a:pt x="980" y="205"/>
                </a:cubicBezTo>
                <a:cubicBezTo>
                  <a:pt x="981" y="205"/>
                  <a:pt x="981" y="206"/>
                  <a:pt x="982" y="206"/>
                </a:cubicBezTo>
                <a:cubicBezTo>
                  <a:pt x="982" y="205"/>
                  <a:pt x="982" y="204"/>
                  <a:pt x="982" y="203"/>
                </a:cubicBezTo>
                <a:cubicBezTo>
                  <a:pt x="983" y="203"/>
                  <a:pt x="983" y="203"/>
                  <a:pt x="984" y="203"/>
                </a:cubicBezTo>
                <a:cubicBezTo>
                  <a:pt x="984" y="202"/>
                  <a:pt x="984" y="201"/>
                  <a:pt x="984" y="200"/>
                </a:cubicBezTo>
                <a:cubicBezTo>
                  <a:pt x="983" y="198"/>
                  <a:pt x="982" y="198"/>
                  <a:pt x="984" y="196"/>
                </a:cubicBezTo>
                <a:cubicBezTo>
                  <a:pt x="986" y="198"/>
                  <a:pt x="990" y="204"/>
                  <a:pt x="994" y="203"/>
                </a:cubicBezTo>
                <a:cubicBezTo>
                  <a:pt x="994" y="202"/>
                  <a:pt x="994" y="202"/>
                  <a:pt x="996" y="201"/>
                </a:cubicBezTo>
                <a:cubicBezTo>
                  <a:pt x="996" y="201"/>
                  <a:pt x="996" y="201"/>
                  <a:pt x="996" y="202"/>
                </a:cubicBezTo>
                <a:cubicBezTo>
                  <a:pt x="995" y="202"/>
                  <a:pt x="995" y="203"/>
                  <a:pt x="995" y="203"/>
                </a:cubicBezTo>
                <a:cubicBezTo>
                  <a:pt x="995" y="204"/>
                  <a:pt x="996" y="205"/>
                  <a:pt x="996" y="206"/>
                </a:cubicBezTo>
                <a:close/>
                <a:moveTo>
                  <a:pt x="1042" y="406"/>
                </a:moveTo>
                <a:cubicBezTo>
                  <a:pt x="1043" y="407"/>
                  <a:pt x="1043" y="409"/>
                  <a:pt x="1044" y="409"/>
                </a:cubicBezTo>
                <a:cubicBezTo>
                  <a:pt x="1045" y="409"/>
                  <a:pt x="1045" y="409"/>
                  <a:pt x="1046" y="409"/>
                </a:cubicBezTo>
                <a:cubicBezTo>
                  <a:pt x="1046" y="409"/>
                  <a:pt x="1046" y="409"/>
                  <a:pt x="1046" y="409"/>
                </a:cubicBezTo>
                <a:cubicBezTo>
                  <a:pt x="1046" y="410"/>
                  <a:pt x="1046" y="410"/>
                  <a:pt x="1046" y="410"/>
                </a:cubicBezTo>
                <a:cubicBezTo>
                  <a:pt x="1046" y="411"/>
                  <a:pt x="1048" y="411"/>
                  <a:pt x="1048" y="411"/>
                </a:cubicBezTo>
                <a:cubicBezTo>
                  <a:pt x="1048" y="411"/>
                  <a:pt x="1048" y="411"/>
                  <a:pt x="1048" y="411"/>
                </a:cubicBezTo>
                <a:cubicBezTo>
                  <a:pt x="1048" y="412"/>
                  <a:pt x="1048" y="412"/>
                  <a:pt x="1047" y="41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8" y="412"/>
                  <a:pt x="1049" y="413"/>
                  <a:pt x="1050" y="413"/>
                </a:cubicBezTo>
                <a:cubicBezTo>
                  <a:pt x="1050" y="414"/>
                  <a:pt x="1051" y="414"/>
                  <a:pt x="1050" y="415"/>
                </a:cubicBezTo>
                <a:cubicBezTo>
                  <a:pt x="1050" y="415"/>
                  <a:pt x="1049" y="415"/>
                  <a:pt x="1048" y="414"/>
                </a:cubicBezTo>
                <a:cubicBezTo>
                  <a:pt x="1048" y="414"/>
                  <a:pt x="1048" y="414"/>
                  <a:pt x="1048" y="414"/>
                </a:cubicBezTo>
                <a:cubicBezTo>
                  <a:pt x="1047" y="413"/>
                  <a:pt x="1046" y="413"/>
                  <a:pt x="1044" y="413"/>
                </a:cubicBezTo>
                <a:cubicBezTo>
                  <a:pt x="1043" y="412"/>
                  <a:pt x="1042" y="413"/>
                  <a:pt x="1041" y="412"/>
                </a:cubicBezTo>
                <a:cubicBezTo>
                  <a:pt x="1040" y="412"/>
                  <a:pt x="1040" y="412"/>
                  <a:pt x="1040" y="411"/>
                </a:cubicBezTo>
                <a:cubicBezTo>
                  <a:pt x="1039" y="411"/>
                  <a:pt x="1039" y="410"/>
                  <a:pt x="1038" y="410"/>
                </a:cubicBezTo>
                <a:cubicBezTo>
                  <a:pt x="1037" y="408"/>
                  <a:pt x="1036" y="407"/>
                  <a:pt x="1035" y="406"/>
                </a:cubicBezTo>
                <a:cubicBezTo>
                  <a:pt x="1034" y="406"/>
                  <a:pt x="1033" y="405"/>
                  <a:pt x="1032" y="405"/>
                </a:cubicBezTo>
                <a:cubicBezTo>
                  <a:pt x="1032" y="405"/>
                  <a:pt x="1031" y="405"/>
                  <a:pt x="1031" y="405"/>
                </a:cubicBezTo>
                <a:cubicBezTo>
                  <a:pt x="1030" y="405"/>
                  <a:pt x="1030" y="405"/>
                  <a:pt x="1029" y="405"/>
                </a:cubicBezTo>
                <a:cubicBezTo>
                  <a:pt x="1029" y="405"/>
                  <a:pt x="1028" y="405"/>
                  <a:pt x="1028" y="404"/>
                </a:cubicBezTo>
                <a:cubicBezTo>
                  <a:pt x="1028" y="405"/>
                  <a:pt x="1028" y="405"/>
                  <a:pt x="1029" y="406"/>
                </a:cubicBezTo>
                <a:cubicBezTo>
                  <a:pt x="1029" y="406"/>
                  <a:pt x="1028" y="406"/>
                  <a:pt x="1028" y="406"/>
                </a:cubicBezTo>
                <a:cubicBezTo>
                  <a:pt x="1028" y="406"/>
                  <a:pt x="1028" y="406"/>
                  <a:pt x="1027" y="406"/>
                </a:cubicBezTo>
                <a:cubicBezTo>
                  <a:pt x="1027" y="406"/>
                  <a:pt x="1027" y="406"/>
                  <a:pt x="1027" y="406"/>
                </a:cubicBezTo>
                <a:cubicBezTo>
                  <a:pt x="1027" y="406"/>
                  <a:pt x="1027" y="406"/>
                  <a:pt x="1028" y="407"/>
                </a:cubicBezTo>
                <a:cubicBezTo>
                  <a:pt x="1027" y="407"/>
                  <a:pt x="1024" y="406"/>
                  <a:pt x="1024" y="407"/>
                </a:cubicBezTo>
                <a:cubicBezTo>
                  <a:pt x="1024" y="407"/>
                  <a:pt x="1024" y="407"/>
                  <a:pt x="1024" y="407"/>
                </a:cubicBezTo>
                <a:cubicBezTo>
                  <a:pt x="1025" y="408"/>
                  <a:pt x="1026" y="407"/>
                  <a:pt x="1027" y="409"/>
                </a:cubicBezTo>
                <a:cubicBezTo>
                  <a:pt x="1026" y="409"/>
                  <a:pt x="1026" y="410"/>
                  <a:pt x="1025" y="410"/>
                </a:cubicBezTo>
                <a:cubicBezTo>
                  <a:pt x="1023" y="410"/>
                  <a:pt x="1021" y="410"/>
                  <a:pt x="1019" y="410"/>
                </a:cubicBezTo>
                <a:cubicBezTo>
                  <a:pt x="1018" y="409"/>
                  <a:pt x="1017" y="407"/>
                  <a:pt x="1016" y="406"/>
                </a:cubicBezTo>
                <a:cubicBezTo>
                  <a:pt x="1015" y="406"/>
                  <a:pt x="1014" y="407"/>
                  <a:pt x="1013" y="407"/>
                </a:cubicBezTo>
                <a:cubicBezTo>
                  <a:pt x="1013" y="406"/>
                  <a:pt x="1013" y="406"/>
                  <a:pt x="1013" y="405"/>
                </a:cubicBezTo>
                <a:cubicBezTo>
                  <a:pt x="1013" y="404"/>
                  <a:pt x="1012" y="403"/>
                  <a:pt x="1012" y="403"/>
                </a:cubicBezTo>
                <a:cubicBezTo>
                  <a:pt x="1012" y="402"/>
                  <a:pt x="1012" y="403"/>
                  <a:pt x="1013" y="402"/>
                </a:cubicBezTo>
                <a:cubicBezTo>
                  <a:pt x="1013" y="402"/>
                  <a:pt x="1013" y="402"/>
                  <a:pt x="1013" y="402"/>
                </a:cubicBezTo>
                <a:cubicBezTo>
                  <a:pt x="1011" y="401"/>
                  <a:pt x="1011" y="398"/>
                  <a:pt x="1009" y="397"/>
                </a:cubicBezTo>
                <a:cubicBezTo>
                  <a:pt x="1006" y="395"/>
                  <a:pt x="1002" y="395"/>
                  <a:pt x="999" y="393"/>
                </a:cubicBezTo>
                <a:cubicBezTo>
                  <a:pt x="999" y="393"/>
                  <a:pt x="999" y="393"/>
                  <a:pt x="999" y="392"/>
                </a:cubicBezTo>
                <a:cubicBezTo>
                  <a:pt x="996" y="394"/>
                  <a:pt x="996" y="390"/>
                  <a:pt x="996" y="390"/>
                </a:cubicBezTo>
                <a:cubicBezTo>
                  <a:pt x="994" y="391"/>
                  <a:pt x="995" y="393"/>
                  <a:pt x="993" y="393"/>
                </a:cubicBezTo>
                <a:cubicBezTo>
                  <a:pt x="993" y="393"/>
                  <a:pt x="993" y="392"/>
                  <a:pt x="992" y="392"/>
                </a:cubicBezTo>
                <a:cubicBezTo>
                  <a:pt x="993" y="392"/>
                  <a:pt x="993" y="392"/>
                  <a:pt x="993" y="392"/>
                </a:cubicBezTo>
                <a:cubicBezTo>
                  <a:pt x="993" y="390"/>
                  <a:pt x="991" y="390"/>
                  <a:pt x="990" y="389"/>
                </a:cubicBezTo>
                <a:cubicBezTo>
                  <a:pt x="990" y="389"/>
                  <a:pt x="990" y="389"/>
                  <a:pt x="990" y="389"/>
                </a:cubicBezTo>
                <a:cubicBezTo>
                  <a:pt x="991" y="389"/>
                  <a:pt x="992" y="389"/>
                  <a:pt x="992" y="389"/>
                </a:cubicBezTo>
                <a:cubicBezTo>
                  <a:pt x="993" y="389"/>
                  <a:pt x="993" y="388"/>
                  <a:pt x="994" y="388"/>
                </a:cubicBezTo>
                <a:cubicBezTo>
                  <a:pt x="994" y="388"/>
                  <a:pt x="995" y="388"/>
                  <a:pt x="996" y="388"/>
                </a:cubicBezTo>
                <a:cubicBezTo>
                  <a:pt x="996" y="388"/>
                  <a:pt x="996" y="387"/>
                  <a:pt x="996" y="387"/>
                </a:cubicBezTo>
                <a:cubicBezTo>
                  <a:pt x="995" y="387"/>
                  <a:pt x="992" y="388"/>
                  <a:pt x="991" y="387"/>
                </a:cubicBezTo>
                <a:cubicBezTo>
                  <a:pt x="990" y="387"/>
                  <a:pt x="990" y="385"/>
                  <a:pt x="989" y="385"/>
                </a:cubicBezTo>
                <a:cubicBezTo>
                  <a:pt x="989" y="384"/>
                  <a:pt x="988" y="384"/>
                  <a:pt x="987" y="384"/>
                </a:cubicBezTo>
                <a:cubicBezTo>
                  <a:pt x="987" y="384"/>
                  <a:pt x="987" y="384"/>
                  <a:pt x="987" y="384"/>
                </a:cubicBezTo>
                <a:cubicBezTo>
                  <a:pt x="987" y="384"/>
                  <a:pt x="987" y="384"/>
                  <a:pt x="987" y="384"/>
                </a:cubicBezTo>
                <a:cubicBezTo>
                  <a:pt x="987" y="384"/>
                  <a:pt x="988" y="383"/>
                  <a:pt x="988" y="383"/>
                </a:cubicBezTo>
                <a:cubicBezTo>
                  <a:pt x="989" y="383"/>
                  <a:pt x="990" y="381"/>
                  <a:pt x="991" y="381"/>
                </a:cubicBezTo>
                <a:cubicBezTo>
                  <a:pt x="992" y="381"/>
                  <a:pt x="996" y="382"/>
                  <a:pt x="996" y="383"/>
                </a:cubicBezTo>
                <a:cubicBezTo>
                  <a:pt x="997" y="383"/>
                  <a:pt x="997" y="384"/>
                  <a:pt x="997" y="384"/>
                </a:cubicBezTo>
                <a:cubicBezTo>
                  <a:pt x="997" y="385"/>
                  <a:pt x="997" y="385"/>
                  <a:pt x="997" y="386"/>
                </a:cubicBezTo>
                <a:cubicBezTo>
                  <a:pt x="996" y="387"/>
                  <a:pt x="998" y="389"/>
                  <a:pt x="998" y="389"/>
                </a:cubicBezTo>
                <a:cubicBezTo>
                  <a:pt x="998" y="389"/>
                  <a:pt x="998" y="389"/>
                  <a:pt x="998" y="388"/>
                </a:cubicBezTo>
                <a:cubicBezTo>
                  <a:pt x="999" y="388"/>
                  <a:pt x="999" y="388"/>
                  <a:pt x="999" y="388"/>
                </a:cubicBezTo>
                <a:cubicBezTo>
                  <a:pt x="999" y="389"/>
                  <a:pt x="999" y="391"/>
                  <a:pt x="1001" y="391"/>
                </a:cubicBezTo>
                <a:cubicBezTo>
                  <a:pt x="1002" y="390"/>
                  <a:pt x="1003" y="389"/>
                  <a:pt x="1004" y="387"/>
                </a:cubicBezTo>
                <a:cubicBezTo>
                  <a:pt x="1005" y="387"/>
                  <a:pt x="1006" y="387"/>
                  <a:pt x="1007" y="387"/>
                </a:cubicBezTo>
                <a:cubicBezTo>
                  <a:pt x="1007" y="386"/>
                  <a:pt x="1007" y="386"/>
                  <a:pt x="1007" y="386"/>
                </a:cubicBezTo>
                <a:cubicBezTo>
                  <a:pt x="1008" y="385"/>
                  <a:pt x="1008" y="385"/>
                  <a:pt x="1009" y="385"/>
                </a:cubicBezTo>
                <a:cubicBezTo>
                  <a:pt x="1010" y="384"/>
                  <a:pt x="1014" y="387"/>
                  <a:pt x="1015" y="387"/>
                </a:cubicBezTo>
                <a:cubicBezTo>
                  <a:pt x="1018" y="388"/>
                  <a:pt x="1022" y="389"/>
                  <a:pt x="1026" y="391"/>
                </a:cubicBezTo>
                <a:cubicBezTo>
                  <a:pt x="1028" y="391"/>
                  <a:pt x="1029" y="392"/>
                  <a:pt x="1031" y="392"/>
                </a:cubicBezTo>
                <a:cubicBezTo>
                  <a:pt x="1032" y="394"/>
                  <a:pt x="1034" y="394"/>
                  <a:pt x="1035" y="396"/>
                </a:cubicBezTo>
                <a:cubicBezTo>
                  <a:pt x="1035" y="396"/>
                  <a:pt x="1034" y="397"/>
                  <a:pt x="1035" y="398"/>
                </a:cubicBezTo>
                <a:cubicBezTo>
                  <a:pt x="1036" y="398"/>
                  <a:pt x="1037" y="399"/>
                  <a:pt x="1039" y="399"/>
                </a:cubicBezTo>
                <a:cubicBezTo>
                  <a:pt x="1039" y="399"/>
                  <a:pt x="1040" y="399"/>
                  <a:pt x="1040" y="399"/>
                </a:cubicBezTo>
                <a:cubicBezTo>
                  <a:pt x="1041" y="400"/>
                  <a:pt x="1041" y="401"/>
                  <a:pt x="1041" y="401"/>
                </a:cubicBezTo>
                <a:cubicBezTo>
                  <a:pt x="1041" y="401"/>
                  <a:pt x="1041" y="401"/>
                  <a:pt x="1041" y="401"/>
                </a:cubicBezTo>
                <a:cubicBezTo>
                  <a:pt x="1040" y="402"/>
                  <a:pt x="1039" y="401"/>
                  <a:pt x="1039" y="402"/>
                </a:cubicBezTo>
                <a:cubicBezTo>
                  <a:pt x="1039" y="404"/>
                  <a:pt x="1040" y="405"/>
                  <a:pt x="1041" y="406"/>
                </a:cubicBezTo>
                <a:cubicBezTo>
                  <a:pt x="1042" y="406"/>
                  <a:pt x="1042" y="406"/>
                  <a:pt x="1042" y="406"/>
                </a:cubicBezTo>
                <a:close/>
                <a:moveTo>
                  <a:pt x="1055" y="394"/>
                </a:moveTo>
                <a:cubicBezTo>
                  <a:pt x="1055" y="394"/>
                  <a:pt x="1055" y="394"/>
                  <a:pt x="1056" y="394"/>
                </a:cubicBezTo>
                <a:cubicBezTo>
                  <a:pt x="1056" y="394"/>
                  <a:pt x="1056" y="395"/>
                  <a:pt x="1056" y="395"/>
                </a:cubicBezTo>
                <a:cubicBezTo>
                  <a:pt x="1056" y="395"/>
                  <a:pt x="1056" y="396"/>
                  <a:pt x="1056" y="396"/>
                </a:cubicBezTo>
                <a:cubicBezTo>
                  <a:pt x="1055" y="396"/>
                  <a:pt x="1055" y="396"/>
                  <a:pt x="1055" y="396"/>
                </a:cubicBezTo>
                <a:cubicBezTo>
                  <a:pt x="1055" y="397"/>
                  <a:pt x="1055" y="397"/>
                  <a:pt x="1056" y="397"/>
                </a:cubicBezTo>
                <a:cubicBezTo>
                  <a:pt x="1055" y="398"/>
                  <a:pt x="1055" y="398"/>
                  <a:pt x="1055" y="398"/>
                </a:cubicBezTo>
                <a:cubicBezTo>
                  <a:pt x="1054" y="398"/>
                  <a:pt x="1054" y="398"/>
                  <a:pt x="1053" y="398"/>
                </a:cubicBezTo>
                <a:cubicBezTo>
                  <a:pt x="1053" y="400"/>
                  <a:pt x="1049" y="400"/>
                  <a:pt x="1047" y="400"/>
                </a:cubicBezTo>
                <a:cubicBezTo>
                  <a:pt x="1047" y="400"/>
                  <a:pt x="1047" y="400"/>
                  <a:pt x="1046" y="399"/>
                </a:cubicBezTo>
                <a:cubicBezTo>
                  <a:pt x="1046" y="400"/>
                  <a:pt x="1046" y="400"/>
                  <a:pt x="1046" y="400"/>
                </a:cubicBezTo>
                <a:cubicBezTo>
                  <a:pt x="1045" y="399"/>
                  <a:pt x="1044" y="399"/>
                  <a:pt x="1043" y="398"/>
                </a:cubicBezTo>
                <a:cubicBezTo>
                  <a:pt x="1043" y="398"/>
                  <a:pt x="1043" y="398"/>
                  <a:pt x="1043" y="398"/>
                </a:cubicBezTo>
                <a:cubicBezTo>
                  <a:pt x="1045" y="398"/>
                  <a:pt x="1047" y="398"/>
                  <a:pt x="1048" y="398"/>
                </a:cubicBezTo>
                <a:cubicBezTo>
                  <a:pt x="1048" y="397"/>
                  <a:pt x="1048" y="397"/>
                  <a:pt x="1048" y="397"/>
                </a:cubicBezTo>
                <a:cubicBezTo>
                  <a:pt x="1048" y="397"/>
                  <a:pt x="1048" y="397"/>
                  <a:pt x="1048" y="397"/>
                </a:cubicBezTo>
                <a:cubicBezTo>
                  <a:pt x="1049" y="398"/>
                  <a:pt x="1051" y="398"/>
                  <a:pt x="1052" y="397"/>
                </a:cubicBezTo>
                <a:cubicBezTo>
                  <a:pt x="1052" y="397"/>
                  <a:pt x="1052" y="396"/>
                  <a:pt x="1053" y="396"/>
                </a:cubicBezTo>
                <a:cubicBezTo>
                  <a:pt x="1053" y="396"/>
                  <a:pt x="1054" y="396"/>
                  <a:pt x="1054" y="396"/>
                </a:cubicBezTo>
                <a:cubicBezTo>
                  <a:pt x="1054" y="396"/>
                  <a:pt x="1054" y="396"/>
                  <a:pt x="1054" y="396"/>
                </a:cubicBezTo>
                <a:cubicBezTo>
                  <a:pt x="1054" y="395"/>
                  <a:pt x="1054" y="394"/>
                  <a:pt x="1054" y="394"/>
                </a:cubicBezTo>
                <a:cubicBezTo>
                  <a:pt x="1054" y="394"/>
                  <a:pt x="1055" y="394"/>
                  <a:pt x="1055" y="394"/>
                </a:cubicBezTo>
                <a:close/>
                <a:moveTo>
                  <a:pt x="1060" y="467"/>
                </a:moveTo>
                <a:cubicBezTo>
                  <a:pt x="1060" y="466"/>
                  <a:pt x="1060" y="466"/>
                  <a:pt x="1060" y="465"/>
                </a:cubicBezTo>
                <a:cubicBezTo>
                  <a:pt x="1060" y="465"/>
                  <a:pt x="1060" y="465"/>
                  <a:pt x="1060" y="465"/>
                </a:cubicBezTo>
                <a:cubicBezTo>
                  <a:pt x="1060" y="465"/>
                  <a:pt x="1060" y="465"/>
                  <a:pt x="1060" y="465"/>
                </a:cubicBezTo>
                <a:cubicBezTo>
                  <a:pt x="1062" y="465"/>
                  <a:pt x="1060" y="466"/>
                  <a:pt x="1060" y="467"/>
                </a:cubicBezTo>
                <a:cubicBezTo>
                  <a:pt x="1060" y="467"/>
                  <a:pt x="1060" y="467"/>
                  <a:pt x="1060" y="467"/>
                </a:cubicBezTo>
                <a:close/>
                <a:moveTo>
                  <a:pt x="927" y="469"/>
                </a:moveTo>
                <a:cubicBezTo>
                  <a:pt x="927" y="469"/>
                  <a:pt x="927" y="470"/>
                  <a:pt x="928" y="470"/>
                </a:cubicBezTo>
                <a:cubicBezTo>
                  <a:pt x="928" y="471"/>
                  <a:pt x="928" y="471"/>
                  <a:pt x="929" y="471"/>
                </a:cubicBezTo>
                <a:cubicBezTo>
                  <a:pt x="929" y="471"/>
                  <a:pt x="929" y="471"/>
                  <a:pt x="929" y="472"/>
                </a:cubicBezTo>
                <a:cubicBezTo>
                  <a:pt x="929" y="472"/>
                  <a:pt x="929" y="472"/>
                  <a:pt x="929" y="472"/>
                </a:cubicBezTo>
                <a:cubicBezTo>
                  <a:pt x="930" y="471"/>
                  <a:pt x="930" y="471"/>
                  <a:pt x="930" y="471"/>
                </a:cubicBezTo>
                <a:cubicBezTo>
                  <a:pt x="930" y="471"/>
                  <a:pt x="930" y="471"/>
                  <a:pt x="930" y="470"/>
                </a:cubicBezTo>
                <a:cubicBezTo>
                  <a:pt x="930" y="470"/>
                  <a:pt x="930" y="470"/>
                  <a:pt x="930" y="470"/>
                </a:cubicBezTo>
                <a:cubicBezTo>
                  <a:pt x="930" y="470"/>
                  <a:pt x="930" y="471"/>
                  <a:pt x="930" y="471"/>
                </a:cubicBezTo>
                <a:cubicBezTo>
                  <a:pt x="931" y="471"/>
                  <a:pt x="931" y="471"/>
                  <a:pt x="931" y="471"/>
                </a:cubicBezTo>
                <a:cubicBezTo>
                  <a:pt x="931" y="470"/>
                  <a:pt x="931" y="469"/>
                  <a:pt x="931" y="469"/>
                </a:cubicBezTo>
                <a:cubicBezTo>
                  <a:pt x="930" y="468"/>
                  <a:pt x="929" y="467"/>
                  <a:pt x="928" y="465"/>
                </a:cubicBezTo>
                <a:cubicBezTo>
                  <a:pt x="928" y="465"/>
                  <a:pt x="928" y="465"/>
                  <a:pt x="928" y="464"/>
                </a:cubicBezTo>
                <a:cubicBezTo>
                  <a:pt x="927" y="463"/>
                  <a:pt x="929" y="462"/>
                  <a:pt x="929" y="461"/>
                </a:cubicBezTo>
                <a:cubicBezTo>
                  <a:pt x="929" y="460"/>
                  <a:pt x="929" y="460"/>
                  <a:pt x="929" y="460"/>
                </a:cubicBezTo>
                <a:cubicBezTo>
                  <a:pt x="929" y="459"/>
                  <a:pt x="929" y="459"/>
                  <a:pt x="929" y="459"/>
                </a:cubicBezTo>
                <a:cubicBezTo>
                  <a:pt x="928" y="458"/>
                  <a:pt x="928" y="458"/>
                  <a:pt x="928" y="458"/>
                </a:cubicBezTo>
                <a:cubicBezTo>
                  <a:pt x="929" y="457"/>
                  <a:pt x="929" y="456"/>
                  <a:pt x="929" y="455"/>
                </a:cubicBezTo>
                <a:cubicBezTo>
                  <a:pt x="929" y="455"/>
                  <a:pt x="929" y="455"/>
                  <a:pt x="930" y="455"/>
                </a:cubicBezTo>
                <a:cubicBezTo>
                  <a:pt x="929" y="456"/>
                  <a:pt x="930" y="457"/>
                  <a:pt x="930" y="457"/>
                </a:cubicBezTo>
                <a:cubicBezTo>
                  <a:pt x="931" y="457"/>
                  <a:pt x="931" y="456"/>
                  <a:pt x="931" y="456"/>
                </a:cubicBezTo>
                <a:cubicBezTo>
                  <a:pt x="931" y="455"/>
                  <a:pt x="932" y="455"/>
                  <a:pt x="932" y="454"/>
                </a:cubicBezTo>
                <a:cubicBezTo>
                  <a:pt x="933" y="454"/>
                  <a:pt x="933" y="454"/>
                  <a:pt x="934" y="454"/>
                </a:cubicBezTo>
                <a:cubicBezTo>
                  <a:pt x="934" y="453"/>
                  <a:pt x="934" y="453"/>
                  <a:pt x="935" y="453"/>
                </a:cubicBezTo>
                <a:cubicBezTo>
                  <a:pt x="936" y="452"/>
                  <a:pt x="936" y="451"/>
                  <a:pt x="938" y="450"/>
                </a:cubicBezTo>
                <a:cubicBezTo>
                  <a:pt x="938" y="450"/>
                  <a:pt x="940" y="450"/>
                  <a:pt x="941" y="450"/>
                </a:cubicBezTo>
                <a:cubicBezTo>
                  <a:pt x="941" y="450"/>
                  <a:pt x="942" y="450"/>
                  <a:pt x="942" y="449"/>
                </a:cubicBezTo>
                <a:cubicBezTo>
                  <a:pt x="942" y="449"/>
                  <a:pt x="943" y="449"/>
                  <a:pt x="943" y="449"/>
                </a:cubicBezTo>
                <a:cubicBezTo>
                  <a:pt x="944" y="448"/>
                  <a:pt x="945" y="448"/>
                  <a:pt x="945" y="448"/>
                </a:cubicBezTo>
                <a:cubicBezTo>
                  <a:pt x="946" y="448"/>
                  <a:pt x="946" y="448"/>
                  <a:pt x="946" y="447"/>
                </a:cubicBezTo>
                <a:cubicBezTo>
                  <a:pt x="946" y="447"/>
                  <a:pt x="946" y="447"/>
                  <a:pt x="946" y="447"/>
                </a:cubicBezTo>
                <a:cubicBezTo>
                  <a:pt x="947" y="447"/>
                  <a:pt x="948" y="447"/>
                  <a:pt x="948" y="447"/>
                </a:cubicBezTo>
                <a:cubicBezTo>
                  <a:pt x="949" y="447"/>
                  <a:pt x="950" y="446"/>
                  <a:pt x="951" y="446"/>
                </a:cubicBezTo>
                <a:cubicBezTo>
                  <a:pt x="952" y="445"/>
                  <a:pt x="953" y="445"/>
                  <a:pt x="953" y="445"/>
                </a:cubicBezTo>
                <a:cubicBezTo>
                  <a:pt x="954" y="444"/>
                  <a:pt x="954" y="443"/>
                  <a:pt x="954" y="442"/>
                </a:cubicBezTo>
                <a:cubicBezTo>
                  <a:pt x="955" y="442"/>
                  <a:pt x="955" y="442"/>
                  <a:pt x="955" y="441"/>
                </a:cubicBezTo>
                <a:cubicBezTo>
                  <a:pt x="955" y="441"/>
                  <a:pt x="955" y="441"/>
                  <a:pt x="955" y="441"/>
                </a:cubicBezTo>
                <a:cubicBezTo>
                  <a:pt x="956" y="441"/>
                  <a:pt x="956" y="441"/>
                  <a:pt x="956" y="440"/>
                </a:cubicBezTo>
                <a:cubicBezTo>
                  <a:pt x="956" y="440"/>
                  <a:pt x="957" y="440"/>
                  <a:pt x="957" y="440"/>
                </a:cubicBezTo>
                <a:cubicBezTo>
                  <a:pt x="957" y="440"/>
                  <a:pt x="956" y="439"/>
                  <a:pt x="956" y="439"/>
                </a:cubicBezTo>
                <a:cubicBezTo>
                  <a:pt x="956" y="439"/>
                  <a:pt x="956" y="439"/>
                  <a:pt x="956" y="439"/>
                </a:cubicBezTo>
                <a:cubicBezTo>
                  <a:pt x="956" y="438"/>
                  <a:pt x="956" y="438"/>
                  <a:pt x="956" y="437"/>
                </a:cubicBezTo>
                <a:cubicBezTo>
                  <a:pt x="956" y="437"/>
                  <a:pt x="956" y="437"/>
                  <a:pt x="956" y="436"/>
                </a:cubicBezTo>
                <a:cubicBezTo>
                  <a:pt x="957" y="436"/>
                  <a:pt x="958" y="436"/>
                  <a:pt x="958" y="435"/>
                </a:cubicBezTo>
                <a:cubicBezTo>
                  <a:pt x="958" y="435"/>
                  <a:pt x="958" y="435"/>
                  <a:pt x="958" y="435"/>
                </a:cubicBezTo>
                <a:cubicBezTo>
                  <a:pt x="959" y="435"/>
                  <a:pt x="959" y="435"/>
                  <a:pt x="959" y="435"/>
                </a:cubicBezTo>
                <a:cubicBezTo>
                  <a:pt x="959" y="435"/>
                  <a:pt x="959" y="436"/>
                  <a:pt x="959" y="436"/>
                </a:cubicBezTo>
                <a:cubicBezTo>
                  <a:pt x="960" y="436"/>
                  <a:pt x="960" y="437"/>
                  <a:pt x="960" y="437"/>
                </a:cubicBezTo>
                <a:cubicBezTo>
                  <a:pt x="960" y="437"/>
                  <a:pt x="961" y="438"/>
                  <a:pt x="961" y="437"/>
                </a:cubicBezTo>
                <a:cubicBezTo>
                  <a:pt x="961" y="437"/>
                  <a:pt x="961" y="437"/>
                  <a:pt x="961" y="436"/>
                </a:cubicBezTo>
                <a:cubicBezTo>
                  <a:pt x="961" y="436"/>
                  <a:pt x="962" y="437"/>
                  <a:pt x="962" y="436"/>
                </a:cubicBezTo>
                <a:cubicBezTo>
                  <a:pt x="962" y="436"/>
                  <a:pt x="962" y="436"/>
                  <a:pt x="962" y="436"/>
                </a:cubicBezTo>
                <a:cubicBezTo>
                  <a:pt x="962" y="435"/>
                  <a:pt x="961" y="436"/>
                  <a:pt x="961" y="435"/>
                </a:cubicBezTo>
                <a:cubicBezTo>
                  <a:pt x="961" y="434"/>
                  <a:pt x="962" y="434"/>
                  <a:pt x="961" y="434"/>
                </a:cubicBezTo>
                <a:cubicBezTo>
                  <a:pt x="961" y="434"/>
                  <a:pt x="961" y="434"/>
                  <a:pt x="961" y="434"/>
                </a:cubicBezTo>
                <a:cubicBezTo>
                  <a:pt x="961" y="433"/>
                  <a:pt x="962" y="433"/>
                  <a:pt x="962" y="433"/>
                </a:cubicBezTo>
                <a:cubicBezTo>
                  <a:pt x="962" y="434"/>
                  <a:pt x="962" y="434"/>
                  <a:pt x="963" y="434"/>
                </a:cubicBezTo>
                <a:cubicBezTo>
                  <a:pt x="963" y="434"/>
                  <a:pt x="963" y="434"/>
                  <a:pt x="964" y="434"/>
                </a:cubicBezTo>
                <a:cubicBezTo>
                  <a:pt x="964" y="434"/>
                  <a:pt x="963" y="434"/>
                  <a:pt x="963" y="433"/>
                </a:cubicBezTo>
                <a:cubicBezTo>
                  <a:pt x="964" y="433"/>
                  <a:pt x="964" y="432"/>
                  <a:pt x="964" y="432"/>
                </a:cubicBezTo>
                <a:cubicBezTo>
                  <a:pt x="964" y="432"/>
                  <a:pt x="964" y="432"/>
                  <a:pt x="964" y="432"/>
                </a:cubicBezTo>
                <a:cubicBezTo>
                  <a:pt x="964" y="432"/>
                  <a:pt x="964" y="432"/>
                  <a:pt x="964" y="432"/>
                </a:cubicBezTo>
                <a:cubicBezTo>
                  <a:pt x="963" y="432"/>
                  <a:pt x="963" y="432"/>
                  <a:pt x="963" y="432"/>
                </a:cubicBezTo>
                <a:cubicBezTo>
                  <a:pt x="963" y="431"/>
                  <a:pt x="964" y="431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6" y="430"/>
                </a:cubicBezTo>
                <a:cubicBezTo>
                  <a:pt x="966" y="429"/>
                  <a:pt x="967" y="430"/>
                  <a:pt x="967" y="429"/>
                </a:cubicBezTo>
                <a:cubicBezTo>
                  <a:pt x="967" y="429"/>
                  <a:pt x="966" y="429"/>
                  <a:pt x="966" y="429"/>
                </a:cubicBezTo>
                <a:cubicBezTo>
                  <a:pt x="966" y="428"/>
                  <a:pt x="967" y="428"/>
                  <a:pt x="967" y="428"/>
                </a:cubicBezTo>
                <a:cubicBezTo>
                  <a:pt x="968" y="428"/>
                  <a:pt x="968" y="428"/>
                  <a:pt x="968" y="428"/>
                </a:cubicBezTo>
                <a:cubicBezTo>
                  <a:pt x="968" y="428"/>
                  <a:pt x="968" y="428"/>
                  <a:pt x="968" y="428"/>
                </a:cubicBezTo>
                <a:cubicBezTo>
                  <a:pt x="968" y="428"/>
                  <a:pt x="968" y="428"/>
                  <a:pt x="969" y="428"/>
                </a:cubicBezTo>
                <a:cubicBezTo>
                  <a:pt x="969" y="427"/>
                  <a:pt x="969" y="427"/>
                  <a:pt x="969" y="427"/>
                </a:cubicBezTo>
                <a:cubicBezTo>
                  <a:pt x="969" y="427"/>
                  <a:pt x="969" y="426"/>
                  <a:pt x="969" y="426"/>
                </a:cubicBezTo>
                <a:cubicBezTo>
                  <a:pt x="969" y="426"/>
                  <a:pt x="969" y="426"/>
                  <a:pt x="969" y="426"/>
                </a:cubicBezTo>
                <a:cubicBezTo>
                  <a:pt x="969" y="426"/>
                  <a:pt x="969" y="426"/>
                  <a:pt x="970" y="426"/>
                </a:cubicBezTo>
                <a:cubicBezTo>
                  <a:pt x="970" y="426"/>
                  <a:pt x="970" y="426"/>
                  <a:pt x="970" y="426"/>
                </a:cubicBezTo>
                <a:cubicBezTo>
                  <a:pt x="970" y="426"/>
                  <a:pt x="970" y="426"/>
                  <a:pt x="971" y="426"/>
                </a:cubicBezTo>
                <a:cubicBezTo>
                  <a:pt x="971" y="426"/>
                  <a:pt x="971" y="426"/>
                  <a:pt x="971" y="426"/>
                </a:cubicBezTo>
                <a:cubicBezTo>
                  <a:pt x="971" y="426"/>
                  <a:pt x="971" y="425"/>
                  <a:pt x="972" y="425"/>
                </a:cubicBezTo>
                <a:cubicBezTo>
                  <a:pt x="972" y="425"/>
                  <a:pt x="972" y="425"/>
                  <a:pt x="973" y="425"/>
                </a:cubicBezTo>
                <a:cubicBezTo>
                  <a:pt x="974" y="426"/>
                  <a:pt x="974" y="427"/>
                  <a:pt x="975" y="427"/>
                </a:cubicBezTo>
                <a:cubicBezTo>
                  <a:pt x="975" y="427"/>
                  <a:pt x="975" y="427"/>
                  <a:pt x="976" y="428"/>
                </a:cubicBezTo>
                <a:cubicBezTo>
                  <a:pt x="976" y="428"/>
                  <a:pt x="976" y="428"/>
                  <a:pt x="976" y="428"/>
                </a:cubicBezTo>
                <a:cubicBezTo>
                  <a:pt x="976" y="428"/>
                  <a:pt x="976" y="428"/>
                  <a:pt x="976" y="429"/>
                </a:cubicBezTo>
                <a:cubicBezTo>
                  <a:pt x="976" y="429"/>
                  <a:pt x="976" y="429"/>
                  <a:pt x="976" y="429"/>
                </a:cubicBezTo>
                <a:cubicBezTo>
                  <a:pt x="976" y="429"/>
                  <a:pt x="976" y="430"/>
                  <a:pt x="976" y="430"/>
                </a:cubicBezTo>
                <a:cubicBezTo>
                  <a:pt x="977" y="430"/>
                  <a:pt x="976" y="429"/>
                  <a:pt x="977" y="429"/>
                </a:cubicBezTo>
                <a:cubicBezTo>
                  <a:pt x="977" y="429"/>
                  <a:pt x="977" y="429"/>
                  <a:pt x="977" y="428"/>
                </a:cubicBezTo>
                <a:cubicBezTo>
                  <a:pt x="978" y="428"/>
                  <a:pt x="978" y="428"/>
                  <a:pt x="979" y="429"/>
                </a:cubicBezTo>
                <a:cubicBezTo>
                  <a:pt x="979" y="429"/>
                  <a:pt x="979" y="429"/>
                  <a:pt x="979" y="429"/>
                </a:cubicBezTo>
                <a:cubicBezTo>
                  <a:pt x="979" y="429"/>
                  <a:pt x="980" y="429"/>
                  <a:pt x="980" y="429"/>
                </a:cubicBezTo>
                <a:cubicBezTo>
                  <a:pt x="980" y="429"/>
                  <a:pt x="980" y="429"/>
                  <a:pt x="980" y="429"/>
                </a:cubicBezTo>
                <a:cubicBezTo>
                  <a:pt x="980" y="429"/>
                  <a:pt x="980" y="428"/>
                  <a:pt x="981" y="429"/>
                </a:cubicBezTo>
                <a:cubicBezTo>
                  <a:pt x="981" y="429"/>
                  <a:pt x="981" y="429"/>
                  <a:pt x="981" y="429"/>
                </a:cubicBezTo>
                <a:cubicBezTo>
                  <a:pt x="982" y="429"/>
                  <a:pt x="981" y="429"/>
                  <a:pt x="981" y="428"/>
                </a:cubicBezTo>
                <a:cubicBezTo>
                  <a:pt x="982" y="428"/>
                  <a:pt x="982" y="427"/>
                  <a:pt x="982" y="427"/>
                </a:cubicBezTo>
                <a:cubicBezTo>
                  <a:pt x="981" y="427"/>
                  <a:pt x="981" y="427"/>
                  <a:pt x="980" y="427"/>
                </a:cubicBezTo>
                <a:cubicBezTo>
                  <a:pt x="980" y="426"/>
                  <a:pt x="981" y="425"/>
                  <a:pt x="982" y="425"/>
                </a:cubicBezTo>
                <a:cubicBezTo>
                  <a:pt x="982" y="425"/>
                  <a:pt x="982" y="424"/>
                  <a:pt x="982" y="424"/>
                </a:cubicBezTo>
                <a:cubicBezTo>
                  <a:pt x="982" y="424"/>
                  <a:pt x="983" y="424"/>
                  <a:pt x="983" y="423"/>
                </a:cubicBezTo>
                <a:cubicBezTo>
                  <a:pt x="983" y="423"/>
                  <a:pt x="983" y="423"/>
                  <a:pt x="983" y="423"/>
                </a:cubicBezTo>
                <a:cubicBezTo>
                  <a:pt x="983" y="423"/>
                  <a:pt x="983" y="423"/>
                  <a:pt x="983" y="422"/>
                </a:cubicBezTo>
                <a:cubicBezTo>
                  <a:pt x="983" y="422"/>
                  <a:pt x="984" y="422"/>
                  <a:pt x="984" y="422"/>
                </a:cubicBezTo>
                <a:cubicBezTo>
                  <a:pt x="984" y="421"/>
                  <a:pt x="985" y="421"/>
                  <a:pt x="984" y="421"/>
                </a:cubicBezTo>
                <a:cubicBezTo>
                  <a:pt x="985" y="421"/>
                  <a:pt x="985" y="421"/>
                  <a:pt x="985" y="421"/>
                </a:cubicBezTo>
                <a:cubicBezTo>
                  <a:pt x="985" y="421"/>
                  <a:pt x="985" y="421"/>
                  <a:pt x="985" y="421"/>
                </a:cubicBezTo>
                <a:cubicBezTo>
                  <a:pt x="986" y="421"/>
                  <a:pt x="986" y="420"/>
                  <a:pt x="986" y="420"/>
                </a:cubicBezTo>
                <a:cubicBezTo>
                  <a:pt x="987" y="420"/>
                  <a:pt x="988" y="420"/>
                  <a:pt x="989" y="420"/>
                </a:cubicBezTo>
                <a:cubicBezTo>
                  <a:pt x="989" y="420"/>
                  <a:pt x="990" y="420"/>
                  <a:pt x="990" y="420"/>
                </a:cubicBezTo>
                <a:cubicBezTo>
                  <a:pt x="990" y="420"/>
                  <a:pt x="990" y="420"/>
                  <a:pt x="991" y="420"/>
                </a:cubicBezTo>
                <a:cubicBezTo>
                  <a:pt x="991" y="420"/>
                  <a:pt x="991" y="420"/>
                  <a:pt x="992" y="419"/>
                </a:cubicBezTo>
                <a:cubicBezTo>
                  <a:pt x="992" y="419"/>
                  <a:pt x="991" y="419"/>
                  <a:pt x="991" y="419"/>
                </a:cubicBezTo>
                <a:cubicBezTo>
                  <a:pt x="991" y="418"/>
                  <a:pt x="991" y="418"/>
                  <a:pt x="990" y="418"/>
                </a:cubicBezTo>
                <a:cubicBezTo>
                  <a:pt x="990" y="418"/>
                  <a:pt x="989" y="418"/>
                  <a:pt x="989" y="418"/>
                </a:cubicBezTo>
                <a:cubicBezTo>
                  <a:pt x="989" y="417"/>
                  <a:pt x="989" y="417"/>
                  <a:pt x="989" y="417"/>
                </a:cubicBezTo>
                <a:cubicBezTo>
                  <a:pt x="989" y="417"/>
                  <a:pt x="989" y="417"/>
                  <a:pt x="989" y="417"/>
                </a:cubicBezTo>
                <a:cubicBezTo>
                  <a:pt x="990" y="417"/>
                  <a:pt x="990" y="417"/>
                  <a:pt x="990" y="417"/>
                </a:cubicBezTo>
                <a:cubicBezTo>
                  <a:pt x="991" y="417"/>
                  <a:pt x="991" y="417"/>
                  <a:pt x="991" y="418"/>
                </a:cubicBezTo>
                <a:cubicBezTo>
                  <a:pt x="991" y="418"/>
                  <a:pt x="991" y="418"/>
                  <a:pt x="991" y="418"/>
                </a:cubicBezTo>
                <a:cubicBezTo>
                  <a:pt x="991" y="418"/>
                  <a:pt x="992" y="417"/>
                  <a:pt x="992" y="417"/>
                </a:cubicBezTo>
                <a:cubicBezTo>
                  <a:pt x="992" y="417"/>
                  <a:pt x="992" y="418"/>
                  <a:pt x="992" y="418"/>
                </a:cubicBezTo>
                <a:cubicBezTo>
                  <a:pt x="993" y="418"/>
                  <a:pt x="993" y="418"/>
                  <a:pt x="994" y="419"/>
                </a:cubicBezTo>
                <a:cubicBezTo>
                  <a:pt x="994" y="419"/>
                  <a:pt x="995" y="418"/>
                  <a:pt x="995" y="418"/>
                </a:cubicBezTo>
                <a:cubicBezTo>
                  <a:pt x="996" y="418"/>
                  <a:pt x="996" y="419"/>
                  <a:pt x="996" y="419"/>
                </a:cubicBezTo>
                <a:cubicBezTo>
                  <a:pt x="996" y="419"/>
                  <a:pt x="997" y="419"/>
                  <a:pt x="997" y="419"/>
                </a:cubicBezTo>
                <a:cubicBezTo>
                  <a:pt x="998" y="418"/>
                  <a:pt x="999" y="420"/>
                  <a:pt x="1000" y="420"/>
                </a:cubicBezTo>
                <a:cubicBezTo>
                  <a:pt x="1001" y="420"/>
                  <a:pt x="1001" y="419"/>
                  <a:pt x="1002" y="419"/>
                </a:cubicBezTo>
                <a:cubicBezTo>
                  <a:pt x="1002" y="419"/>
                  <a:pt x="1002" y="419"/>
                  <a:pt x="1002" y="419"/>
                </a:cubicBezTo>
                <a:cubicBezTo>
                  <a:pt x="1002" y="419"/>
                  <a:pt x="1002" y="420"/>
                  <a:pt x="1002" y="420"/>
                </a:cubicBezTo>
                <a:cubicBezTo>
                  <a:pt x="1002" y="420"/>
                  <a:pt x="1003" y="420"/>
                  <a:pt x="1003" y="420"/>
                </a:cubicBezTo>
                <a:cubicBezTo>
                  <a:pt x="1003" y="420"/>
                  <a:pt x="1003" y="421"/>
                  <a:pt x="1003" y="421"/>
                </a:cubicBezTo>
                <a:cubicBezTo>
                  <a:pt x="1004" y="421"/>
                  <a:pt x="1004" y="420"/>
                  <a:pt x="1004" y="420"/>
                </a:cubicBezTo>
                <a:cubicBezTo>
                  <a:pt x="1004" y="420"/>
                  <a:pt x="1003" y="419"/>
                  <a:pt x="1004" y="419"/>
                </a:cubicBezTo>
                <a:cubicBezTo>
                  <a:pt x="1005" y="419"/>
                  <a:pt x="1005" y="420"/>
                  <a:pt x="1005" y="420"/>
                </a:cubicBezTo>
                <a:cubicBezTo>
                  <a:pt x="1005" y="420"/>
                  <a:pt x="1005" y="420"/>
                  <a:pt x="1005" y="420"/>
                </a:cubicBezTo>
                <a:cubicBezTo>
                  <a:pt x="1005" y="420"/>
                  <a:pt x="1005" y="420"/>
                  <a:pt x="1005" y="420"/>
                </a:cubicBezTo>
                <a:cubicBezTo>
                  <a:pt x="1006" y="420"/>
                  <a:pt x="1006" y="420"/>
                  <a:pt x="1006" y="420"/>
                </a:cubicBezTo>
                <a:cubicBezTo>
                  <a:pt x="1006" y="421"/>
                  <a:pt x="1006" y="421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3"/>
                  <a:pt x="1005" y="423"/>
                  <a:pt x="1005" y="423"/>
                </a:cubicBezTo>
                <a:cubicBezTo>
                  <a:pt x="1004" y="422"/>
                  <a:pt x="1003" y="423"/>
                  <a:pt x="1003" y="423"/>
                </a:cubicBezTo>
                <a:cubicBezTo>
                  <a:pt x="1003" y="424"/>
                  <a:pt x="1002" y="424"/>
                  <a:pt x="1003" y="425"/>
                </a:cubicBezTo>
                <a:cubicBezTo>
                  <a:pt x="1003" y="425"/>
                  <a:pt x="1003" y="425"/>
                  <a:pt x="1003" y="425"/>
                </a:cubicBezTo>
                <a:cubicBezTo>
                  <a:pt x="1002" y="426"/>
                  <a:pt x="1002" y="427"/>
                  <a:pt x="1001" y="428"/>
                </a:cubicBezTo>
                <a:cubicBezTo>
                  <a:pt x="1001" y="428"/>
                  <a:pt x="1001" y="428"/>
                  <a:pt x="1001" y="428"/>
                </a:cubicBezTo>
                <a:cubicBezTo>
                  <a:pt x="1002" y="429"/>
                  <a:pt x="1002" y="429"/>
                  <a:pt x="1002" y="429"/>
                </a:cubicBezTo>
                <a:cubicBezTo>
                  <a:pt x="1003" y="429"/>
                  <a:pt x="1003" y="430"/>
                  <a:pt x="1004" y="430"/>
                </a:cubicBezTo>
                <a:cubicBezTo>
                  <a:pt x="1004" y="430"/>
                  <a:pt x="1004" y="430"/>
                  <a:pt x="1004" y="430"/>
                </a:cubicBezTo>
                <a:cubicBezTo>
                  <a:pt x="1004" y="430"/>
                  <a:pt x="1004" y="430"/>
                  <a:pt x="1004" y="431"/>
                </a:cubicBezTo>
                <a:cubicBezTo>
                  <a:pt x="1005" y="431"/>
                  <a:pt x="1005" y="431"/>
                  <a:pt x="1006" y="432"/>
                </a:cubicBezTo>
                <a:cubicBezTo>
                  <a:pt x="1006" y="431"/>
                  <a:pt x="1007" y="432"/>
                  <a:pt x="1008" y="432"/>
                </a:cubicBezTo>
                <a:cubicBezTo>
                  <a:pt x="1008" y="432"/>
                  <a:pt x="1008" y="433"/>
                  <a:pt x="1008" y="433"/>
                </a:cubicBezTo>
                <a:cubicBezTo>
                  <a:pt x="1009" y="433"/>
                  <a:pt x="1009" y="433"/>
                  <a:pt x="1009" y="433"/>
                </a:cubicBezTo>
                <a:cubicBezTo>
                  <a:pt x="1009" y="433"/>
                  <a:pt x="1010" y="434"/>
                  <a:pt x="1010" y="434"/>
                </a:cubicBezTo>
                <a:cubicBezTo>
                  <a:pt x="1010" y="434"/>
                  <a:pt x="1011" y="434"/>
                  <a:pt x="1011" y="434"/>
                </a:cubicBezTo>
                <a:cubicBezTo>
                  <a:pt x="1012" y="434"/>
                  <a:pt x="1013" y="435"/>
                  <a:pt x="1014" y="435"/>
                </a:cubicBezTo>
                <a:cubicBezTo>
                  <a:pt x="1014" y="435"/>
                  <a:pt x="1014" y="436"/>
                  <a:pt x="1014" y="437"/>
                </a:cubicBezTo>
                <a:cubicBezTo>
                  <a:pt x="1015" y="437"/>
                  <a:pt x="1015" y="437"/>
                  <a:pt x="1015" y="437"/>
                </a:cubicBezTo>
                <a:cubicBezTo>
                  <a:pt x="1016" y="437"/>
                  <a:pt x="1016" y="437"/>
                  <a:pt x="1017" y="437"/>
                </a:cubicBezTo>
                <a:cubicBezTo>
                  <a:pt x="1018" y="437"/>
                  <a:pt x="1019" y="437"/>
                  <a:pt x="1019" y="437"/>
                </a:cubicBezTo>
                <a:cubicBezTo>
                  <a:pt x="1020" y="436"/>
                  <a:pt x="1020" y="436"/>
                  <a:pt x="1020" y="435"/>
                </a:cubicBezTo>
                <a:cubicBezTo>
                  <a:pt x="1021" y="434"/>
                  <a:pt x="1021" y="433"/>
                  <a:pt x="1021" y="432"/>
                </a:cubicBezTo>
                <a:cubicBezTo>
                  <a:pt x="1021" y="432"/>
                  <a:pt x="1021" y="432"/>
                  <a:pt x="1021" y="431"/>
                </a:cubicBezTo>
                <a:cubicBezTo>
                  <a:pt x="1022" y="431"/>
                  <a:pt x="1022" y="430"/>
                  <a:pt x="1022" y="430"/>
                </a:cubicBezTo>
                <a:cubicBezTo>
                  <a:pt x="1022" y="429"/>
                  <a:pt x="1022" y="428"/>
                  <a:pt x="1022" y="428"/>
                </a:cubicBezTo>
                <a:cubicBezTo>
                  <a:pt x="1022" y="427"/>
                  <a:pt x="1022" y="427"/>
                  <a:pt x="1022" y="426"/>
                </a:cubicBezTo>
                <a:cubicBezTo>
                  <a:pt x="1022" y="426"/>
                  <a:pt x="1022" y="425"/>
                  <a:pt x="1022" y="425"/>
                </a:cubicBezTo>
                <a:cubicBezTo>
                  <a:pt x="1022" y="425"/>
                  <a:pt x="1023" y="424"/>
                  <a:pt x="1023" y="424"/>
                </a:cubicBezTo>
                <a:cubicBezTo>
                  <a:pt x="1022" y="423"/>
                  <a:pt x="1022" y="423"/>
                  <a:pt x="1022" y="423"/>
                </a:cubicBezTo>
                <a:cubicBezTo>
                  <a:pt x="1023" y="422"/>
                  <a:pt x="1023" y="422"/>
                  <a:pt x="1024" y="422"/>
                </a:cubicBezTo>
                <a:cubicBezTo>
                  <a:pt x="1023" y="421"/>
                  <a:pt x="1023" y="422"/>
                  <a:pt x="1022" y="421"/>
                </a:cubicBezTo>
                <a:cubicBezTo>
                  <a:pt x="1022" y="421"/>
                  <a:pt x="1023" y="421"/>
                  <a:pt x="1023" y="421"/>
                </a:cubicBezTo>
                <a:cubicBezTo>
                  <a:pt x="1023" y="420"/>
                  <a:pt x="1023" y="420"/>
                  <a:pt x="1023" y="420"/>
                </a:cubicBezTo>
                <a:cubicBezTo>
                  <a:pt x="1023" y="420"/>
                  <a:pt x="1024" y="419"/>
                  <a:pt x="1024" y="419"/>
                </a:cubicBezTo>
                <a:cubicBezTo>
                  <a:pt x="1024" y="418"/>
                  <a:pt x="1024" y="417"/>
                  <a:pt x="1025" y="416"/>
                </a:cubicBezTo>
                <a:cubicBezTo>
                  <a:pt x="1025" y="416"/>
                  <a:pt x="1025" y="416"/>
                  <a:pt x="1025" y="416"/>
                </a:cubicBezTo>
                <a:cubicBezTo>
                  <a:pt x="1025" y="416"/>
                  <a:pt x="1026" y="417"/>
                  <a:pt x="1026" y="417"/>
                </a:cubicBezTo>
                <a:cubicBezTo>
                  <a:pt x="1026" y="417"/>
                  <a:pt x="1026" y="417"/>
                  <a:pt x="1026" y="417"/>
                </a:cubicBezTo>
                <a:cubicBezTo>
                  <a:pt x="1026" y="417"/>
                  <a:pt x="1026" y="418"/>
                  <a:pt x="1027" y="418"/>
                </a:cubicBezTo>
                <a:cubicBezTo>
                  <a:pt x="1027" y="419"/>
                  <a:pt x="1027" y="420"/>
                  <a:pt x="1028" y="420"/>
                </a:cubicBezTo>
                <a:cubicBezTo>
                  <a:pt x="1028" y="420"/>
                  <a:pt x="1027" y="420"/>
                  <a:pt x="1027" y="421"/>
                </a:cubicBezTo>
                <a:cubicBezTo>
                  <a:pt x="1028" y="421"/>
                  <a:pt x="1029" y="422"/>
                  <a:pt x="1029" y="423"/>
                </a:cubicBezTo>
                <a:cubicBezTo>
                  <a:pt x="1029" y="424"/>
                  <a:pt x="1029" y="425"/>
                  <a:pt x="1029" y="426"/>
                </a:cubicBezTo>
                <a:cubicBezTo>
                  <a:pt x="1029" y="426"/>
                  <a:pt x="1029" y="426"/>
                  <a:pt x="1029" y="426"/>
                </a:cubicBezTo>
                <a:cubicBezTo>
                  <a:pt x="1029" y="426"/>
                  <a:pt x="1029" y="427"/>
                  <a:pt x="1029" y="427"/>
                </a:cubicBezTo>
                <a:cubicBezTo>
                  <a:pt x="1030" y="427"/>
                  <a:pt x="1030" y="428"/>
                  <a:pt x="1031" y="428"/>
                </a:cubicBezTo>
                <a:cubicBezTo>
                  <a:pt x="1031" y="427"/>
                  <a:pt x="1031" y="427"/>
                  <a:pt x="1032" y="427"/>
                </a:cubicBezTo>
                <a:cubicBezTo>
                  <a:pt x="1032" y="427"/>
                  <a:pt x="1032" y="427"/>
                  <a:pt x="1032" y="427"/>
                </a:cubicBezTo>
                <a:cubicBezTo>
                  <a:pt x="1033" y="427"/>
                  <a:pt x="1033" y="428"/>
                  <a:pt x="1033" y="428"/>
                </a:cubicBezTo>
                <a:cubicBezTo>
                  <a:pt x="1034" y="428"/>
                  <a:pt x="1034" y="429"/>
                  <a:pt x="1035" y="430"/>
                </a:cubicBezTo>
                <a:cubicBezTo>
                  <a:pt x="1034" y="430"/>
                  <a:pt x="1035" y="430"/>
                  <a:pt x="1035" y="431"/>
                </a:cubicBezTo>
                <a:cubicBezTo>
                  <a:pt x="1035" y="431"/>
                  <a:pt x="1035" y="431"/>
                  <a:pt x="1035" y="431"/>
                </a:cubicBezTo>
                <a:cubicBezTo>
                  <a:pt x="1035" y="431"/>
                  <a:pt x="1035" y="432"/>
                  <a:pt x="1035" y="433"/>
                </a:cubicBezTo>
                <a:cubicBezTo>
                  <a:pt x="1035" y="433"/>
                  <a:pt x="1035" y="434"/>
                  <a:pt x="1035" y="434"/>
                </a:cubicBezTo>
                <a:cubicBezTo>
                  <a:pt x="1036" y="435"/>
                  <a:pt x="1036" y="436"/>
                  <a:pt x="1037" y="436"/>
                </a:cubicBezTo>
                <a:cubicBezTo>
                  <a:pt x="1037" y="437"/>
                  <a:pt x="1037" y="437"/>
                  <a:pt x="1037" y="437"/>
                </a:cubicBezTo>
                <a:cubicBezTo>
                  <a:pt x="1037" y="438"/>
                  <a:pt x="1037" y="438"/>
                  <a:pt x="1038" y="439"/>
                </a:cubicBezTo>
                <a:cubicBezTo>
                  <a:pt x="1037" y="439"/>
                  <a:pt x="1037" y="439"/>
                  <a:pt x="1037" y="439"/>
                </a:cubicBezTo>
                <a:cubicBezTo>
                  <a:pt x="1037" y="440"/>
                  <a:pt x="1037" y="441"/>
                  <a:pt x="1038" y="441"/>
                </a:cubicBezTo>
                <a:cubicBezTo>
                  <a:pt x="1038" y="442"/>
                  <a:pt x="1038" y="443"/>
                  <a:pt x="1039" y="444"/>
                </a:cubicBezTo>
                <a:cubicBezTo>
                  <a:pt x="1040" y="444"/>
                  <a:pt x="1040" y="444"/>
                  <a:pt x="1040" y="444"/>
                </a:cubicBezTo>
                <a:cubicBezTo>
                  <a:pt x="1041" y="444"/>
                  <a:pt x="1041" y="444"/>
                  <a:pt x="1042" y="444"/>
                </a:cubicBezTo>
                <a:cubicBezTo>
                  <a:pt x="1042" y="445"/>
                  <a:pt x="1042" y="445"/>
                  <a:pt x="1042" y="445"/>
                </a:cubicBezTo>
                <a:cubicBezTo>
                  <a:pt x="1042" y="445"/>
                  <a:pt x="1042" y="445"/>
                  <a:pt x="1042" y="445"/>
                </a:cubicBezTo>
                <a:cubicBezTo>
                  <a:pt x="1042" y="445"/>
                  <a:pt x="1042" y="446"/>
                  <a:pt x="1043" y="446"/>
                </a:cubicBezTo>
                <a:cubicBezTo>
                  <a:pt x="1043" y="446"/>
                  <a:pt x="1043" y="446"/>
                  <a:pt x="1043" y="446"/>
                </a:cubicBezTo>
                <a:cubicBezTo>
                  <a:pt x="1043" y="446"/>
                  <a:pt x="1043" y="446"/>
                  <a:pt x="1043" y="446"/>
                </a:cubicBezTo>
                <a:cubicBezTo>
                  <a:pt x="1044" y="446"/>
                  <a:pt x="1044" y="447"/>
                  <a:pt x="1045" y="447"/>
                </a:cubicBezTo>
                <a:cubicBezTo>
                  <a:pt x="1045" y="447"/>
                  <a:pt x="1045" y="447"/>
                  <a:pt x="1046" y="447"/>
                </a:cubicBezTo>
                <a:cubicBezTo>
                  <a:pt x="1046" y="447"/>
                  <a:pt x="1047" y="447"/>
                  <a:pt x="1046" y="448"/>
                </a:cubicBezTo>
                <a:cubicBezTo>
                  <a:pt x="1046" y="448"/>
                  <a:pt x="1046" y="448"/>
                  <a:pt x="1046" y="448"/>
                </a:cubicBezTo>
                <a:cubicBezTo>
                  <a:pt x="1046" y="449"/>
                  <a:pt x="1046" y="449"/>
                  <a:pt x="1046" y="450"/>
                </a:cubicBezTo>
                <a:cubicBezTo>
                  <a:pt x="1046" y="450"/>
                  <a:pt x="1046" y="450"/>
                  <a:pt x="1047" y="450"/>
                </a:cubicBezTo>
                <a:cubicBezTo>
                  <a:pt x="1047" y="450"/>
                  <a:pt x="1047" y="450"/>
                  <a:pt x="1047" y="450"/>
                </a:cubicBezTo>
                <a:cubicBezTo>
                  <a:pt x="1047" y="451"/>
                  <a:pt x="1047" y="451"/>
                  <a:pt x="1047" y="451"/>
                </a:cubicBezTo>
                <a:cubicBezTo>
                  <a:pt x="1048" y="451"/>
                  <a:pt x="1048" y="452"/>
                  <a:pt x="1048" y="453"/>
                </a:cubicBezTo>
                <a:cubicBezTo>
                  <a:pt x="1048" y="453"/>
                  <a:pt x="1048" y="453"/>
                  <a:pt x="1048" y="453"/>
                </a:cubicBezTo>
                <a:cubicBezTo>
                  <a:pt x="1049" y="454"/>
                  <a:pt x="1048" y="455"/>
                  <a:pt x="1049" y="455"/>
                </a:cubicBezTo>
                <a:cubicBezTo>
                  <a:pt x="1049" y="455"/>
                  <a:pt x="1049" y="456"/>
                  <a:pt x="1050" y="455"/>
                </a:cubicBezTo>
                <a:cubicBezTo>
                  <a:pt x="1050" y="455"/>
                  <a:pt x="1050" y="455"/>
                  <a:pt x="1050" y="454"/>
                </a:cubicBezTo>
                <a:cubicBezTo>
                  <a:pt x="1050" y="454"/>
                  <a:pt x="1050" y="454"/>
                  <a:pt x="1050" y="454"/>
                </a:cubicBezTo>
                <a:cubicBezTo>
                  <a:pt x="1051" y="455"/>
                  <a:pt x="1051" y="455"/>
                  <a:pt x="1051" y="456"/>
                </a:cubicBezTo>
                <a:cubicBezTo>
                  <a:pt x="1051" y="456"/>
                  <a:pt x="1052" y="456"/>
                  <a:pt x="1052" y="456"/>
                </a:cubicBezTo>
                <a:cubicBezTo>
                  <a:pt x="1052" y="456"/>
                  <a:pt x="1052" y="456"/>
                  <a:pt x="1052" y="455"/>
                </a:cubicBezTo>
                <a:cubicBezTo>
                  <a:pt x="1052" y="455"/>
                  <a:pt x="1052" y="455"/>
                  <a:pt x="1052" y="455"/>
                </a:cubicBezTo>
                <a:cubicBezTo>
                  <a:pt x="1052" y="456"/>
                  <a:pt x="1053" y="456"/>
                  <a:pt x="1053" y="456"/>
                </a:cubicBezTo>
                <a:cubicBezTo>
                  <a:pt x="1053" y="456"/>
                  <a:pt x="1053" y="456"/>
                  <a:pt x="1053" y="457"/>
                </a:cubicBezTo>
                <a:cubicBezTo>
                  <a:pt x="1052" y="457"/>
                  <a:pt x="1052" y="459"/>
                  <a:pt x="1053" y="459"/>
                </a:cubicBezTo>
                <a:cubicBezTo>
                  <a:pt x="1053" y="460"/>
                  <a:pt x="1054" y="459"/>
                  <a:pt x="1054" y="459"/>
                </a:cubicBezTo>
                <a:cubicBezTo>
                  <a:pt x="1053" y="461"/>
                  <a:pt x="1055" y="461"/>
                  <a:pt x="1056" y="462"/>
                </a:cubicBezTo>
                <a:cubicBezTo>
                  <a:pt x="1056" y="462"/>
                  <a:pt x="1056" y="462"/>
                  <a:pt x="1056" y="463"/>
                </a:cubicBezTo>
                <a:cubicBezTo>
                  <a:pt x="1056" y="463"/>
                  <a:pt x="1057" y="463"/>
                  <a:pt x="1057" y="464"/>
                </a:cubicBezTo>
                <a:cubicBezTo>
                  <a:pt x="1058" y="464"/>
                  <a:pt x="1058" y="465"/>
                  <a:pt x="1058" y="465"/>
                </a:cubicBezTo>
                <a:cubicBezTo>
                  <a:pt x="1059" y="466"/>
                  <a:pt x="1059" y="466"/>
                  <a:pt x="1059" y="467"/>
                </a:cubicBezTo>
                <a:cubicBezTo>
                  <a:pt x="1059" y="468"/>
                  <a:pt x="1059" y="468"/>
                  <a:pt x="1059" y="468"/>
                </a:cubicBezTo>
                <a:cubicBezTo>
                  <a:pt x="1060" y="468"/>
                  <a:pt x="1060" y="469"/>
                  <a:pt x="1060" y="469"/>
                </a:cubicBezTo>
                <a:cubicBezTo>
                  <a:pt x="1060" y="469"/>
                  <a:pt x="1060" y="469"/>
                  <a:pt x="1060" y="470"/>
                </a:cubicBezTo>
                <a:cubicBezTo>
                  <a:pt x="1060" y="470"/>
                  <a:pt x="1060" y="470"/>
                  <a:pt x="1060" y="471"/>
                </a:cubicBezTo>
                <a:cubicBezTo>
                  <a:pt x="1060" y="471"/>
                  <a:pt x="1060" y="472"/>
                  <a:pt x="1060" y="472"/>
                </a:cubicBezTo>
                <a:cubicBezTo>
                  <a:pt x="1060" y="473"/>
                  <a:pt x="1059" y="473"/>
                  <a:pt x="1059" y="473"/>
                </a:cubicBezTo>
                <a:cubicBezTo>
                  <a:pt x="1060" y="473"/>
                  <a:pt x="1060" y="474"/>
                  <a:pt x="1060" y="474"/>
                </a:cubicBezTo>
                <a:cubicBezTo>
                  <a:pt x="1060" y="475"/>
                  <a:pt x="1061" y="475"/>
                  <a:pt x="1061" y="476"/>
                </a:cubicBezTo>
                <a:cubicBezTo>
                  <a:pt x="1061" y="476"/>
                  <a:pt x="1061" y="477"/>
                  <a:pt x="1061" y="477"/>
                </a:cubicBezTo>
                <a:cubicBezTo>
                  <a:pt x="1061" y="477"/>
                  <a:pt x="1061" y="477"/>
                  <a:pt x="1061" y="478"/>
                </a:cubicBezTo>
                <a:cubicBezTo>
                  <a:pt x="1061" y="478"/>
                  <a:pt x="1061" y="479"/>
                  <a:pt x="1061" y="479"/>
                </a:cubicBezTo>
                <a:cubicBezTo>
                  <a:pt x="1061" y="480"/>
                  <a:pt x="1060" y="480"/>
                  <a:pt x="1060" y="480"/>
                </a:cubicBezTo>
                <a:cubicBezTo>
                  <a:pt x="1060" y="481"/>
                  <a:pt x="1060" y="482"/>
                  <a:pt x="1060" y="483"/>
                </a:cubicBezTo>
                <a:cubicBezTo>
                  <a:pt x="1059" y="484"/>
                  <a:pt x="1059" y="484"/>
                  <a:pt x="1059" y="484"/>
                </a:cubicBezTo>
                <a:cubicBezTo>
                  <a:pt x="1059" y="484"/>
                  <a:pt x="1059" y="484"/>
                  <a:pt x="1059" y="485"/>
                </a:cubicBezTo>
                <a:cubicBezTo>
                  <a:pt x="1059" y="486"/>
                  <a:pt x="1059" y="487"/>
                  <a:pt x="1058" y="488"/>
                </a:cubicBezTo>
                <a:cubicBezTo>
                  <a:pt x="1058" y="488"/>
                  <a:pt x="1058" y="489"/>
                  <a:pt x="1058" y="489"/>
                </a:cubicBezTo>
                <a:cubicBezTo>
                  <a:pt x="1058" y="489"/>
                  <a:pt x="1058" y="489"/>
                  <a:pt x="1058" y="489"/>
                </a:cubicBezTo>
                <a:cubicBezTo>
                  <a:pt x="1057" y="490"/>
                  <a:pt x="1057" y="490"/>
                  <a:pt x="1057" y="490"/>
                </a:cubicBezTo>
                <a:cubicBezTo>
                  <a:pt x="1057" y="491"/>
                  <a:pt x="1057" y="493"/>
                  <a:pt x="1055" y="493"/>
                </a:cubicBezTo>
                <a:cubicBezTo>
                  <a:pt x="1055" y="493"/>
                  <a:pt x="1054" y="493"/>
                  <a:pt x="1054" y="494"/>
                </a:cubicBezTo>
                <a:cubicBezTo>
                  <a:pt x="1053" y="495"/>
                  <a:pt x="1053" y="496"/>
                  <a:pt x="1052" y="497"/>
                </a:cubicBezTo>
                <a:cubicBezTo>
                  <a:pt x="1052" y="498"/>
                  <a:pt x="1051" y="498"/>
                  <a:pt x="1051" y="499"/>
                </a:cubicBezTo>
                <a:cubicBezTo>
                  <a:pt x="1051" y="499"/>
                  <a:pt x="1051" y="499"/>
                  <a:pt x="1051" y="499"/>
                </a:cubicBezTo>
                <a:cubicBezTo>
                  <a:pt x="1051" y="500"/>
                  <a:pt x="1051" y="500"/>
                  <a:pt x="1051" y="500"/>
                </a:cubicBezTo>
                <a:cubicBezTo>
                  <a:pt x="1051" y="500"/>
                  <a:pt x="1051" y="500"/>
                  <a:pt x="1051" y="500"/>
                </a:cubicBezTo>
                <a:cubicBezTo>
                  <a:pt x="1050" y="501"/>
                  <a:pt x="1050" y="501"/>
                  <a:pt x="1050" y="501"/>
                </a:cubicBezTo>
                <a:cubicBezTo>
                  <a:pt x="1049" y="502"/>
                  <a:pt x="1049" y="503"/>
                  <a:pt x="1049" y="504"/>
                </a:cubicBezTo>
                <a:cubicBezTo>
                  <a:pt x="1048" y="505"/>
                  <a:pt x="1048" y="506"/>
                  <a:pt x="1048" y="507"/>
                </a:cubicBezTo>
                <a:cubicBezTo>
                  <a:pt x="1048" y="508"/>
                  <a:pt x="1048" y="508"/>
                  <a:pt x="1048" y="508"/>
                </a:cubicBezTo>
                <a:cubicBezTo>
                  <a:pt x="1048" y="508"/>
                  <a:pt x="1048" y="508"/>
                  <a:pt x="1048" y="509"/>
                </a:cubicBezTo>
                <a:cubicBezTo>
                  <a:pt x="1048" y="509"/>
                  <a:pt x="1048" y="510"/>
                  <a:pt x="1048" y="510"/>
                </a:cubicBezTo>
                <a:cubicBezTo>
                  <a:pt x="1047" y="510"/>
                  <a:pt x="1047" y="510"/>
                  <a:pt x="1047" y="510"/>
                </a:cubicBezTo>
                <a:cubicBezTo>
                  <a:pt x="1047" y="511"/>
                  <a:pt x="1046" y="511"/>
                  <a:pt x="1046" y="511"/>
                </a:cubicBezTo>
                <a:cubicBezTo>
                  <a:pt x="1044" y="511"/>
                  <a:pt x="1042" y="511"/>
                  <a:pt x="1041" y="511"/>
                </a:cubicBezTo>
                <a:cubicBezTo>
                  <a:pt x="1039" y="512"/>
                  <a:pt x="1039" y="513"/>
                  <a:pt x="1038" y="514"/>
                </a:cubicBezTo>
                <a:cubicBezTo>
                  <a:pt x="1038" y="514"/>
                  <a:pt x="1037" y="514"/>
                  <a:pt x="1036" y="514"/>
                </a:cubicBezTo>
                <a:cubicBezTo>
                  <a:pt x="1036" y="514"/>
                  <a:pt x="1036" y="514"/>
                  <a:pt x="1036" y="514"/>
                </a:cubicBezTo>
                <a:cubicBezTo>
                  <a:pt x="1035" y="515"/>
                  <a:pt x="1036" y="515"/>
                  <a:pt x="1036" y="515"/>
                </a:cubicBezTo>
                <a:cubicBezTo>
                  <a:pt x="1036" y="515"/>
                  <a:pt x="1036" y="516"/>
                  <a:pt x="1036" y="516"/>
                </a:cubicBezTo>
                <a:cubicBezTo>
                  <a:pt x="1036" y="515"/>
                  <a:pt x="1035" y="515"/>
                  <a:pt x="1035" y="515"/>
                </a:cubicBezTo>
                <a:cubicBezTo>
                  <a:pt x="1035" y="515"/>
                  <a:pt x="1035" y="515"/>
                  <a:pt x="1035" y="515"/>
                </a:cubicBezTo>
                <a:cubicBezTo>
                  <a:pt x="1034" y="514"/>
                  <a:pt x="1034" y="514"/>
                  <a:pt x="1033" y="513"/>
                </a:cubicBezTo>
                <a:cubicBezTo>
                  <a:pt x="1033" y="513"/>
                  <a:pt x="1033" y="513"/>
                  <a:pt x="1033" y="512"/>
                </a:cubicBezTo>
                <a:cubicBezTo>
                  <a:pt x="1033" y="512"/>
                  <a:pt x="1033" y="512"/>
                  <a:pt x="1033" y="512"/>
                </a:cubicBezTo>
                <a:cubicBezTo>
                  <a:pt x="1032" y="512"/>
                  <a:pt x="1032" y="513"/>
                  <a:pt x="1031" y="512"/>
                </a:cubicBezTo>
                <a:cubicBezTo>
                  <a:pt x="1032" y="512"/>
                  <a:pt x="1032" y="511"/>
                  <a:pt x="1032" y="511"/>
                </a:cubicBezTo>
                <a:cubicBezTo>
                  <a:pt x="1032" y="511"/>
                  <a:pt x="1032" y="510"/>
                  <a:pt x="1032" y="510"/>
                </a:cubicBezTo>
                <a:cubicBezTo>
                  <a:pt x="1031" y="510"/>
                  <a:pt x="1031" y="511"/>
                  <a:pt x="1030" y="511"/>
                </a:cubicBezTo>
                <a:cubicBezTo>
                  <a:pt x="1031" y="512"/>
                  <a:pt x="1030" y="512"/>
                  <a:pt x="1030" y="512"/>
                </a:cubicBezTo>
                <a:cubicBezTo>
                  <a:pt x="1029" y="512"/>
                  <a:pt x="1029" y="512"/>
                  <a:pt x="1029" y="512"/>
                </a:cubicBezTo>
                <a:cubicBezTo>
                  <a:pt x="1029" y="513"/>
                  <a:pt x="1028" y="514"/>
                  <a:pt x="1028" y="514"/>
                </a:cubicBezTo>
                <a:cubicBezTo>
                  <a:pt x="1027" y="514"/>
                  <a:pt x="1027" y="514"/>
                  <a:pt x="1027" y="514"/>
                </a:cubicBezTo>
                <a:cubicBezTo>
                  <a:pt x="1026" y="513"/>
                  <a:pt x="1025" y="513"/>
                  <a:pt x="1024" y="512"/>
                </a:cubicBezTo>
                <a:cubicBezTo>
                  <a:pt x="1024" y="512"/>
                  <a:pt x="1023" y="512"/>
                  <a:pt x="1023" y="512"/>
                </a:cubicBezTo>
                <a:cubicBezTo>
                  <a:pt x="1023" y="512"/>
                  <a:pt x="1023" y="512"/>
                  <a:pt x="1023" y="512"/>
                </a:cubicBezTo>
                <a:cubicBezTo>
                  <a:pt x="1022" y="511"/>
                  <a:pt x="1021" y="512"/>
                  <a:pt x="1021" y="512"/>
                </a:cubicBezTo>
                <a:cubicBezTo>
                  <a:pt x="1020" y="512"/>
                  <a:pt x="1020" y="511"/>
                  <a:pt x="1020" y="511"/>
                </a:cubicBezTo>
                <a:cubicBezTo>
                  <a:pt x="1020" y="511"/>
                  <a:pt x="1020" y="511"/>
                  <a:pt x="1020" y="510"/>
                </a:cubicBezTo>
                <a:cubicBezTo>
                  <a:pt x="1019" y="510"/>
                  <a:pt x="1019" y="510"/>
                  <a:pt x="1019" y="510"/>
                </a:cubicBezTo>
                <a:cubicBezTo>
                  <a:pt x="1019" y="510"/>
                  <a:pt x="1018" y="510"/>
                  <a:pt x="1018" y="510"/>
                </a:cubicBezTo>
                <a:cubicBezTo>
                  <a:pt x="1017" y="510"/>
                  <a:pt x="1017" y="509"/>
                  <a:pt x="1017" y="508"/>
                </a:cubicBezTo>
                <a:cubicBezTo>
                  <a:pt x="1016" y="508"/>
                  <a:pt x="1015" y="507"/>
                  <a:pt x="1015" y="506"/>
                </a:cubicBezTo>
                <a:cubicBezTo>
                  <a:pt x="1016" y="505"/>
                  <a:pt x="1016" y="504"/>
                  <a:pt x="1015" y="503"/>
                </a:cubicBezTo>
                <a:cubicBezTo>
                  <a:pt x="1015" y="503"/>
                  <a:pt x="1015" y="503"/>
                  <a:pt x="1015" y="502"/>
                </a:cubicBezTo>
                <a:cubicBezTo>
                  <a:pt x="1015" y="502"/>
                  <a:pt x="1015" y="502"/>
                  <a:pt x="1014" y="502"/>
                </a:cubicBezTo>
                <a:cubicBezTo>
                  <a:pt x="1014" y="502"/>
                  <a:pt x="1014" y="502"/>
                  <a:pt x="1014" y="501"/>
                </a:cubicBezTo>
                <a:cubicBezTo>
                  <a:pt x="1013" y="501"/>
                  <a:pt x="1013" y="500"/>
                  <a:pt x="1013" y="500"/>
                </a:cubicBezTo>
                <a:cubicBezTo>
                  <a:pt x="1012" y="500"/>
                  <a:pt x="1012" y="500"/>
                  <a:pt x="1012" y="500"/>
                </a:cubicBezTo>
                <a:cubicBezTo>
                  <a:pt x="1011" y="500"/>
                  <a:pt x="1011" y="500"/>
                  <a:pt x="1011" y="500"/>
                </a:cubicBezTo>
                <a:cubicBezTo>
                  <a:pt x="1011" y="500"/>
                  <a:pt x="1011" y="500"/>
                  <a:pt x="1011" y="500"/>
                </a:cubicBezTo>
                <a:cubicBezTo>
                  <a:pt x="1010" y="500"/>
                  <a:pt x="1011" y="499"/>
                  <a:pt x="1011" y="499"/>
                </a:cubicBezTo>
                <a:cubicBezTo>
                  <a:pt x="1011" y="498"/>
                  <a:pt x="1011" y="498"/>
                  <a:pt x="1012" y="497"/>
                </a:cubicBezTo>
                <a:cubicBezTo>
                  <a:pt x="1011" y="497"/>
                  <a:pt x="1011" y="496"/>
                  <a:pt x="1011" y="496"/>
                </a:cubicBezTo>
                <a:cubicBezTo>
                  <a:pt x="1010" y="496"/>
                  <a:pt x="1010" y="495"/>
                  <a:pt x="1010" y="495"/>
                </a:cubicBezTo>
                <a:cubicBezTo>
                  <a:pt x="1010" y="496"/>
                  <a:pt x="1009" y="497"/>
                  <a:pt x="1009" y="498"/>
                </a:cubicBezTo>
                <a:cubicBezTo>
                  <a:pt x="1009" y="498"/>
                  <a:pt x="1009" y="498"/>
                  <a:pt x="1009" y="498"/>
                </a:cubicBezTo>
                <a:cubicBezTo>
                  <a:pt x="1008" y="499"/>
                  <a:pt x="1008" y="498"/>
                  <a:pt x="1008" y="498"/>
                </a:cubicBezTo>
                <a:cubicBezTo>
                  <a:pt x="1007" y="499"/>
                  <a:pt x="1007" y="499"/>
                  <a:pt x="1006" y="499"/>
                </a:cubicBezTo>
                <a:cubicBezTo>
                  <a:pt x="1006" y="499"/>
                  <a:pt x="1006" y="499"/>
                  <a:pt x="1006" y="499"/>
                </a:cubicBezTo>
                <a:cubicBezTo>
                  <a:pt x="1006" y="498"/>
                  <a:pt x="1006" y="498"/>
                  <a:pt x="1006" y="498"/>
                </a:cubicBezTo>
                <a:cubicBezTo>
                  <a:pt x="1007" y="498"/>
                  <a:pt x="1007" y="498"/>
                  <a:pt x="1007" y="498"/>
                </a:cubicBezTo>
                <a:cubicBezTo>
                  <a:pt x="1008" y="497"/>
                  <a:pt x="1008" y="497"/>
                  <a:pt x="1008" y="496"/>
                </a:cubicBezTo>
                <a:cubicBezTo>
                  <a:pt x="1008" y="495"/>
                  <a:pt x="1008" y="495"/>
                  <a:pt x="1008" y="495"/>
                </a:cubicBezTo>
                <a:cubicBezTo>
                  <a:pt x="1008" y="494"/>
                  <a:pt x="1008" y="494"/>
                  <a:pt x="1008" y="494"/>
                </a:cubicBezTo>
                <a:cubicBezTo>
                  <a:pt x="1008" y="493"/>
                  <a:pt x="1009" y="493"/>
                  <a:pt x="1010" y="492"/>
                </a:cubicBezTo>
                <a:cubicBezTo>
                  <a:pt x="1010" y="492"/>
                  <a:pt x="1009" y="492"/>
                  <a:pt x="1009" y="491"/>
                </a:cubicBezTo>
                <a:cubicBezTo>
                  <a:pt x="1009" y="491"/>
                  <a:pt x="1010" y="491"/>
                  <a:pt x="1010" y="490"/>
                </a:cubicBezTo>
                <a:cubicBezTo>
                  <a:pt x="1010" y="490"/>
                  <a:pt x="1010" y="490"/>
                  <a:pt x="1010" y="490"/>
                </a:cubicBezTo>
                <a:cubicBezTo>
                  <a:pt x="1010" y="490"/>
                  <a:pt x="1009" y="490"/>
                  <a:pt x="1009" y="489"/>
                </a:cubicBezTo>
                <a:cubicBezTo>
                  <a:pt x="1009" y="489"/>
                  <a:pt x="1009" y="489"/>
                  <a:pt x="1009" y="489"/>
                </a:cubicBezTo>
                <a:cubicBezTo>
                  <a:pt x="1009" y="489"/>
                  <a:pt x="1009" y="489"/>
                  <a:pt x="1009" y="489"/>
                </a:cubicBezTo>
                <a:cubicBezTo>
                  <a:pt x="1009" y="490"/>
                  <a:pt x="1008" y="490"/>
                  <a:pt x="1008" y="491"/>
                </a:cubicBezTo>
                <a:cubicBezTo>
                  <a:pt x="1008" y="491"/>
                  <a:pt x="1008" y="491"/>
                  <a:pt x="1007" y="492"/>
                </a:cubicBezTo>
                <a:cubicBezTo>
                  <a:pt x="1007" y="492"/>
                  <a:pt x="1007" y="492"/>
                  <a:pt x="1007" y="493"/>
                </a:cubicBezTo>
                <a:cubicBezTo>
                  <a:pt x="1007" y="493"/>
                  <a:pt x="1006" y="493"/>
                  <a:pt x="1006" y="493"/>
                </a:cubicBezTo>
                <a:cubicBezTo>
                  <a:pt x="1005" y="493"/>
                  <a:pt x="1005" y="494"/>
                  <a:pt x="1004" y="495"/>
                </a:cubicBezTo>
                <a:cubicBezTo>
                  <a:pt x="1004" y="495"/>
                  <a:pt x="1004" y="496"/>
                  <a:pt x="1003" y="496"/>
                </a:cubicBezTo>
                <a:cubicBezTo>
                  <a:pt x="1003" y="496"/>
                  <a:pt x="1003" y="497"/>
                  <a:pt x="1003" y="497"/>
                </a:cubicBezTo>
                <a:cubicBezTo>
                  <a:pt x="1003" y="497"/>
                  <a:pt x="1003" y="497"/>
                  <a:pt x="1003" y="497"/>
                </a:cubicBezTo>
                <a:cubicBezTo>
                  <a:pt x="1003" y="498"/>
                  <a:pt x="1003" y="498"/>
                  <a:pt x="1002" y="498"/>
                </a:cubicBezTo>
                <a:cubicBezTo>
                  <a:pt x="1002" y="497"/>
                  <a:pt x="1001" y="497"/>
                  <a:pt x="1001" y="496"/>
                </a:cubicBezTo>
                <a:cubicBezTo>
                  <a:pt x="1001" y="496"/>
                  <a:pt x="1001" y="496"/>
                  <a:pt x="1001" y="496"/>
                </a:cubicBezTo>
                <a:cubicBezTo>
                  <a:pt x="1001" y="496"/>
                  <a:pt x="1001" y="496"/>
                  <a:pt x="1001" y="496"/>
                </a:cubicBezTo>
                <a:cubicBezTo>
                  <a:pt x="1001" y="496"/>
                  <a:pt x="1001" y="496"/>
                  <a:pt x="1001" y="495"/>
                </a:cubicBezTo>
                <a:cubicBezTo>
                  <a:pt x="1001" y="495"/>
                  <a:pt x="1001" y="495"/>
                  <a:pt x="1001" y="495"/>
                </a:cubicBezTo>
                <a:cubicBezTo>
                  <a:pt x="1001" y="494"/>
                  <a:pt x="1001" y="494"/>
                  <a:pt x="1000" y="493"/>
                </a:cubicBezTo>
                <a:cubicBezTo>
                  <a:pt x="1000" y="493"/>
                  <a:pt x="1000" y="493"/>
                  <a:pt x="1000" y="493"/>
                </a:cubicBezTo>
                <a:cubicBezTo>
                  <a:pt x="1000" y="493"/>
                  <a:pt x="1000" y="493"/>
                  <a:pt x="999" y="493"/>
                </a:cubicBezTo>
                <a:cubicBezTo>
                  <a:pt x="999" y="492"/>
                  <a:pt x="999" y="491"/>
                  <a:pt x="999" y="491"/>
                </a:cubicBezTo>
                <a:cubicBezTo>
                  <a:pt x="998" y="491"/>
                  <a:pt x="997" y="491"/>
                  <a:pt x="997" y="490"/>
                </a:cubicBezTo>
                <a:cubicBezTo>
                  <a:pt x="997" y="489"/>
                  <a:pt x="998" y="489"/>
                  <a:pt x="997" y="488"/>
                </a:cubicBezTo>
                <a:cubicBezTo>
                  <a:pt x="997" y="488"/>
                  <a:pt x="996" y="488"/>
                  <a:pt x="996" y="488"/>
                </a:cubicBezTo>
                <a:cubicBezTo>
                  <a:pt x="996" y="488"/>
                  <a:pt x="996" y="488"/>
                  <a:pt x="996" y="487"/>
                </a:cubicBezTo>
                <a:cubicBezTo>
                  <a:pt x="996" y="487"/>
                  <a:pt x="995" y="487"/>
                  <a:pt x="995" y="487"/>
                </a:cubicBezTo>
                <a:cubicBezTo>
                  <a:pt x="995" y="487"/>
                  <a:pt x="994" y="487"/>
                  <a:pt x="994" y="487"/>
                </a:cubicBezTo>
                <a:cubicBezTo>
                  <a:pt x="993" y="487"/>
                  <a:pt x="993" y="486"/>
                  <a:pt x="992" y="486"/>
                </a:cubicBezTo>
                <a:cubicBezTo>
                  <a:pt x="991" y="486"/>
                  <a:pt x="991" y="486"/>
                  <a:pt x="991" y="486"/>
                </a:cubicBezTo>
                <a:cubicBezTo>
                  <a:pt x="990" y="486"/>
                  <a:pt x="989" y="485"/>
                  <a:pt x="989" y="485"/>
                </a:cubicBezTo>
                <a:cubicBezTo>
                  <a:pt x="988" y="485"/>
                  <a:pt x="987" y="485"/>
                  <a:pt x="986" y="485"/>
                </a:cubicBezTo>
                <a:cubicBezTo>
                  <a:pt x="985" y="485"/>
                  <a:pt x="985" y="485"/>
                  <a:pt x="985" y="485"/>
                </a:cubicBezTo>
                <a:cubicBezTo>
                  <a:pt x="984" y="485"/>
                  <a:pt x="983" y="485"/>
                  <a:pt x="982" y="485"/>
                </a:cubicBezTo>
                <a:cubicBezTo>
                  <a:pt x="981" y="486"/>
                  <a:pt x="980" y="486"/>
                  <a:pt x="980" y="486"/>
                </a:cubicBezTo>
                <a:cubicBezTo>
                  <a:pt x="979" y="486"/>
                  <a:pt x="979" y="487"/>
                  <a:pt x="979" y="487"/>
                </a:cubicBezTo>
                <a:cubicBezTo>
                  <a:pt x="979" y="487"/>
                  <a:pt x="979" y="487"/>
                  <a:pt x="978" y="487"/>
                </a:cubicBezTo>
                <a:cubicBezTo>
                  <a:pt x="977" y="487"/>
                  <a:pt x="975" y="488"/>
                  <a:pt x="974" y="489"/>
                </a:cubicBezTo>
                <a:cubicBezTo>
                  <a:pt x="973" y="489"/>
                  <a:pt x="972" y="489"/>
                  <a:pt x="971" y="489"/>
                </a:cubicBezTo>
                <a:cubicBezTo>
                  <a:pt x="969" y="489"/>
                  <a:pt x="968" y="490"/>
                  <a:pt x="966" y="491"/>
                </a:cubicBezTo>
                <a:cubicBezTo>
                  <a:pt x="966" y="491"/>
                  <a:pt x="966" y="491"/>
                  <a:pt x="965" y="491"/>
                </a:cubicBezTo>
                <a:cubicBezTo>
                  <a:pt x="964" y="491"/>
                  <a:pt x="965" y="493"/>
                  <a:pt x="964" y="494"/>
                </a:cubicBezTo>
                <a:cubicBezTo>
                  <a:pt x="964" y="494"/>
                  <a:pt x="964" y="494"/>
                  <a:pt x="964" y="494"/>
                </a:cubicBezTo>
                <a:cubicBezTo>
                  <a:pt x="964" y="494"/>
                  <a:pt x="964" y="494"/>
                  <a:pt x="964" y="494"/>
                </a:cubicBezTo>
                <a:cubicBezTo>
                  <a:pt x="963" y="495"/>
                  <a:pt x="963" y="495"/>
                  <a:pt x="963" y="495"/>
                </a:cubicBezTo>
                <a:cubicBezTo>
                  <a:pt x="963" y="495"/>
                  <a:pt x="962" y="496"/>
                  <a:pt x="962" y="496"/>
                </a:cubicBezTo>
                <a:cubicBezTo>
                  <a:pt x="962" y="495"/>
                  <a:pt x="961" y="495"/>
                  <a:pt x="961" y="495"/>
                </a:cubicBezTo>
                <a:cubicBezTo>
                  <a:pt x="961" y="495"/>
                  <a:pt x="960" y="495"/>
                  <a:pt x="960" y="496"/>
                </a:cubicBezTo>
                <a:cubicBezTo>
                  <a:pt x="960" y="496"/>
                  <a:pt x="959" y="496"/>
                  <a:pt x="959" y="496"/>
                </a:cubicBezTo>
                <a:cubicBezTo>
                  <a:pt x="959" y="496"/>
                  <a:pt x="958" y="495"/>
                  <a:pt x="958" y="495"/>
                </a:cubicBezTo>
                <a:cubicBezTo>
                  <a:pt x="957" y="495"/>
                  <a:pt x="956" y="495"/>
                  <a:pt x="955" y="496"/>
                </a:cubicBezTo>
                <a:cubicBezTo>
                  <a:pt x="955" y="496"/>
                  <a:pt x="955" y="496"/>
                  <a:pt x="954" y="496"/>
                </a:cubicBezTo>
                <a:cubicBezTo>
                  <a:pt x="954" y="496"/>
                  <a:pt x="954" y="496"/>
                  <a:pt x="954" y="496"/>
                </a:cubicBezTo>
                <a:cubicBezTo>
                  <a:pt x="953" y="496"/>
                  <a:pt x="953" y="496"/>
                  <a:pt x="953" y="496"/>
                </a:cubicBezTo>
                <a:cubicBezTo>
                  <a:pt x="952" y="496"/>
                  <a:pt x="951" y="496"/>
                  <a:pt x="951" y="497"/>
                </a:cubicBezTo>
                <a:cubicBezTo>
                  <a:pt x="950" y="497"/>
                  <a:pt x="950" y="498"/>
                  <a:pt x="950" y="498"/>
                </a:cubicBezTo>
                <a:cubicBezTo>
                  <a:pt x="950" y="498"/>
                  <a:pt x="950" y="498"/>
                  <a:pt x="949" y="499"/>
                </a:cubicBezTo>
                <a:cubicBezTo>
                  <a:pt x="949" y="499"/>
                  <a:pt x="948" y="499"/>
                  <a:pt x="947" y="499"/>
                </a:cubicBezTo>
                <a:cubicBezTo>
                  <a:pt x="947" y="499"/>
                  <a:pt x="947" y="500"/>
                  <a:pt x="947" y="500"/>
                </a:cubicBezTo>
                <a:cubicBezTo>
                  <a:pt x="947" y="500"/>
                  <a:pt x="947" y="500"/>
                  <a:pt x="947" y="500"/>
                </a:cubicBezTo>
                <a:cubicBezTo>
                  <a:pt x="947" y="500"/>
                  <a:pt x="947" y="501"/>
                  <a:pt x="946" y="501"/>
                </a:cubicBezTo>
                <a:cubicBezTo>
                  <a:pt x="946" y="501"/>
                  <a:pt x="946" y="501"/>
                  <a:pt x="946" y="501"/>
                </a:cubicBezTo>
                <a:cubicBezTo>
                  <a:pt x="945" y="501"/>
                  <a:pt x="945" y="502"/>
                  <a:pt x="944" y="501"/>
                </a:cubicBezTo>
                <a:cubicBezTo>
                  <a:pt x="944" y="501"/>
                  <a:pt x="944" y="501"/>
                  <a:pt x="944" y="501"/>
                </a:cubicBezTo>
                <a:cubicBezTo>
                  <a:pt x="944" y="502"/>
                  <a:pt x="944" y="501"/>
                  <a:pt x="943" y="501"/>
                </a:cubicBezTo>
                <a:cubicBezTo>
                  <a:pt x="943" y="501"/>
                  <a:pt x="943" y="502"/>
                  <a:pt x="943" y="502"/>
                </a:cubicBezTo>
                <a:cubicBezTo>
                  <a:pt x="941" y="501"/>
                  <a:pt x="940" y="501"/>
                  <a:pt x="939" y="501"/>
                </a:cubicBezTo>
                <a:cubicBezTo>
                  <a:pt x="939" y="501"/>
                  <a:pt x="939" y="501"/>
                  <a:pt x="938" y="500"/>
                </a:cubicBezTo>
                <a:cubicBezTo>
                  <a:pt x="938" y="500"/>
                  <a:pt x="938" y="500"/>
                  <a:pt x="937" y="500"/>
                </a:cubicBezTo>
                <a:cubicBezTo>
                  <a:pt x="937" y="499"/>
                  <a:pt x="937" y="499"/>
                  <a:pt x="936" y="499"/>
                </a:cubicBezTo>
                <a:cubicBezTo>
                  <a:pt x="936" y="499"/>
                  <a:pt x="936" y="499"/>
                  <a:pt x="936" y="499"/>
                </a:cubicBezTo>
                <a:cubicBezTo>
                  <a:pt x="936" y="499"/>
                  <a:pt x="936" y="499"/>
                  <a:pt x="936" y="499"/>
                </a:cubicBezTo>
                <a:cubicBezTo>
                  <a:pt x="935" y="498"/>
                  <a:pt x="935" y="498"/>
                  <a:pt x="935" y="498"/>
                </a:cubicBezTo>
                <a:cubicBezTo>
                  <a:pt x="935" y="497"/>
                  <a:pt x="935" y="497"/>
                  <a:pt x="935" y="497"/>
                </a:cubicBezTo>
                <a:cubicBezTo>
                  <a:pt x="936" y="497"/>
                  <a:pt x="936" y="497"/>
                  <a:pt x="937" y="497"/>
                </a:cubicBezTo>
                <a:cubicBezTo>
                  <a:pt x="937" y="496"/>
                  <a:pt x="937" y="496"/>
                  <a:pt x="938" y="495"/>
                </a:cubicBezTo>
                <a:cubicBezTo>
                  <a:pt x="938" y="495"/>
                  <a:pt x="937" y="494"/>
                  <a:pt x="937" y="494"/>
                </a:cubicBezTo>
                <a:cubicBezTo>
                  <a:pt x="937" y="493"/>
                  <a:pt x="937" y="493"/>
                  <a:pt x="937" y="493"/>
                </a:cubicBezTo>
                <a:cubicBezTo>
                  <a:pt x="937" y="492"/>
                  <a:pt x="937" y="490"/>
                  <a:pt x="937" y="489"/>
                </a:cubicBezTo>
                <a:cubicBezTo>
                  <a:pt x="936" y="488"/>
                  <a:pt x="935" y="486"/>
                  <a:pt x="934" y="484"/>
                </a:cubicBezTo>
                <a:cubicBezTo>
                  <a:pt x="934" y="483"/>
                  <a:pt x="934" y="482"/>
                  <a:pt x="934" y="480"/>
                </a:cubicBezTo>
                <a:cubicBezTo>
                  <a:pt x="933" y="480"/>
                  <a:pt x="933" y="479"/>
                  <a:pt x="932" y="478"/>
                </a:cubicBezTo>
                <a:cubicBezTo>
                  <a:pt x="932" y="478"/>
                  <a:pt x="932" y="478"/>
                  <a:pt x="932" y="478"/>
                </a:cubicBezTo>
                <a:cubicBezTo>
                  <a:pt x="931" y="478"/>
                  <a:pt x="931" y="477"/>
                  <a:pt x="931" y="477"/>
                </a:cubicBezTo>
                <a:cubicBezTo>
                  <a:pt x="931" y="476"/>
                  <a:pt x="931" y="474"/>
                  <a:pt x="930" y="473"/>
                </a:cubicBezTo>
                <a:cubicBezTo>
                  <a:pt x="930" y="473"/>
                  <a:pt x="930" y="473"/>
                  <a:pt x="929" y="473"/>
                </a:cubicBezTo>
                <a:cubicBezTo>
                  <a:pt x="929" y="472"/>
                  <a:pt x="927" y="471"/>
                  <a:pt x="927" y="470"/>
                </a:cubicBezTo>
                <a:cubicBezTo>
                  <a:pt x="926" y="470"/>
                  <a:pt x="926" y="469"/>
                  <a:pt x="926" y="469"/>
                </a:cubicBezTo>
                <a:cubicBezTo>
                  <a:pt x="926" y="469"/>
                  <a:pt x="926" y="469"/>
                  <a:pt x="927" y="469"/>
                </a:cubicBezTo>
                <a:close/>
                <a:moveTo>
                  <a:pt x="1008" y="500"/>
                </a:moveTo>
                <a:cubicBezTo>
                  <a:pt x="1008" y="500"/>
                  <a:pt x="1008" y="500"/>
                  <a:pt x="1008" y="500"/>
                </a:cubicBezTo>
                <a:cubicBezTo>
                  <a:pt x="1008" y="501"/>
                  <a:pt x="1009" y="500"/>
                  <a:pt x="1010" y="501"/>
                </a:cubicBezTo>
                <a:cubicBezTo>
                  <a:pt x="1010" y="501"/>
                  <a:pt x="1009" y="502"/>
                  <a:pt x="1009" y="502"/>
                </a:cubicBezTo>
                <a:cubicBezTo>
                  <a:pt x="1008" y="502"/>
                  <a:pt x="1008" y="502"/>
                  <a:pt x="1008" y="502"/>
                </a:cubicBezTo>
                <a:cubicBezTo>
                  <a:pt x="1008" y="502"/>
                  <a:pt x="1007" y="502"/>
                  <a:pt x="1007" y="502"/>
                </a:cubicBezTo>
                <a:cubicBezTo>
                  <a:pt x="1007" y="502"/>
                  <a:pt x="1007" y="502"/>
                  <a:pt x="1007" y="502"/>
                </a:cubicBezTo>
                <a:cubicBezTo>
                  <a:pt x="1006" y="502"/>
                  <a:pt x="1006" y="502"/>
                  <a:pt x="1006" y="502"/>
                </a:cubicBezTo>
                <a:cubicBezTo>
                  <a:pt x="1005" y="502"/>
                  <a:pt x="1005" y="502"/>
                  <a:pt x="1005" y="502"/>
                </a:cubicBezTo>
                <a:cubicBezTo>
                  <a:pt x="1005" y="501"/>
                  <a:pt x="1005" y="501"/>
                  <a:pt x="1005" y="501"/>
                </a:cubicBezTo>
                <a:cubicBezTo>
                  <a:pt x="1006" y="501"/>
                  <a:pt x="1007" y="500"/>
                  <a:pt x="1008" y="500"/>
                </a:cubicBezTo>
                <a:close/>
                <a:moveTo>
                  <a:pt x="1030" y="516"/>
                </a:moveTo>
                <a:cubicBezTo>
                  <a:pt x="1030" y="517"/>
                  <a:pt x="1030" y="518"/>
                  <a:pt x="1030" y="518"/>
                </a:cubicBezTo>
                <a:cubicBezTo>
                  <a:pt x="1029" y="517"/>
                  <a:pt x="1029" y="517"/>
                  <a:pt x="1030" y="516"/>
                </a:cubicBezTo>
                <a:cubicBezTo>
                  <a:pt x="1030" y="516"/>
                  <a:pt x="1030" y="516"/>
                  <a:pt x="1030" y="516"/>
                </a:cubicBezTo>
                <a:close/>
                <a:moveTo>
                  <a:pt x="1043" y="519"/>
                </a:moveTo>
                <a:cubicBezTo>
                  <a:pt x="1043" y="519"/>
                  <a:pt x="1043" y="519"/>
                  <a:pt x="1042" y="519"/>
                </a:cubicBezTo>
                <a:cubicBezTo>
                  <a:pt x="1042" y="518"/>
                  <a:pt x="1042" y="518"/>
                  <a:pt x="1042" y="517"/>
                </a:cubicBezTo>
                <a:cubicBezTo>
                  <a:pt x="1042" y="517"/>
                  <a:pt x="1043" y="518"/>
                  <a:pt x="1043" y="518"/>
                </a:cubicBezTo>
                <a:cubicBezTo>
                  <a:pt x="1043" y="519"/>
                  <a:pt x="1043" y="519"/>
                  <a:pt x="1043" y="519"/>
                </a:cubicBezTo>
                <a:close/>
                <a:moveTo>
                  <a:pt x="1032" y="523"/>
                </a:moveTo>
                <a:cubicBezTo>
                  <a:pt x="1032" y="523"/>
                  <a:pt x="1032" y="522"/>
                  <a:pt x="1032" y="521"/>
                </a:cubicBezTo>
                <a:cubicBezTo>
                  <a:pt x="1032" y="521"/>
                  <a:pt x="1032" y="521"/>
                  <a:pt x="1032" y="520"/>
                </a:cubicBezTo>
                <a:cubicBezTo>
                  <a:pt x="1033" y="520"/>
                  <a:pt x="1033" y="521"/>
                  <a:pt x="1033" y="520"/>
                </a:cubicBezTo>
                <a:cubicBezTo>
                  <a:pt x="1034" y="521"/>
                  <a:pt x="1034" y="521"/>
                  <a:pt x="1035" y="521"/>
                </a:cubicBezTo>
                <a:cubicBezTo>
                  <a:pt x="1036" y="522"/>
                  <a:pt x="1037" y="522"/>
                  <a:pt x="1038" y="523"/>
                </a:cubicBezTo>
                <a:cubicBezTo>
                  <a:pt x="1038" y="522"/>
                  <a:pt x="1039" y="522"/>
                  <a:pt x="1039" y="522"/>
                </a:cubicBezTo>
                <a:cubicBezTo>
                  <a:pt x="1040" y="522"/>
                  <a:pt x="1040" y="522"/>
                  <a:pt x="1040" y="522"/>
                </a:cubicBezTo>
                <a:cubicBezTo>
                  <a:pt x="1040" y="522"/>
                  <a:pt x="1041" y="522"/>
                  <a:pt x="1041" y="522"/>
                </a:cubicBezTo>
                <a:cubicBezTo>
                  <a:pt x="1041" y="522"/>
                  <a:pt x="1041" y="522"/>
                  <a:pt x="1041" y="522"/>
                </a:cubicBezTo>
                <a:cubicBezTo>
                  <a:pt x="1041" y="522"/>
                  <a:pt x="1042" y="522"/>
                  <a:pt x="1042" y="522"/>
                </a:cubicBezTo>
                <a:cubicBezTo>
                  <a:pt x="1042" y="522"/>
                  <a:pt x="1042" y="521"/>
                  <a:pt x="1042" y="521"/>
                </a:cubicBezTo>
                <a:cubicBezTo>
                  <a:pt x="1043" y="522"/>
                  <a:pt x="1043" y="522"/>
                  <a:pt x="1043" y="523"/>
                </a:cubicBezTo>
                <a:cubicBezTo>
                  <a:pt x="1043" y="523"/>
                  <a:pt x="1043" y="523"/>
                  <a:pt x="1043" y="524"/>
                </a:cubicBezTo>
                <a:cubicBezTo>
                  <a:pt x="1043" y="524"/>
                  <a:pt x="1043" y="524"/>
                  <a:pt x="1043" y="524"/>
                </a:cubicBezTo>
                <a:cubicBezTo>
                  <a:pt x="1043" y="525"/>
                  <a:pt x="1043" y="525"/>
                  <a:pt x="1043" y="525"/>
                </a:cubicBezTo>
                <a:cubicBezTo>
                  <a:pt x="1043" y="526"/>
                  <a:pt x="1043" y="527"/>
                  <a:pt x="1042" y="527"/>
                </a:cubicBezTo>
                <a:cubicBezTo>
                  <a:pt x="1042" y="528"/>
                  <a:pt x="1042" y="528"/>
                  <a:pt x="1041" y="529"/>
                </a:cubicBezTo>
                <a:cubicBezTo>
                  <a:pt x="1041" y="530"/>
                  <a:pt x="1041" y="530"/>
                  <a:pt x="1041" y="531"/>
                </a:cubicBezTo>
                <a:cubicBezTo>
                  <a:pt x="1041" y="531"/>
                  <a:pt x="1041" y="531"/>
                  <a:pt x="1041" y="531"/>
                </a:cubicBezTo>
                <a:cubicBezTo>
                  <a:pt x="1041" y="531"/>
                  <a:pt x="1041" y="531"/>
                  <a:pt x="1041" y="530"/>
                </a:cubicBezTo>
                <a:cubicBezTo>
                  <a:pt x="1039" y="530"/>
                  <a:pt x="1039" y="532"/>
                  <a:pt x="1038" y="533"/>
                </a:cubicBezTo>
                <a:cubicBezTo>
                  <a:pt x="1037" y="532"/>
                  <a:pt x="1036" y="533"/>
                  <a:pt x="1035" y="532"/>
                </a:cubicBezTo>
                <a:cubicBezTo>
                  <a:pt x="1035" y="532"/>
                  <a:pt x="1035" y="532"/>
                  <a:pt x="1035" y="532"/>
                </a:cubicBezTo>
                <a:cubicBezTo>
                  <a:pt x="1036" y="532"/>
                  <a:pt x="1036" y="532"/>
                  <a:pt x="1036" y="531"/>
                </a:cubicBezTo>
                <a:cubicBezTo>
                  <a:pt x="1036" y="530"/>
                  <a:pt x="1034" y="531"/>
                  <a:pt x="1034" y="530"/>
                </a:cubicBezTo>
                <a:cubicBezTo>
                  <a:pt x="1034" y="530"/>
                  <a:pt x="1034" y="529"/>
                  <a:pt x="1033" y="528"/>
                </a:cubicBezTo>
                <a:cubicBezTo>
                  <a:pt x="1033" y="528"/>
                  <a:pt x="1033" y="528"/>
                  <a:pt x="1033" y="527"/>
                </a:cubicBezTo>
                <a:cubicBezTo>
                  <a:pt x="1033" y="527"/>
                  <a:pt x="1033" y="527"/>
                  <a:pt x="1033" y="526"/>
                </a:cubicBezTo>
                <a:cubicBezTo>
                  <a:pt x="1033" y="525"/>
                  <a:pt x="1032" y="524"/>
                  <a:pt x="1032" y="523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5884864" y="3803650"/>
            <a:ext cx="1222988" cy="578027"/>
            <a:chOff x="5884864" y="3803650"/>
            <a:chExt cx="1222988" cy="578027"/>
          </a:xfrm>
        </p:grpSpPr>
        <p:grpSp>
          <p:nvGrpSpPr>
            <p:cNvPr id="47" name="Group 46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49" name="Straight Connector 48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FF0000"/>
                  </a:solidFill>
                  <a:latin typeface="Lato" pitchFamily="34" charset="0"/>
                </a:rPr>
                <a:t>2.100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rgbClr val="FF0000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rgbClr val="FF0000"/>
                  </a:solidFill>
                  <a:latin typeface="Lato" pitchFamily="34" charset="0"/>
                </a:rPr>
                <a:t>AUSTRALIA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731906" y="3200008"/>
            <a:ext cx="1222988" cy="578027"/>
            <a:chOff x="5884864" y="3803650"/>
            <a:chExt cx="1222988" cy="578027"/>
          </a:xfrm>
        </p:grpSpPr>
        <p:grpSp>
          <p:nvGrpSpPr>
            <p:cNvPr id="60" name="Group 59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65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61" name="Straight Connector 60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00B050"/>
                  </a:solidFill>
                  <a:latin typeface="Lato" pitchFamily="34" charset="0"/>
                </a:rPr>
                <a:t>1.168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rgbClr val="00B050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rgbClr val="00B050"/>
                  </a:solidFill>
                  <a:latin typeface="Lato" pitchFamily="34" charset="0"/>
                </a:rPr>
                <a:t>AFRICA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981200" y="3614154"/>
            <a:ext cx="1222988" cy="578027"/>
            <a:chOff x="5884864" y="3803650"/>
            <a:chExt cx="1222988" cy="578027"/>
          </a:xfrm>
        </p:grpSpPr>
        <p:grpSp>
          <p:nvGrpSpPr>
            <p:cNvPr id="68" name="Group 67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69" name="Straight Connector 68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0070C0"/>
                  </a:solidFill>
                  <a:latin typeface="Lato" pitchFamily="34" charset="0"/>
                </a:rPr>
                <a:t>4.468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rgbClr val="0070C0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rgbClr val="0070C0"/>
                  </a:solidFill>
                  <a:latin typeface="Lato" pitchFamily="34" charset="0"/>
                </a:rPr>
                <a:t>SOUTH AMERICA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066800" y="1885950"/>
            <a:ext cx="1222988" cy="578027"/>
            <a:chOff x="5884864" y="3803650"/>
            <a:chExt cx="1222988" cy="578027"/>
          </a:xfrm>
        </p:grpSpPr>
        <p:grpSp>
          <p:nvGrpSpPr>
            <p:cNvPr id="76" name="Group 75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81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77" name="Straight Connector 76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rgbClr val="7030A0"/>
                  </a:solidFill>
                  <a:latin typeface="Lato" pitchFamily="34" charset="0"/>
                </a:rPr>
                <a:t>4.432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rgbClr val="7030A0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rgbClr val="7030A0"/>
                  </a:solidFill>
                  <a:latin typeface="Lato" pitchFamily="34" charset="0"/>
                </a:rPr>
                <a:t>NORTH AMERICA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743200" y="1407441"/>
            <a:ext cx="1222988" cy="578027"/>
            <a:chOff x="5884864" y="3803650"/>
            <a:chExt cx="1222988" cy="578027"/>
          </a:xfrm>
        </p:grpSpPr>
        <p:grpSp>
          <p:nvGrpSpPr>
            <p:cNvPr id="84" name="Group 83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89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85" name="Straight Connector 84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chemeClr val="accent6"/>
                  </a:solidFill>
                  <a:latin typeface="Lato" pitchFamily="34" charset="0"/>
                </a:rPr>
                <a:t>65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chemeClr val="accent6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chemeClr val="accent6"/>
                  </a:solidFill>
                  <a:latin typeface="Lato" pitchFamily="34" charset="0"/>
                </a:rPr>
                <a:t>GREEN LAND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128473" y="1872030"/>
            <a:ext cx="1222988" cy="578027"/>
            <a:chOff x="5884864" y="3803650"/>
            <a:chExt cx="1222988" cy="578027"/>
          </a:xfrm>
        </p:grpSpPr>
        <p:grpSp>
          <p:nvGrpSpPr>
            <p:cNvPr id="92" name="Group 91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97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93" name="Straight Connector 92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chemeClr val="accent5"/>
                  </a:solidFill>
                  <a:latin typeface="Lato" pitchFamily="34" charset="0"/>
                </a:rPr>
                <a:t>6.098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chemeClr val="accent5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chemeClr val="accent5"/>
                  </a:solidFill>
                  <a:latin typeface="Lato" pitchFamily="34" charset="0"/>
                </a:rPr>
                <a:t>EUROPE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763734" y="2263922"/>
            <a:ext cx="1222988" cy="578027"/>
            <a:chOff x="5884864" y="3803650"/>
            <a:chExt cx="1222988" cy="578027"/>
          </a:xfrm>
        </p:grpSpPr>
        <p:grpSp>
          <p:nvGrpSpPr>
            <p:cNvPr id="100" name="Group 99"/>
            <p:cNvGrpSpPr/>
            <p:nvPr/>
          </p:nvGrpSpPr>
          <p:grpSpPr>
            <a:xfrm>
              <a:off x="6942259" y="3903168"/>
              <a:ext cx="165593" cy="421182"/>
              <a:chOff x="7775575" y="3178175"/>
              <a:chExt cx="292100" cy="742950"/>
            </a:xfrm>
            <a:solidFill>
              <a:schemeClr val="bg1">
                <a:lumMod val="50000"/>
              </a:schemeClr>
            </a:solidFill>
          </p:grpSpPr>
          <p:sp>
            <p:nvSpPr>
              <p:cNvPr id="105" name="Freeform 12"/>
              <p:cNvSpPr>
                <a:spLocks/>
              </p:cNvSpPr>
              <p:nvPr/>
            </p:nvSpPr>
            <p:spPr bwMode="auto">
              <a:xfrm>
                <a:off x="7775575" y="3305175"/>
                <a:ext cx="292100" cy="615950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Oval 13"/>
              <p:cNvSpPr>
                <a:spLocks noChangeArrowheads="1"/>
              </p:cNvSpPr>
              <p:nvPr/>
            </p:nvSpPr>
            <p:spPr bwMode="auto">
              <a:xfrm>
                <a:off x="7866063" y="3178175"/>
                <a:ext cx="115888" cy="11588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101" name="Straight Connector 100"/>
            <p:cNvCxnSpPr/>
            <p:nvPr/>
          </p:nvCxnSpPr>
          <p:spPr>
            <a:xfrm flipV="1">
              <a:off x="6883400" y="3903168"/>
              <a:ext cx="0" cy="421182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5902325" y="380365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 smtClean="0">
                  <a:solidFill>
                    <a:schemeClr val="accent3"/>
                  </a:solidFill>
                  <a:latin typeface="Lato" pitchFamily="34" charset="0"/>
                </a:rPr>
                <a:t>3.072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884864" y="4078744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dirty="0" smtClean="0">
                  <a:solidFill>
                    <a:schemeClr val="accent3"/>
                  </a:solidFill>
                  <a:latin typeface="Lato" pitchFamily="34" charset="0"/>
                </a:rPr>
                <a:t>USERS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886452" y="4181622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00" b="1" dirty="0" smtClean="0">
                  <a:solidFill>
                    <a:schemeClr val="accent3"/>
                  </a:solidFill>
                  <a:latin typeface="Lato" pitchFamily="34" charset="0"/>
                </a:rPr>
                <a:t>ASIA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882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WORLD MAP INFOGRAPHIC 2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43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1214558" y="1341026"/>
            <a:ext cx="6714883" cy="3496817"/>
          </a:xfrm>
          <a:custGeom>
            <a:avLst/>
            <a:gdLst>
              <a:gd name="T0" fmla="*/ 554 w 1142"/>
              <a:gd name="T1" fmla="*/ 144 h 595"/>
              <a:gd name="T2" fmla="*/ 1029 w 1142"/>
              <a:gd name="T3" fmla="*/ 129 h 595"/>
              <a:gd name="T4" fmla="*/ 905 w 1142"/>
              <a:gd name="T5" fmla="*/ 223 h 595"/>
              <a:gd name="T6" fmla="*/ 848 w 1142"/>
              <a:gd name="T7" fmla="*/ 328 h 595"/>
              <a:gd name="T8" fmla="*/ 745 w 1142"/>
              <a:gd name="T9" fmla="*/ 278 h 595"/>
              <a:gd name="T10" fmla="*/ 639 w 1142"/>
              <a:gd name="T11" fmla="*/ 230 h 595"/>
              <a:gd name="T12" fmla="*/ 626 w 1142"/>
              <a:gd name="T13" fmla="*/ 191 h 595"/>
              <a:gd name="T14" fmla="*/ 567 w 1142"/>
              <a:gd name="T15" fmla="*/ 196 h 595"/>
              <a:gd name="T16" fmla="*/ 519 w 1142"/>
              <a:gd name="T17" fmla="*/ 198 h 595"/>
              <a:gd name="T18" fmla="*/ 582 w 1142"/>
              <a:gd name="T19" fmla="*/ 159 h 595"/>
              <a:gd name="T20" fmla="*/ 582 w 1142"/>
              <a:gd name="T21" fmla="*/ 135 h 595"/>
              <a:gd name="T22" fmla="*/ 559 w 1142"/>
              <a:gd name="T23" fmla="*/ 110 h 595"/>
              <a:gd name="T24" fmla="*/ 696 w 1142"/>
              <a:gd name="T25" fmla="*/ 89 h 595"/>
              <a:gd name="T26" fmla="*/ 833 w 1142"/>
              <a:gd name="T27" fmla="*/ 40 h 595"/>
              <a:gd name="T28" fmla="*/ 1076 w 1142"/>
              <a:gd name="T29" fmla="*/ 81 h 595"/>
              <a:gd name="T30" fmla="*/ 713 w 1142"/>
              <a:gd name="T31" fmla="*/ 50 h 595"/>
              <a:gd name="T32" fmla="*/ 574 w 1142"/>
              <a:gd name="T33" fmla="*/ 20 h 595"/>
              <a:gd name="T34" fmla="*/ 488 w 1142"/>
              <a:gd name="T35" fmla="*/ 169 h 595"/>
              <a:gd name="T36" fmla="*/ 529 w 1142"/>
              <a:gd name="T37" fmla="*/ 231 h 595"/>
              <a:gd name="T38" fmla="*/ 650 w 1142"/>
              <a:gd name="T39" fmla="*/ 411 h 595"/>
              <a:gd name="T40" fmla="*/ 479 w 1142"/>
              <a:gd name="T41" fmla="*/ 328 h 595"/>
              <a:gd name="T42" fmla="*/ 448 w 1142"/>
              <a:gd name="T43" fmla="*/ 65 h 595"/>
              <a:gd name="T44" fmla="*/ 412 w 1142"/>
              <a:gd name="T45" fmla="*/ 117 h 595"/>
              <a:gd name="T46" fmla="*/ 381 w 1142"/>
              <a:gd name="T47" fmla="*/ 138 h 595"/>
              <a:gd name="T48" fmla="*/ 367 w 1142"/>
              <a:gd name="T49" fmla="*/ 106 h 595"/>
              <a:gd name="T50" fmla="*/ 370 w 1142"/>
              <a:gd name="T51" fmla="*/ 80 h 595"/>
              <a:gd name="T52" fmla="*/ 337 w 1142"/>
              <a:gd name="T53" fmla="*/ 40 h 595"/>
              <a:gd name="T54" fmla="*/ 386 w 1142"/>
              <a:gd name="T55" fmla="*/ 1 h 595"/>
              <a:gd name="T56" fmla="*/ 430 w 1142"/>
              <a:gd name="T57" fmla="*/ 24 h 595"/>
              <a:gd name="T58" fmla="*/ 438 w 1142"/>
              <a:gd name="T59" fmla="*/ 56 h 595"/>
              <a:gd name="T60" fmla="*/ 444 w 1142"/>
              <a:gd name="T61" fmla="*/ 53 h 595"/>
              <a:gd name="T62" fmla="*/ 269 w 1142"/>
              <a:gd name="T63" fmla="*/ 54 h 595"/>
              <a:gd name="T64" fmla="*/ 245 w 1142"/>
              <a:gd name="T65" fmla="*/ 47 h 595"/>
              <a:gd name="T66" fmla="*/ 192 w 1142"/>
              <a:gd name="T67" fmla="*/ 52 h 595"/>
              <a:gd name="T68" fmla="*/ 215 w 1142"/>
              <a:gd name="T69" fmla="*/ 110 h 595"/>
              <a:gd name="T70" fmla="*/ 347 w 1142"/>
              <a:gd name="T71" fmla="*/ 120 h 595"/>
              <a:gd name="T72" fmla="*/ 258 w 1142"/>
              <a:gd name="T73" fmla="*/ 90 h 595"/>
              <a:gd name="T74" fmla="*/ 297 w 1142"/>
              <a:gd name="T75" fmla="*/ 321 h 595"/>
              <a:gd name="T76" fmla="*/ 367 w 1142"/>
              <a:gd name="T77" fmla="*/ 214 h 595"/>
              <a:gd name="T78" fmla="*/ 239 w 1142"/>
              <a:gd name="T79" fmla="*/ 92 h 595"/>
              <a:gd name="T80" fmla="*/ 316 w 1142"/>
              <a:gd name="T81" fmla="*/ 150 h 595"/>
              <a:gd name="T82" fmla="*/ 338 w 1142"/>
              <a:gd name="T83" fmla="*/ 228 h 595"/>
              <a:gd name="T84" fmla="*/ 301 w 1142"/>
              <a:gd name="T85" fmla="*/ 248 h 595"/>
              <a:gd name="T86" fmla="*/ 284 w 1142"/>
              <a:gd name="T87" fmla="*/ 294 h 595"/>
              <a:gd name="T88" fmla="*/ 294 w 1142"/>
              <a:gd name="T89" fmla="*/ 349 h 595"/>
              <a:gd name="T90" fmla="*/ 367 w 1142"/>
              <a:gd name="T91" fmla="*/ 496 h 595"/>
              <a:gd name="T92" fmla="*/ 294 w 1142"/>
              <a:gd name="T93" fmla="*/ 553 h 595"/>
              <a:gd name="T94" fmla="*/ 273 w 1142"/>
              <a:gd name="T95" fmla="*/ 347 h 595"/>
              <a:gd name="T96" fmla="*/ 145 w 1142"/>
              <a:gd name="T97" fmla="*/ 223 h 595"/>
              <a:gd name="T98" fmla="*/ 37 w 1142"/>
              <a:gd name="T99" fmla="*/ 162 h 595"/>
              <a:gd name="T100" fmla="*/ 302 w 1142"/>
              <a:gd name="T101" fmla="*/ 255 h 595"/>
              <a:gd name="T102" fmla="*/ 136 w 1142"/>
              <a:gd name="T103" fmla="*/ 202 h 595"/>
              <a:gd name="T104" fmla="*/ 889 w 1142"/>
              <a:gd name="T105" fmla="*/ 373 h 595"/>
              <a:gd name="T106" fmla="*/ 906 w 1142"/>
              <a:gd name="T107" fmla="*/ 336 h 595"/>
              <a:gd name="T108" fmla="*/ 975 w 1142"/>
              <a:gd name="T109" fmla="*/ 376 h 595"/>
              <a:gd name="T110" fmla="*/ 960 w 1142"/>
              <a:gd name="T111" fmla="*/ 377 h 595"/>
              <a:gd name="T112" fmla="*/ 930 w 1142"/>
              <a:gd name="T113" fmla="*/ 319 h 595"/>
              <a:gd name="T114" fmla="*/ 981 w 1142"/>
              <a:gd name="T115" fmla="*/ 229 h 595"/>
              <a:gd name="T116" fmla="*/ 1028 w 1142"/>
              <a:gd name="T117" fmla="*/ 404 h 595"/>
              <a:gd name="T118" fmla="*/ 948 w 1142"/>
              <a:gd name="T119" fmla="*/ 447 h 595"/>
              <a:gd name="T120" fmla="*/ 1002 w 1142"/>
              <a:gd name="T121" fmla="*/ 429 h 595"/>
              <a:gd name="T122" fmla="*/ 1048 w 1142"/>
              <a:gd name="T123" fmla="*/ 509 h 595"/>
              <a:gd name="T124" fmla="*/ 946 w 1142"/>
              <a:gd name="T125" fmla="*/ 501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2" h="595">
                <a:moveTo>
                  <a:pt x="1141" y="512"/>
                </a:moveTo>
                <a:cubicBezTo>
                  <a:pt x="1141" y="512"/>
                  <a:pt x="1140" y="513"/>
                  <a:pt x="1140" y="513"/>
                </a:cubicBezTo>
                <a:cubicBezTo>
                  <a:pt x="1140" y="513"/>
                  <a:pt x="1140" y="514"/>
                  <a:pt x="1140" y="514"/>
                </a:cubicBezTo>
                <a:cubicBezTo>
                  <a:pt x="1138" y="514"/>
                  <a:pt x="1138" y="514"/>
                  <a:pt x="1137" y="515"/>
                </a:cubicBezTo>
                <a:cubicBezTo>
                  <a:pt x="1137" y="516"/>
                  <a:pt x="1137" y="516"/>
                  <a:pt x="1137" y="517"/>
                </a:cubicBezTo>
                <a:cubicBezTo>
                  <a:pt x="1136" y="518"/>
                  <a:pt x="1133" y="524"/>
                  <a:pt x="1131" y="523"/>
                </a:cubicBezTo>
                <a:cubicBezTo>
                  <a:pt x="1128" y="522"/>
                  <a:pt x="1132" y="520"/>
                  <a:pt x="1131" y="518"/>
                </a:cubicBezTo>
                <a:cubicBezTo>
                  <a:pt x="1130" y="517"/>
                  <a:pt x="1127" y="516"/>
                  <a:pt x="1126" y="515"/>
                </a:cubicBezTo>
                <a:cubicBezTo>
                  <a:pt x="1127" y="514"/>
                  <a:pt x="1128" y="514"/>
                  <a:pt x="1129" y="513"/>
                </a:cubicBezTo>
                <a:cubicBezTo>
                  <a:pt x="1129" y="513"/>
                  <a:pt x="1129" y="511"/>
                  <a:pt x="1129" y="511"/>
                </a:cubicBezTo>
                <a:cubicBezTo>
                  <a:pt x="1130" y="510"/>
                  <a:pt x="1130" y="510"/>
                  <a:pt x="1130" y="509"/>
                </a:cubicBezTo>
                <a:cubicBezTo>
                  <a:pt x="1130" y="509"/>
                  <a:pt x="1130" y="508"/>
                  <a:pt x="1129" y="508"/>
                </a:cubicBezTo>
                <a:cubicBezTo>
                  <a:pt x="1129" y="507"/>
                  <a:pt x="1129" y="507"/>
                  <a:pt x="1130" y="507"/>
                </a:cubicBezTo>
                <a:cubicBezTo>
                  <a:pt x="1129" y="506"/>
                  <a:pt x="1128" y="505"/>
                  <a:pt x="1128" y="504"/>
                </a:cubicBezTo>
                <a:cubicBezTo>
                  <a:pt x="1128" y="504"/>
                  <a:pt x="1128" y="503"/>
                  <a:pt x="1127" y="503"/>
                </a:cubicBezTo>
                <a:cubicBezTo>
                  <a:pt x="1127" y="503"/>
                  <a:pt x="1127" y="502"/>
                  <a:pt x="1126" y="502"/>
                </a:cubicBezTo>
                <a:cubicBezTo>
                  <a:pt x="1127" y="503"/>
                  <a:pt x="1127" y="503"/>
                  <a:pt x="1127" y="504"/>
                </a:cubicBezTo>
                <a:cubicBezTo>
                  <a:pt x="1127" y="504"/>
                  <a:pt x="1127" y="504"/>
                  <a:pt x="1127" y="504"/>
                </a:cubicBezTo>
                <a:cubicBezTo>
                  <a:pt x="1126" y="502"/>
                  <a:pt x="1125" y="501"/>
                  <a:pt x="1124" y="500"/>
                </a:cubicBezTo>
                <a:cubicBezTo>
                  <a:pt x="1124" y="499"/>
                  <a:pt x="1124" y="499"/>
                  <a:pt x="1124" y="498"/>
                </a:cubicBezTo>
                <a:cubicBezTo>
                  <a:pt x="1124" y="498"/>
                  <a:pt x="1123" y="497"/>
                  <a:pt x="1123" y="497"/>
                </a:cubicBezTo>
                <a:cubicBezTo>
                  <a:pt x="1123" y="497"/>
                  <a:pt x="1123" y="497"/>
                  <a:pt x="1123" y="497"/>
                </a:cubicBezTo>
                <a:cubicBezTo>
                  <a:pt x="1123" y="497"/>
                  <a:pt x="1123" y="497"/>
                  <a:pt x="1124" y="497"/>
                </a:cubicBezTo>
                <a:cubicBezTo>
                  <a:pt x="1124" y="498"/>
                  <a:pt x="1124" y="498"/>
                  <a:pt x="1125" y="499"/>
                </a:cubicBezTo>
                <a:cubicBezTo>
                  <a:pt x="1125" y="498"/>
                  <a:pt x="1126" y="499"/>
                  <a:pt x="1127" y="499"/>
                </a:cubicBezTo>
                <a:cubicBezTo>
                  <a:pt x="1127" y="499"/>
                  <a:pt x="1127" y="500"/>
                  <a:pt x="1127" y="500"/>
                </a:cubicBezTo>
                <a:cubicBezTo>
                  <a:pt x="1128" y="500"/>
                  <a:pt x="1128" y="500"/>
                  <a:pt x="1128" y="500"/>
                </a:cubicBezTo>
                <a:cubicBezTo>
                  <a:pt x="1128" y="500"/>
                  <a:pt x="1128" y="500"/>
                  <a:pt x="1128" y="500"/>
                </a:cubicBezTo>
                <a:cubicBezTo>
                  <a:pt x="1128" y="500"/>
                  <a:pt x="1129" y="501"/>
                  <a:pt x="1129" y="501"/>
                </a:cubicBezTo>
                <a:cubicBezTo>
                  <a:pt x="1129" y="501"/>
                  <a:pt x="1129" y="501"/>
                  <a:pt x="1129" y="502"/>
                </a:cubicBezTo>
                <a:cubicBezTo>
                  <a:pt x="1129" y="502"/>
                  <a:pt x="1128" y="502"/>
                  <a:pt x="1128" y="502"/>
                </a:cubicBezTo>
                <a:cubicBezTo>
                  <a:pt x="1128" y="502"/>
                  <a:pt x="1128" y="502"/>
                  <a:pt x="1128" y="502"/>
                </a:cubicBezTo>
                <a:cubicBezTo>
                  <a:pt x="1129" y="502"/>
                  <a:pt x="1130" y="503"/>
                  <a:pt x="1130" y="504"/>
                </a:cubicBezTo>
                <a:cubicBezTo>
                  <a:pt x="1130" y="504"/>
                  <a:pt x="1130" y="504"/>
                  <a:pt x="1129" y="504"/>
                </a:cubicBezTo>
                <a:cubicBezTo>
                  <a:pt x="1130" y="504"/>
                  <a:pt x="1130" y="505"/>
                  <a:pt x="1130" y="505"/>
                </a:cubicBezTo>
                <a:cubicBezTo>
                  <a:pt x="1130" y="505"/>
                  <a:pt x="1129" y="505"/>
                  <a:pt x="1129" y="505"/>
                </a:cubicBezTo>
                <a:cubicBezTo>
                  <a:pt x="1129" y="505"/>
                  <a:pt x="1129" y="505"/>
                  <a:pt x="1129" y="505"/>
                </a:cubicBezTo>
                <a:cubicBezTo>
                  <a:pt x="1130" y="505"/>
                  <a:pt x="1130" y="505"/>
                  <a:pt x="1130" y="506"/>
                </a:cubicBezTo>
                <a:cubicBezTo>
                  <a:pt x="1130" y="506"/>
                  <a:pt x="1130" y="506"/>
                  <a:pt x="1130" y="506"/>
                </a:cubicBezTo>
                <a:cubicBezTo>
                  <a:pt x="1131" y="506"/>
                  <a:pt x="1131" y="506"/>
                  <a:pt x="1131" y="506"/>
                </a:cubicBezTo>
                <a:cubicBezTo>
                  <a:pt x="1131" y="506"/>
                  <a:pt x="1131" y="506"/>
                  <a:pt x="1131" y="507"/>
                </a:cubicBezTo>
                <a:cubicBezTo>
                  <a:pt x="1132" y="507"/>
                  <a:pt x="1132" y="507"/>
                  <a:pt x="1132" y="507"/>
                </a:cubicBezTo>
                <a:cubicBezTo>
                  <a:pt x="1132" y="506"/>
                  <a:pt x="1132" y="506"/>
                  <a:pt x="1132" y="505"/>
                </a:cubicBezTo>
                <a:cubicBezTo>
                  <a:pt x="1132" y="505"/>
                  <a:pt x="1132" y="505"/>
                  <a:pt x="1132" y="505"/>
                </a:cubicBezTo>
                <a:cubicBezTo>
                  <a:pt x="1134" y="506"/>
                  <a:pt x="1133" y="508"/>
                  <a:pt x="1134" y="509"/>
                </a:cubicBezTo>
                <a:cubicBezTo>
                  <a:pt x="1135" y="509"/>
                  <a:pt x="1137" y="511"/>
                  <a:pt x="1138" y="510"/>
                </a:cubicBezTo>
                <a:cubicBezTo>
                  <a:pt x="1139" y="510"/>
                  <a:pt x="1140" y="509"/>
                  <a:pt x="1142" y="509"/>
                </a:cubicBezTo>
                <a:cubicBezTo>
                  <a:pt x="1142" y="509"/>
                  <a:pt x="1142" y="509"/>
                  <a:pt x="1142" y="509"/>
                </a:cubicBezTo>
                <a:cubicBezTo>
                  <a:pt x="1142" y="511"/>
                  <a:pt x="1142" y="511"/>
                  <a:pt x="1141" y="512"/>
                </a:cubicBezTo>
                <a:close/>
                <a:moveTo>
                  <a:pt x="1125" y="523"/>
                </a:moveTo>
                <a:cubicBezTo>
                  <a:pt x="1125" y="523"/>
                  <a:pt x="1126" y="522"/>
                  <a:pt x="1126" y="522"/>
                </a:cubicBezTo>
                <a:cubicBezTo>
                  <a:pt x="1126" y="522"/>
                  <a:pt x="1127" y="522"/>
                  <a:pt x="1127" y="522"/>
                </a:cubicBezTo>
                <a:cubicBezTo>
                  <a:pt x="1127" y="522"/>
                  <a:pt x="1127" y="523"/>
                  <a:pt x="1128" y="523"/>
                </a:cubicBezTo>
                <a:cubicBezTo>
                  <a:pt x="1127" y="523"/>
                  <a:pt x="1127" y="523"/>
                  <a:pt x="1127" y="524"/>
                </a:cubicBezTo>
                <a:cubicBezTo>
                  <a:pt x="1127" y="524"/>
                  <a:pt x="1128" y="524"/>
                  <a:pt x="1128" y="525"/>
                </a:cubicBezTo>
                <a:cubicBezTo>
                  <a:pt x="1127" y="526"/>
                  <a:pt x="1126" y="528"/>
                  <a:pt x="1125" y="529"/>
                </a:cubicBezTo>
                <a:cubicBezTo>
                  <a:pt x="1124" y="529"/>
                  <a:pt x="1122" y="530"/>
                  <a:pt x="1122" y="531"/>
                </a:cubicBezTo>
                <a:cubicBezTo>
                  <a:pt x="1123" y="531"/>
                  <a:pt x="1123" y="532"/>
                  <a:pt x="1124" y="532"/>
                </a:cubicBezTo>
                <a:cubicBezTo>
                  <a:pt x="1124" y="532"/>
                  <a:pt x="1124" y="532"/>
                  <a:pt x="1124" y="532"/>
                </a:cubicBezTo>
                <a:cubicBezTo>
                  <a:pt x="1123" y="532"/>
                  <a:pt x="1123" y="532"/>
                  <a:pt x="1123" y="533"/>
                </a:cubicBezTo>
                <a:cubicBezTo>
                  <a:pt x="1122" y="532"/>
                  <a:pt x="1122" y="532"/>
                  <a:pt x="1122" y="532"/>
                </a:cubicBezTo>
                <a:cubicBezTo>
                  <a:pt x="1121" y="532"/>
                  <a:pt x="1119" y="533"/>
                  <a:pt x="1118" y="534"/>
                </a:cubicBezTo>
                <a:cubicBezTo>
                  <a:pt x="1118" y="534"/>
                  <a:pt x="1118" y="534"/>
                  <a:pt x="1117" y="534"/>
                </a:cubicBezTo>
                <a:cubicBezTo>
                  <a:pt x="1118" y="534"/>
                  <a:pt x="1118" y="535"/>
                  <a:pt x="1118" y="535"/>
                </a:cubicBezTo>
                <a:cubicBezTo>
                  <a:pt x="1118" y="535"/>
                  <a:pt x="1118" y="536"/>
                  <a:pt x="1118" y="537"/>
                </a:cubicBezTo>
                <a:cubicBezTo>
                  <a:pt x="1117" y="536"/>
                  <a:pt x="1117" y="536"/>
                  <a:pt x="1116" y="536"/>
                </a:cubicBezTo>
                <a:cubicBezTo>
                  <a:pt x="1116" y="536"/>
                  <a:pt x="1116" y="536"/>
                  <a:pt x="1116" y="536"/>
                </a:cubicBezTo>
                <a:cubicBezTo>
                  <a:pt x="1117" y="537"/>
                  <a:pt x="1117" y="537"/>
                  <a:pt x="1117" y="537"/>
                </a:cubicBezTo>
                <a:cubicBezTo>
                  <a:pt x="1117" y="538"/>
                  <a:pt x="1116" y="539"/>
                  <a:pt x="1116" y="541"/>
                </a:cubicBezTo>
                <a:cubicBezTo>
                  <a:pt x="1116" y="541"/>
                  <a:pt x="1113" y="543"/>
                  <a:pt x="1112" y="544"/>
                </a:cubicBezTo>
                <a:cubicBezTo>
                  <a:pt x="1110" y="544"/>
                  <a:pt x="1108" y="543"/>
                  <a:pt x="1106" y="542"/>
                </a:cubicBezTo>
                <a:cubicBezTo>
                  <a:pt x="1106" y="542"/>
                  <a:pt x="1106" y="542"/>
                  <a:pt x="1106" y="542"/>
                </a:cubicBezTo>
                <a:cubicBezTo>
                  <a:pt x="1106" y="541"/>
                  <a:pt x="1105" y="541"/>
                  <a:pt x="1105" y="542"/>
                </a:cubicBezTo>
                <a:cubicBezTo>
                  <a:pt x="1104" y="542"/>
                  <a:pt x="1103" y="542"/>
                  <a:pt x="1102" y="541"/>
                </a:cubicBezTo>
                <a:cubicBezTo>
                  <a:pt x="1102" y="541"/>
                  <a:pt x="1102" y="541"/>
                  <a:pt x="1102" y="541"/>
                </a:cubicBezTo>
                <a:cubicBezTo>
                  <a:pt x="1103" y="541"/>
                  <a:pt x="1103" y="541"/>
                  <a:pt x="1103" y="541"/>
                </a:cubicBezTo>
                <a:cubicBezTo>
                  <a:pt x="1103" y="541"/>
                  <a:pt x="1103" y="541"/>
                  <a:pt x="1103" y="541"/>
                </a:cubicBezTo>
                <a:cubicBezTo>
                  <a:pt x="1103" y="541"/>
                  <a:pt x="1103" y="541"/>
                  <a:pt x="1104" y="540"/>
                </a:cubicBezTo>
                <a:cubicBezTo>
                  <a:pt x="1104" y="540"/>
                  <a:pt x="1104" y="540"/>
                  <a:pt x="1104" y="540"/>
                </a:cubicBezTo>
                <a:cubicBezTo>
                  <a:pt x="1103" y="540"/>
                  <a:pt x="1103" y="540"/>
                  <a:pt x="1103" y="540"/>
                </a:cubicBezTo>
                <a:cubicBezTo>
                  <a:pt x="1103" y="540"/>
                  <a:pt x="1103" y="540"/>
                  <a:pt x="1103" y="540"/>
                </a:cubicBezTo>
                <a:cubicBezTo>
                  <a:pt x="1103" y="540"/>
                  <a:pt x="1104" y="540"/>
                  <a:pt x="1104" y="540"/>
                </a:cubicBezTo>
                <a:cubicBezTo>
                  <a:pt x="1104" y="540"/>
                  <a:pt x="1104" y="539"/>
                  <a:pt x="1104" y="539"/>
                </a:cubicBezTo>
                <a:cubicBezTo>
                  <a:pt x="1104" y="539"/>
                  <a:pt x="1104" y="539"/>
                  <a:pt x="1104" y="539"/>
                </a:cubicBezTo>
                <a:cubicBezTo>
                  <a:pt x="1104" y="539"/>
                  <a:pt x="1105" y="539"/>
                  <a:pt x="1105" y="539"/>
                </a:cubicBezTo>
                <a:cubicBezTo>
                  <a:pt x="1105" y="539"/>
                  <a:pt x="1104" y="538"/>
                  <a:pt x="1105" y="537"/>
                </a:cubicBezTo>
                <a:cubicBezTo>
                  <a:pt x="1105" y="537"/>
                  <a:pt x="1105" y="537"/>
                  <a:pt x="1105" y="537"/>
                </a:cubicBezTo>
                <a:cubicBezTo>
                  <a:pt x="1106" y="537"/>
                  <a:pt x="1106" y="536"/>
                  <a:pt x="1107" y="535"/>
                </a:cubicBezTo>
                <a:cubicBezTo>
                  <a:pt x="1107" y="535"/>
                  <a:pt x="1107" y="535"/>
                  <a:pt x="1107" y="535"/>
                </a:cubicBezTo>
                <a:cubicBezTo>
                  <a:pt x="1108" y="534"/>
                  <a:pt x="1110" y="534"/>
                  <a:pt x="1111" y="533"/>
                </a:cubicBezTo>
                <a:cubicBezTo>
                  <a:pt x="1112" y="532"/>
                  <a:pt x="1113" y="532"/>
                  <a:pt x="1114" y="531"/>
                </a:cubicBezTo>
                <a:cubicBezTo>
                  <a:pt x="1114" y="530"/>
                  <a:pt x="1114" y="530"/>
                  <a:pt x="1114" y="530"/>
                </a:cubicBezTo>
                <a:cubicBezTo>
                  <a:pt x="1115" y="530"/>
                  <a:pt x="1116" y="529"/>
                  <a:pt x="1116" y="529"/>
                </a:cubicBezTo>
                <a:cubicBezTo>
                  <a:pt x="1116" y="529"/>
                  <a:pt x="1118" y="527"/>
                  <a:pt x="1118" y="527"/>
                </a:cubicBezTo>
                <a:cubicBezTo>
                  <a:pt x="1119" y="527"/>
                  <a:pt x="1119" y="525"/>
                  <a:pt x="1119" y="525"/>
                </a:cubicBezTo>
                <a:cubicBezTo>
                  <a:pt x="1119" y="525"/>
                  <a:pt x="1120" y="524"/>
                  <a:pt x="1121" y="524"/>
                </a:cubicBezTo>
                <a:cubicBezTo>
                  <a:pt x="1121" y="523"/>
                  <a:pt x="1121" y="522"/>
                  <a:pt x="1121" y="521"/>
                </a:cubicBezTo>
                <a:cubicBezTo>
                  <a:pt x="1121" y="521"/>
                  <a:pt x="1122" y="520"/>
                  <a:pt x="1122" y="520"/>
                </a:cubicBezTo>
                <a:cubicBezTo>
                  <a:pt x="1124" y="520"/>
                  <a:pt x="1123" y="522"/>
                  <a:pt x="1125" y="523"/>
                </a:cubicBezTo>
                <a:close/>
                <a:moveTo>
                  <a:pt x="562" y="155"/>
                </a:moveTo>
                <a:cubicBezTo>
                  <a:pt x="562" y="155"/>
                  <a:pt x="562" y="155"/>
                  <a:pt x="562" y="155"/>
                </a:cubicBezTo>
                <a:cubicBezTo>
                  <a:pt x="562" y="155"/>
                  <a:pt x="561" y="156"/>
                  <a:pt x="561" y="156"/>
                </a:cubicBezTo>
                <a:cubicBezTo>
                  <a:pt x="560" y="156"/>
                  <a:pt x="560" y="155"/>
                  <a:pt x="560" y="155"/>
                </a:cubicBezTo>
                <a:cubicBezTo>
                  <a:pt x="559" y="155"/>
                  <a:pt x="559" y="155"/>
                  <a:pt x="558" y="155"/>
                </a:cubicBezTo>
                <a:cubicBezTo>
                  <a:pt x="557" y="153"/>
                  <a:pt x="558" y="153"/>
                  <a:pt x="559" y="152"/>
                </a:cubicBezTo>
                <a:cubicBezTo>
                  <a:pt x="559" y="152"/>
                  <a:pt x="559" y="152"/>
                  <a:pt x="559" y="152"/>
                </a:cubicBezTo>
                <a:cubicBezTo>
                  <a:pt x="560" y="153"/>
                  <a:pt x="560" y="153"/>
                  <a:pt x="561" y="153"/>
                </a:cubicBezTo>
                <a:cubicBezTo>
                  <a:pt x="561" y="153"/>
                  <a:pt x="561" y="152"/>
                  <a:pt x="561" y="151"/>
                </a:cubicBezTo>
                <a:cubicBezTo>
                  <a:pt x="561" y="151"/>
                  <a:pt x="562" y="151"/>
                  <a:pt x="562" y="152"/>
                </a:cubicBezTo>
                <a:cubicBezTo>
                  <a:pt x="562" y="153"/>
                  <a:pt x="562" y="154"/>
                  <a:pt x="561" y="154"/>
                </a:cubicBezTo>
                <a:cubicBezTo>
                  <a:pt x="561" y="154"/>
                  <a:pt x="561" y="154"/>
                  <a:pt x="561" y="154"/>
                </a:cubicBezTo>
                <a:cubicBezTo>
                  <a:pt x="562" y="154"/>
                  <a:pt x="562" y="155"/>
                  <a:pt x="562" y="155"/>
                </a:cubicBezTo>
                <a:close/>
                <a:moveTo>
                  <a:pt x="555" y="147"/>
                </a:moveTo>
                <a:cubicBezTo>
                  <a:pt x="553" y="147"/>
                  <a:pt x="552" y="147"/>
                  <a:pt x="550" y="147"/>
                </a:cubicBezTo>
                <a:cubicBezTo>
                  <a:pt x="550" y="148"/>
                  <a:pt x="550" y="148"/>
                  <a:pt x="549" y="149"/>
                </a:cubicBezTo>
                <a:cubicBezTo>
                  <a:pt x="549" y="148"/>
                  <a:pt x="549" y="148"/>
                  <a:pt x="548" y="148"/>
                </a:cubicBezTo>
                <a:cubicBezTo>
                  <a:pt x="549" y="147"/>
                  <a:pt x="549" y="146"/>
                  <a:pt x="549" y="146"/>
                </a:cubicBezTo>
                <a:cubicBezTo>
                  <a:pt x="550" y="146"/>
                  <a:pt x="551" y="146"/>
                  <a:pt x="552" y="146"/>
                </a:cubicBezTo>
                <a:cubicBezTo>
                  <a:pt x="553" y="146"/>
                  <a:pt x="553" y="144"/>
                  <a:pt x="554" y="144"/>
                </a:cubicBezTo>
                <a:cubicBezTo>
                  <a:pt x="554" y="144"/>
                  <a:pt x="555" y="144"/>
                  <a:pt x="555" y="143"/>
                </a:cubicBezTo>
                <a:cubicBezTo>
                  <a:pt x="556" y="143"/>
                  <a:pt x="556" y="143"/>
                  <a:pt x="556" y="143"/>
                </a:cubicBezTo>
                <a:cubicBezTo>
                  <a:pt x="556" y="143"/>
                  <a:pt x="556" y="143"/>
                  <a:pt x="556" y="143"/>
                </a:cubicBezTo>
                <a:cubicBezTo>
                  <a:pt x="556" y="144"/>
                  <a:pt x="556" y="144"/>
                  <a:pt x="556" y="146"/>
                </a:cubicBezTo>
                <a:cubicBezTo>
                  <a:pt x="555" y="146"/>
                  <a:pt x="555" y="146"/>
                  <a:pt x="555" y="147"/>
                </a:cubicBezTo>
                <a:close/>
                <a:moveTo>
                  <a:pt x="1105" y="108"/>
                </a:moveTo>
                <a:cubicBezTo>
                  <a:pt x="1105" y="108"/>
                  <a:pt x="1105" y="108"/>
                  <a:pt x="1104" y="109"/>
                </a:cubicBezTo>
                <a:cubicBezTo>
                  <a:pt x="1103" y="109"/>
                  <a:pt x="1101" y="109"/>
                  <a:pt x="1100" y="109"/>
                </a:cubicBezTo>
                <a:cubicBezTo>
                  <a:pt x="1100" y="108"/>
                  <a:pt x="1100" y="108"/>
                  <a:pt x="1099" y="107"/>
                </a:cubicBezTo>
                <a:cubicBezTo>
                  <a:pt x="1099" y="107"/>
                  <a:pt x="1099" y="107"/>
                  <a:pt x="1099" y="107"/>
                </a:cubicBezTo>
                <a:cubicBezTo>
                  <a:pt x="1099" y="107"/>
                  <a:pt x="1099" y="107"/>
                  <a:pt x="1099" y="107"/>
                </a:cubicBezTo>
                <a:cubicBezTo>
                  <a:pt x="1098" y="107"/>
                  <a:pt x="1097" y="108"/>
                  <a:pt x="1096" y="108"/>
                </a:cubicBezTo>
                <a:cubicBezTo>
                  <a:pt x="1096" y="107"/>
                  <a:pt x="1096" y="107"/>
                  <a:pt x="1095" y="107"/>
                </a:cubicBezTo>
                <a:cubicBezTo>
                  <a:pt x="1095" y="108"/>
                  <a:pt x="1096" y="108"/>
                  <a:pt x="1096" y="108"/>
                </a:cubicBezTo>
                <a:cubicBezTo>
                  <a:pt x="1095" y="109"/>
                  <a:pt x="1095" y="109"/>
                  <a:pt x="1095" y="109"/>
                </a:cubicBezTo>
                <a:cubicBezTo>
                  <a:pt x="1096" y="109"/>
                  <a:pt x="1096" y="109"/>
                  <a:pt x="1097" y="110"/>
                </a:cubicBezTo>
                <a:cubicBezTo>
                  <a:pt x="1097" y="109"/>
                  <a:pt x="1097" y="109"/>
                  <a:pt x="1098" y="109"/>
                </a:cubicBezTo>
                <a:cubicBezTo>
                  <a:pt x="1098" y="109"/>
                  <a:pt x="1098" y="109"/>
                  <a:pt x="1099" y="109"/>
                </a:cubicBezTo>
                <a:cubicBezTo>
                  <a:pt x="1099" y="111"/>
                  <a:pt x="1099" y="111"/>
                  <a:pt x="1100" y="111"/>
                </a:cubicBezTo>
                <a:cubicBezTo>
                  <a:pt x="1101" y="111"/>
                  <a:pt x="1101" y="111"/>
                  <a:pt x="1102" y="111"/>
                </a:cubicBezTo>
                <a:cubicBezTo>
                  <a:pt x="1102" y="111"/>
                  <a:pt x="1101" y="111"/>
                  <a:pt x="1101" y="111"/>
                </a:cubicBezTo>
                <a:cubicBezTo>
                  <a:pt x="1102" y="111"/>
                  <a:pt x="1102" y="111"/>
                  <a:pt x="1102" y="111"/>
                </a:cubicBezTo>
                <a:cubicBezTo>
                  <a:pt x="1102" y="112"/>
                  <a:pt x="1103" y="113"/>
                  <a:pt x="1103" y="114"/>
                </a:cubicBezTo>
                <a:cubicBezTo>
                  <a:pt x="1103" y="114"/>
                  <a:pt x="1102" y="114"/>
                  <a:pt x="1102" y="115"/>
                </a:cubicBezTo>
                <a:cubicBezTo>
                  <a:pt x="1104" y="115"/>
                  <a:pt x="1104" y="116"/>
                  <a:pt x="1105" y="117"/>
                </a:cubicBezTo>
                <a:cubicBezTo>
                  <a:pt x="1105" y="117"/>
                  <a:pt x="1105" y="117"/>
                  <a:pt x="1105" y="118"/>
                </a:cubicBezTo>
                <a:cubicBezTo>
                  <a:pt x="1105" y="118"/>
                  <a:pt x="1106" y="118"/>
                  <a:pt x="1106" y="118"/>
                </a:cubicBezTo>
                <a:cubicBezTo>
                  <a:pt x="1106" y="121"/>
                  <a:pt x="1104" y="120"/>
                  <a:pt x="1101" y="120"/>
                </a:cubicBezTo>
                <a:cubicBezTo>
                  <a:pt x="1100" y="120"/>
                  <a:pt x="1099" y="120"/>
                  <a:pt x="1099" y="119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9" y="119"/>
                  <a:pt x="1098" y="118"/>
                  <a:pt x="1098" y="119"/>
                </a:cubicBezTo>
                <a:cubicBezTo>
                  <a:pt x="1098" y="119"/>
                  <a:pt x="1097" y="120"/>
                  <a:pt x="1097" y="120"/>
                </a:cubicBezTo>
                <a:cubicBezTo>
                  <a:pt x="1096" y="121"/>
                  <a:pt x="1094" y="122"/>
                  <a:pt x="1093" y="122"/>
                </a:cubicBezTo>
                <a:cubicBezTo>
                  <a:pt x="1092" y="122"/>
                  <a:pt x="1091" y="122"/>
                  <a:pt x="1090" y="123"/>
                </a:cubicBezTo>
                <a:cubicBezTo>
                  <a:pt x="1090" y="123"/>
                  <a:pt x="1089" y="124"/>
                  <a:pt x="1088" y="124"/>
                </a:cubicBezTo>
                <a:cubicBezTo>
                  <a:pt x="1088" y="124"/>
                  <a:pt x="1087" y="124"/>
                  <a:pt x="1087" y="124"/>
                </a:cubicBezTo>
                <a:cubicBezTo>
                  <a:pt x="1086" y="125"/>
                  <a:pt x="1086" y="125"/>
                  <a:pt x="1085" y="126"/>
                </a:cubicBezTo>
                <a:cubicBezTo>
                  <a:pt x="1085" y="126"/>
                  <a:pt x="1084" y="126"/>
                  <a:pt x="1084" y="126"/>
                </a:cubicBezTo>
                <a:cubicBezTo>
                  <a:pt x="1083" y="126"/>
                  <a:pt x="1083" y="127"/>
                  <a:pt x="1082" y="128"/>
                </a:cubicBezTo>
                <a:cubicBezTo>
                  <a:pt x="1081" y="128"/>
                  <a:pt x="1081" y="128"/>
                  <a:pt x="1080" y="129"/>
                </a:cubicBezTo>
                <a:cubicBezTo>
                  <a:pt x="1080" y="129"/>
                  <a:pt x="1079" y="129"/>
                  <a:pt x="1079" y="130"/>
                </a:cubicBezTo>
                <a:cubicBezTo>
                  <a:pt x="1078" y="130"/>
                  <a:pt x="1077" y="130"/>
                  <a:pt x="1077" y="131"/>
                </a:cubicBezTo>
                <a:cubicBezTo>
                  <a:pt x="1077" y="131"/>
                  <a:pt x="1077" y="132"/>
                  <a:pt x="1076" y="132"/>
                </a:cubicBezTo>
                <a:cubicBezTo>
                  <a:pt x="1076" y="132"/>
                  <a:pt x="1076" y="132"/>
                  <a:pt x="1076" y="132"/>
                </a:cubicBezTo>
                <a:cubicBezTo>
                  <a:pt x="1076" y="132"/>
                  <a:pt x="1075" y="132"/>
                  <a:pt x="1075" y="132"/>
                </a:cubicBezTo>
                <a:cubicBezTo>
                  <a:pt x="1074" y="132"/>
                  <a:pt x="1074" y="130"/>
                  <a:pt x="1073" y="130"/>
                </a:cubicBezTo>
                <a:cubicBezTo>
                  <a:pt x="1072" y="129"/>
                  <a:pt x="1067" y="130"/>
                  <a:pt x="1066" y="131"/>
                </a:cubicBezTo>
                <a:cubicBezTo>
                  <a:pt x="1065" y="132"/>
                  <a:pt x="1064" y="132"/>
                  <a:pt x="1063" y="133"/>
                </a:cubicBezTo>
                <a:cubicBezTo>
                  <a:pt x="1063" y="133"/>
                  <a:pt x="1063" y="133"/>
                  <a:pt x="1062" y="133"/>
                </a:cubicBezTo>
                <a:cubicBezTo>
                  <a:pt x="1063" y="132"/>
                  <a:pt x="1063" y="131"/>
                  <a:pt x="1063" y="130"/>
                </a:cubicBezTo>
                <a:cubicBezTo>
                  <a:pt x="1063" y="130"/>
                  <a:pt x="1063" y="130"/>
                  <a:pt x="1063" y="130"/>
                </a:cubicBezTo>
                <a:cubicBezTo>
                  <a:pt x="1063" y="130"/>
                  <a:pt x="1062" y="130"/>
                  <a:pt x="1062" y="130"/>
                </a:cubicBezTo>
                <a:cubicBezTo>
                  <a:pt x="1061" y="131"/>
                  <a:pt x="1060" y="132"/>
                  <a:pt x="1059" y="132"/>
                </a:cubicBezTo>
                <a:cubicBezTo>
                  <a:pt x="1059" y="132"/>
                  <a:pt x="1059" y="133"/>
                  <a:pt x="1059" y="133"/>
                </a:cubicBezTo>
                <a:cubicBezTo>
                  <a:pt x="1059" y="133"/>
                  <a:pt x="1058" y="133"/>
                  <a:pt x="1058" y="134"/>
                </a:cubicBezTo>
                <a:cubicBezTo>
                  <a:pt x="1057" y="133"/>
                  <a:pt x="1057" y="132"/>
                  <a:pt x="1057" y="132"/>
                </a:cubicBezTo>
                <a:cubicBezTo>
                  <a:pt x="1056" y="132"/>
                  <a:pt x="1056" y="132"/>
                  <a:pt x="1055" y="133"/>
                </a:cubicBezTo>
                <a:cubicBezTo>
                  <a:pt x="1055" y="133"/>
                  <a:pt x="1055" y="133"/>
                  <a:pt x="1055" y="133"/>
                </a:cubicBezTo>
                <a:cubicBezTo>
                  <a:pt x="1054" y="133"/>
                  <a:pt x="1054" y="134"/>
                  <a:pt x="1053" y="134"/>
                </a:cubicBezTo>
                <a:cubicBezTo>
                  <a:pt x="1053" y="135"/>
                  <a:pt x="1054" y="135"/>
                  <a:pt x="1054" y="136"/>
                </a:cubicBezTo>
                <a:cubicBezTo>
                  <a:pt x="1053" y="136"/>
                  <a:pt x="1053" y="136"/>
                  <a:pt x="1052" y="137"/>
                </a:cubicBezTo>
                <a:cubicBezTo>
                  <a:pt x="1052" y="137"/>
                  <a:pt x="1052" y="137"/>
                  <a:pt x="1053" y="137"/>
                </a:cubicBezTo>
                <a:cubicBezTo>
                  <a:pt x="1051" y="139"/>
                  <a:pt x="1049" y="139"/>
                  <a:pt x="1049" y="142"/>
                </a:cubicBezTo>
                <a:cubicBezTo>
                  <a:pt x="1050" y="143"/>
                  <a:pt x="1052" y="143"/>
                  <a:pt x="1053" y="143"/>
                </a:cubicBezTo>
                <a:cubicBezTo>
                  <a:pt x="1053" y="144"/>
                  <a:pt x="1053" y="144"/>
                  <a:pt x="1053" y="144"/>
                </a:cubicBezTo>
                <a:cubicBezTo>
                  <a:pt x="1053" y="145"/>
                  <a:pt x="1051" y="145"/>
                  <a:pt x="1051" y="146"/>
                </a:cubicBezTo>
                <a:cubicBezTo>
                  <a:pt x="1052" y="147"/>
                  <a:pt x="1052" y="148"/>
                  <a:pt x="1052" y="148"/>
                </a:cubicBezTo>
                <a:cubicBezTo>
                  <a:pt x="1052" y="148"/>
                  <a:pt x="1053" y="148"/>
                  <a:pt x="1053" y="148"/>
                </a:cubicBezTo>
                <a:cubicBezTo>
                  <a:pt x="1053" y="149"/>
                  <a:pt x="1054" y="150"/>
                  <a:pt x="1053" y="150"/>
                </a:cubicBezTo>
                <a:cubicBezTo>
                  <a:pt x="1053" y="151"/>
                  <a:pt x="1052" y="152"/>
                  <a:pt x="1052" y="151"/>
                </a:cubicBezTo>
                <a:cubicBezTo>
                  <a:pt x="1052" y="151"/>
                  <a:pt x="1052" y="151"/>
                  <a:pt x="1051" y="151"/>
                </a:cubicBezTo>
                <a:cubicBezTo>
                  <a:pt x="1051" y="150"/>
                  <a:pt x="1052" y="150"/>
                  <a:pt x="1052" y="149"/>
                </a:cubicBezTo>
                <a:cubicBezTo>
                  <a:pt x="1052" y="149"/>
                  <a:pt x="1052" y="149"/>
                  <a:pt x="1052" y="149"/>
                </a:cubicBezTo>
                <a:cubicBezTo>
                  <a:pt x="1052" y="149"/>
                  <a:pt x="1051" y="149"/>
                  <a:pt x="1051" y="149"/>
                </a:cubicBezTo>
                <a:cubicBezTo>
                  <a:pt x="1050" y="150"/>
                  <a:pt x="1047" y="153"/>
                  <a:pt x="1048" y="155"/>
                </a:cubicBezTo>
                <a:cubicBezTo>
                  <a:pt x="1049" y="156"/>
                  <a:pt x="1049" y="156"/>
                  <a:pt x="1050" y="157"/>
                </a:cubicBezTo>
                <a:cubicBezTo>
                  <a:pt x="1048" y="159"/>
                  <a:pt x="1047" y="157"/>
                  <a:pt x="1045" y="158"/>
                </a:cubicBezTo>
                <a:cubicBezTo>
                  <a:pt x="1044" y="158"/>
                  <a:pt x="1042" y="160"/>
                  <a:pt x="1042" y="162"/>
                </a:cubicBezTo>
                <a:cubicBezTo>
                  <a:pt x="1042" y="162"/>
                  <a:pt x="1043" y="162"/>
                  <a:pt x="1043" y="163"/>
                </a:cubicBezTo>
                <a:cubicBezTo>
                  <a:pt x="1043" y="163"/>
                  <a:pt x="1043" y="163"/>
                  <a:pt x="1043" y="163"/>
                </a:cubicBezTo>
                <a:cubicBezTo>
                  <a:pt x="1041" y="164"/>
                  <a:pt x="1040" y="165"/>
                  <a:pt x="1038" y="165"/>
                </a:cubicBezTo>
                <a:cubicBezTo>
                  <a:pt x="1038" y="166"/>
                  <a:pt x="1038" y="167"/>
                  <a:pt x="1038" y="168"/>
                </a:cubicBezTo>
                <a:cubicBezTo>
                  <a:pt x="1037" y="169"/>
                  <a:pt x="1034" y="173"/>
                  <a:pt x="1032" y="173"/>
                </a:cubicBezTo>
                <a:cubicBezTo>
                  <a:pt x="1032" y="172"/>
                  <a:pt x="1032" y="171"/>
                  <a:pt x="1031" y="169"/>
                </a:cubicBezTo>
                <a:cubicBezTo>
                  <a:pt x="1031" y="169"/>
                  <a:pt x="1031" y="168"/>
                  <a:pt x="1031" y="168"/>
                </a:cubicBezTo>
                <a:cubicBezTo>
                  <a:pt x="1031" y="167"/>
                  <a:pt x="1030" y="166"/>
                  <a:pt x="1030" y="165"/>
                </a:cubicBezTo>
                <a:cubicBezTo>
                  <a:pt x="1030" y="163"/>
                  <a:pt x="1029" y="162"/>
                  <a:pt x="1029" y="159"/>
                </a:cubicBezTo>
                <a:cubicBezTo>
                  <a:pt x="1029" y="157"/>
                  <a:pt x="1028" y="154"/>
                  <a:pt x="1029" y="152"/>
                </a:cubicBezTo>
                <a:cubicBezTo>
                  <a:pt x="1029" y="151"/>
                  <a:pt x="1029" y="150"/>
                  <a:pt x="1029" y="150"/>
                </a:cubicBezTo>
                <a:cubicBezTo>
                  <a:pt x="1029" y="148"/>
                  <a:pt x="1031" y="148"/>
                  <a:pt x="1032" y="146"/>
                </a:cubicBezTo>
                <a:cubicBezTo>
                  <a:pt x="1032" y="146"/>
                  <a:pt x="1033" y="145"/>
                  <a:pt x="1033" y="145"/>
                </a:cubicBezTo>
                <a:cubicBezTo>
                  <a:pt x="1033" y="144"/>
                  <a:pt x="1033" y="144"/>
                  <a:pt x="1033" y="143"/>
                </a:cubicBezTo>
                <a:cubicBezTo>
                  <a:pt x="1036" y="143"/>
                  <a:pt x="1039" y="141"/>
                  <a:pt x="1041" y="139"/>
                </a:cubicBezTo>
                <a:cubicBezTo>
                  <a:pt x="1041" y="138"/>
                  <a:pt x="1042" y="137"/>
                  <a:pt x="1042" y="137"/>
                </a:cubicBezTo>
                <a:cubicBezTo>
                  <a:pt x="1044" y="135"/>
                  <a:pt x="1046" y="134"/>
                  <a:pt x="1048" y="132"/>
                </a:cubicBezTo>
                <a:cubicBezTo>
                  <a:pt x="1049" y="132"/>
                  <a:pt x="1049" y="131"/>
                  <a:pt x="1049" y="131"/>
                </a:cubicBezTo>
                <a:cubicBezTo>
                  <a:pt x="1050" y="129"/>
                  <a:pt x="1053" y="130"/>
                  <a:pt x="1054" y="129"/>
                </a:cubicBezTo>
                <a:cubicBezTo>
                  <a:pt x="1054" y="129"/>
                  <a:pt x="1054" y="129"/>
                  <a:pt x="1054" y="129"/>
                </a:cubicBezTo>
                <a:cubicBezTo>
                  <a:pt x="1054" y="128"/>
                  <a:pt x="1055" y="126"/>
                  <a:pt x="1056" y="126"/>
                </a:cubicBezTo>
                <a:cubicBezTo>
                  <a:pt x="1055" y="126"/>
                  <a:pt x="1055" y="126"/>
                  <a:pt x="1055" y="125"/>
                </a:cubicBezTo>
                <a:cubicBezTo>
                  <a:pt x="1055" y="125"/>
                  <a:pt x="1056" y="124"/>
                  <a:pt x="1056" y="123"/>
                </a:cubicBezTo>
                <a:cubicBezTo>
                  <a:pt x="1056" y="123"/>
                  <a:pt x="1056" y="122"/>
                  <a:pt x="1056" y="121"/>
                </a:cubicBezTo>
                <a:cubicBezTo>
                  <a:pt x="1057" y="121"/>
                  <a:pt x="1059" y="121"/>
                  <a:pt x="1060" y="121"/>
                </a:cubicBezTo>
                <a:cubicBezTo>
                  <a:pt x="1060" y="120"/>
                  <a:pt x="1060" y="120"/>
                  <a:pt x="1060" y="120"/>
                </a:cubicBezTo>
                <a:cubicBezTo>
                  <a:pt x="1059" y="120"/>
                  <a:pt x="1058" y="119"/>
                  <a:pt x="1057" y="119"/>
                </a:cubicBezTo>
                <a:cubicBezTo>
                  <a:pt x="1055" y="120"/>
                  <a:pt x="1054" y="120"/>
                  <a:pt x="1053" y="120"/>
                </a:cubicBezTo>
                <a:cubicBezTo>
                  <a:pt x="1053" y="122"/>
                  <a:pt x="1052" y="122"/>
                  <a:pt x="1052" y="124"/>
                </a:cubicBezTo>
                <a:cubicBezTo>
                  <a:pt x="1052" y="124"/>
                  <a:pt x="1052" y="124"/>
                  <a:pt x="1052" y="124"/>
                </a:cubicBezTo>
                <a:cubicBezTo>
                  <a:pt x="1051" y="124"/>
                  <a:pt x="1051" y="124"/>
                  <a:pt x="1050" y="125"/>
                </a:cubicBezTo>
                <a:cubicBezTo>
                  <a:pt x="1049" y="126"/>
                  <a:pt x="1045" y="129"/>
                  <a:pt x="1043" y="129"/>
                </a:cubicBezTo>
                <a:cubicBezTo>
                  <a:pt x="1043" y="128"/>
                  <a:pt x="1044" y="128"/>
                  <a:pt x="1044" y="127"/>
                </a:cubicBezTo>
                <a:cubicBezTo>
                  <a:pt x="1043" y="127"/>
                  <a:pt x="1043" y="127"/>
                  <a:pt x="1042" y="127"/>
                </a:cubicBezTo>
                <a:cubicBezTo>
                  <a:pt x="1042" y="127"/>
                  <a:pt x="1042" y="127"/>
                  <a:pt x="1042" y="127"/>
                </a:cubicBezTo>
                <a:cubicBezTo>
                  <a:pt x="1043" y="126"/>
                  <a:pt x="1044" y="124"/>
                  <a:pt x="1043" y="123"/>
                </a:cubicBezTo>
                <a:cubicBezTo>
                  <a:pt x="1042" y="123"/>
                  <a:pt x="1042" y="124"/>
                  <a:pt x="1040" y="124"/>
                </a:cubicBezTo>
                <a:cubicBezTo>
                  <a:pt x="1040" y="122"/>
                  <a:pt x="1033" y="124"/>
                  <a:pt x="1031" y="125"/>
                </a:cubicBezTo>
                <a:cubicBezTo>
                  <a:pt x="1031" y="126"/>
                  <a:pt x="1031" y="126"/>
                  <a:pt x="1031" y="127"/>
                </a:cubicBezTo>
                <a:cubicBezTo>
                  <a:pt x="1030" y="127"/>
                  <a:pt x="1030" y="128"/>
                  <a:pt x="1029" y="128"/>
                </a:cubicBezTo>
                <a:cubicBezTo>
                  <a:pt x="1029" y="129"/>
                  <a:pt x="1029" y="129"/>
                  <a:pt x="1029" y="129"/>
                </a:cubicBezTo>
                <a:cubicBezTo>
                  <a:pt x="1028" y="130"/>
                  <a:pt x="1022" y="133"/>
                  <a:pt x="1023" y="135"/>
                </a:cubicBezTo>
                <a:cubicBezTo>
                  <a:pt x="1024" y="136"/>
                  <a:pt x="1025" y="135"/>
                  <a:pt x="1026" y="136"/>
                </a:cubicBezTo>
                <a:cubicBezTo>
                  <a:pt x="1026" y="136"/>
                  <a:pt x="1026" y="136"/>
                  <a:pt x="1026" y="136"/>
                </a:cubicBezTo>
                <a:cubicBezTo>
                  <a:pt x="1026" y="136"/>
                  <a:pt x="1026" y="136"/>
                  <a:pt x="1026" y="136"/>
                </a:cubicBezTo>
                <a:cubicBezTo>
                  <a:pt x="1026" y="136"/>
                  <a:pt x="1024" y="137"/>
                  <a:pt x="1023" y="137"/>
                </a:cubicBezTo>
                <a:cubicBezTo>
                  <a:pt x="1022" y="137"/>
                  <a:pt x="1021" y="136"/>
                  <a:pt x="1020" y="137"/>
                </a:cubicBezTo>
                <a:cubicBezTo>
                  <a:pt x="1020" y="137"/>
                  <a:pt x="1019" y="138"/>
                  <a:pt x="1019" y="138"/>
                </a:cubicBezTo>
                <a:cubicBezTo>
                  <a:pt x="1019" y="138"/>
                  <a:pt x="1019" y="138"/>
                  <a:pt x="1018" y="138"/>
                </a:cubicBezTo>
                <a:cubicBezTo>
                  <a:pt x="1018" y="138"/>
                  <a:pt x="1018" y="137"/>
                  <a:pt x="1018" y="137"/>
                </a:cubicBezTo>
                <a:cubicBezTo>
                  <a:pt x="1017" y="138"/>
                  <a:pt x="1015" y="139"/>
                  <a:pt x="1014" y="138"/>
                </a:cubicBezTo>
                <a:cubicBezTo>
                  <a:pt x="1014" y="137"/>
                  <a:pt x="1016" y="137"/>
                  <a:pt x="1017" y="137"/>
                </a:cubicBezTo>
                <a:cubicBezTo>
                  <a:pt x="1017" y="136"/>
                  <a:pt x="1016" y="136"/>
                  <a:pt x="1016" y="136"/>
                </a:cubicBezTo>
                <a:cubicBezTo>
                  <a:pt x="1016" y="135"/>
                  <a:pt x="1015" y="134"/>
                  <a:pt x="1013" y="135"/>
                </a:cubicBezTo>
                <a:cubicBezTo>
                  <a:pt x="1012" y="135"/>
                  <a:pt x="1012" y="135"/>
                  <a:pt x="1011" y="135"/>
                </a:cubicBezTo>
                <a:cubicBezTo>
                  <a:pt x="1011" y="135"/>
                  <a:pt x="1010" y="134"/>
                  <a:pt x="1010" y="134"/>
                </a:cubicBezTo>
                <a:cubicBezTo>
                  <a:pt x="1008" y="134"/>
                  <a:pt x="1007" y="134"/>
                  <a:pt x="1006" y="134"/>
                </a:cubicBezTo>
                <a:cubicBezTo>
                  <a:pt x="1006" y="135"/>
                  <a:pt x="1006" y="135"/>
                  <a:pt x="1006" y="136"/>
                </a:cubicBezTo>
                <a:cubicBezTo>
                  <a:pt x="1006" y="136"/>
                  <a:pt x="1006" y="136"/>
                  <a:pt x="1005" y="136"/>
                </a:cubicBezTo>
                <a:cubicBezTo>
                  <a:pt x="1005" y="136"/>
                  <a:pt x="1004" y="136"/>
                  <a:pt x="1004" y="136"/>
                </a:cubicBezTo>
                <a:cubicBezTo>
                  <a:pt x="1003" y="136"/>
                  <a:pt x="1002" y="136"/>
                  <a:pt x="1001" y="136"/>
                </a:cubicBezTo>
                <a:cubicBezTo>
                  <a:pt x="1000" y="136"/>
                  <a:pt x="999" y="135"/>
                  <a:pt x="998" y="136"/>
                </a:cubicBezTo>
                <a:cubicBezTo>
                  <a:pt x="998" y="136"/>
                  <a:pt x="997" y="136"/>
                  <a:pt x="997" y="137"/>
                </a:cubicBezTo>
                <a:cubicBezTo>
                  <a:pt x="995" y="137"/>
                  <a:pt x="996" y="136"/>
                  <a:pt x="995" y="135"/>
                </a:cubicBezTo>
                <a:cubicBezTo>
                  <a:pt x="993" y="135"/>
                  <a:pt x="988" y="135"/>
                  <a:pt x="986" y="136"/>
                </a:cubicBezTo>
                <a:cubicBezTo>
                  <a:pt x="985" y="136"/>
                  <a:pt x="984" y="137"/>
                  <a:pt x="983" y="138"/>
                </a:cubicBezTo>
                <a:cubicBezTo>
                  <a:pt x="983" y="139"/>
                  <a:pt x="983" y="139"/>
                  <a:pt x="982" y="139"/>
                </a:cubicBezTo>
                <a:cubicBezTo>
                  <a:pt x="982" y="140"/>
                  <a:pt x="980" y="140"/>
                  <a:pt x="980" y="141"/>
                </a:cubicBezTo>
                <a:cubicBezTo>
                  <a:pt x="979" y="142"/>
                  <a:pt x="979" y="142"/>
                  <a:pt x="978" y="143"/>
                </a:cubicBezTo>
                <a:cubicBezTo>
                  <a:pt x="977" y="144"/>
                  <a:pt x="975" y="145"/>
                  <a:pt x="974" y="146"/>
                </a:cubicBezTo>
                <a:cubicBezTo>
                  <a:pt x="972" y="147"/>
                  <a:pt x="970" y="149"/>
                  <a:pt x="969" y="151"/>
                </a:cubicBezTo>
                <a:cubicBezTo>
                  <a:pt x="968" y="152"/>
                  <a:pt x="967" y="152"/>
                  <a:pt x="967" y="153"/>
                </a:cubicBezTo>
                <a:cubicBezTo>
                  <a:pt x="965" y="154"/>
                  <a:pt x="961" y="155"/>
                  <a:pt x="961" y="157"/>
                </a:cubicBezTo>
                <a:cubicBezTo>
                  <a:pt x="961" y="158"/>
                  <a:pt x="962" y="158"/>
                  <a:pt x="962" y="158"/>
                </a:cubicBezTo>
                <a:cubicBezTo>
                  <a:pt x="964" y="158"/>
                  <a:pt x="965" y="158"/>
                  <a:pt x="966" y="158"/>
                </a:cubicBezTo>
                <a:cubicBezTo>
                  <a:pt x="966" y="159"/>
                  <a:pt x="966" y="160"/>
                  <a:pt x="966" y="161"/>
                </a:cubicBezTo>
                <a:cubicBezTo>
                  <a:pt x="966" y="161"/>
                  <a:pt x="966" y="161"/>
                  <a:pt x="966" y="161"/>
                </a:cubicBezTo>
                <a:cubicBezTo>
                  <a:pt x="968" y="162"/>
                  <a:pt x="968" y="160"/>
                  <a:pt x="969" y="161"/>
                </a:cubicBezTo>
                <a:cubicBezTo>
                  <a:pt x="969" y="161"/>
                  <a:pt x="969" y="161"/>
                  <a:pt x="969" y="161"/>
                </a:cubicBezTo>
                <a:cubicBezTo>
                  <a:pt x="969" y="161"/>
                  <a:pt x="969" y="162"/>
                  <a:pt x="968" y="162"/>
                </a:cubicBezTo>
                <a:cubicBezTo>
                  <a:pt x="968" y="162"/>
                  <a:pt x="968" y="162"/>
                  <a:pt x="968" y="162"/>
                </a:cubicBezTo>
                <a:cubicBezTo>
                  <a:pt x="971" y="162"/>
                  <a:pt x="972" y="162"/>
                  <a:pt x="973" y="161"/>
                </a:cubicBezTo>
                <a:cubicBezTo>
                  <a:pt x="973" y="160"/>
                  <a:pt x="973" y="160"/>
                  <a:pt x="973" y="159"/>
                </a:cubicBezTo>
                <a:cubicBezTo>
                  <a:pt x="974" y="160"/>
                  <a:pt x="976" y="159"/>
                  <a:pt x="977" y="160"/>
                </a:cubicBezTo>
                <a:cubicBezTo>
                  <a:pt x="979" y="161"/>
                  <a:pt x="980" y="163"/>
                  <a:pt x="982" y="164"/>
                </a:cubicBezTo>
                <a:cubicBezTo>
                  <a:pt x="982" y="164"/>
                  <a:pt x="982" y="164"/>
                  <a:pt x="982" y="164"/>
                </a:cubicBezTo>
                <a:cubicBezTo>
                  <a:pt x="981" y="165"/>
                  <a:pt x="981" y="165"/>
                  <a:pt x="981" y="165"/>
                </a:cubicBezTo>
                <a:cubicBezTo>
                  <a:pt x="981" y="165"/>
                  <a:pt x="981" y="166"/>
                  <a:pt x="981" y="166"/>
                </a:cubicBezTo>
                <a:cubicBezTo>
                  <a:pt x="981" y="167"/>
                  <a:pt x="981" y="167"/>
                  <a:pt x="981" y="168"/>
                </a:cubicBezTo>
                <a:cubicBezTo>
                  <a:pt x="982" y="168"/>
                  <a:pt x="982" y="168"/>
                  <a:pt x="982" y="168"/>
                </a:cubicBezTo>
                <a:cubicBezTo>
                  <a:pt x="981" y="171"/>
                  <a:pt x="979" y="172"/>
                  <a:pt x="979" y="175"/>
                </a:cubicBezTo>
                <a:cubicBezTo>
                  <a:pt x="979" y="176"/>
                  <a:pt x="979" y="176"/>
                  <a:pt x="979" y="177"/>
                </a:cubicBezTo>
                <a:cubicBezTo>
                  <a:pt x="979" y="179"/>
                  <a:pt x="979" y="181"/>
                  <a:pt x="978" y="184"/>
                </a:cubicBezTo>
                <a:cubicBezTo>
                  <a:pt x="977" y="185"/>
                  <a:pt x="976" y="186"/>
                  <a:pt x="975" y="187"/>
                </a:cubicBezTo>
                <a:cubicBezTo>
                  <a:pt x="975" y="187"/>
                  <a:pt x="975" y="188"/>
                  <a:pt x="974" y="189"/>
                </a:cubicBezTo>
                <a:cubicBezTo>
                  <a:pt x="974" y="189"/>
                  <a:pt x="973" y="190"/>
                  <a:pt x="973" y="190"/>
                </a:cubicBezTo>
                <a:cubicBezTo>
                  <a:pt x="972" y="191"/>
                  <a:pt x="972" y="192"/>
                  <a:pt x="971" y="193"/>
                </a:cubicBezTo>
                <a:cubicBezTo>
                  <a:pt x="970" y="195"/>
                  <a:pt x="968" y="196"/>
                  <a:pt x="967" y="198"/>
                </a:cubicBezTo>
                <a:cubicBezTo>
                  <a:pt x="966" y="199"/>
                  <a:pt x="966" y="200"/>
                  <a:pt x="964" y="201"/>
                </a:cubicBezTo>
                <a:cubicBezTo>
                  <a:pt x="963" y="202"/>
                  <a:pt x="962" y="203"/>
                  <a:pt x="962" y="204"/>
                </a:cubicBezTo>
                <a:cubicBezTo>
                  <a:pt x="961" y="205"/>
                  <a:pt x="959" y="206"/>
                  <a:pt x="957" y="207"/>
                </a:cubicBezTo>
                <a:cubicBezTo>
                  <a:pt x="957" y="207"/>
                  <a:pt x="955" y="207"/>
                  <a:pt x="955" y="207"/>
                </a:cubicBezTo>
                <a:cubicBezTo>
                  <a:pt x="955" y="207"/>
                  <a:pt x="955" y="207"/>
                  <a:pt x="954" y="207"/>
                </a:cubicBezTo>
                <a:cubicBezTo>
                  <a:pt x="953" y="206"/>
                  <a:pt x="953" y="206"/>
                  <a:pt x="952" y="205"/>
                </a:cubicBezTo>
                <a:cubicBezTo>
                  <a:pt x="952" y="206"/>
                  <a:pt x="951" y="206"/>
                  <a:pt x="951" y="206"/>
                </a:cubicBezTo>
                <a:cubicBezTo>
                  <a:pt x="951" y="206"/>
                  <a:pt x="951" y="206"/>
                  <a:pt x="951" y="206"/>
                </a:cubicBezTo>
                <a:cubicBezTo>
                  <a:pt x="951" y="206"/>
                  <a:pt x="951" y="205"/>
                  <a:pt x="951" y="205"/>
                </a:cubicBezTo>
                <a:cubicBezTo>
                  <a:pt x="951" y="205"/>
                  <a:pt x="951" y="205"/>
                  <a:pt x="950" y="205"/>
                </a:cubicBezTo>
                <a:cubicBezTo>
                  <a:pt x="950" y="205"/>
                  <a:pt x="944" y="211"/>
                  <a:pt x="944" y="212"/>
                </a:cubicBezTo>
                <a:cubicBezTo>
                  <a:pt x="944" y="212"/>
                  <a:pt x="944" y="215"/>
                  <a:pt x="944" y="215"/>
                </a:cubicBezTo>
                <a:cubicBezTo>
                  <a:pt x="943" y="215"/>
                  <a:pt x="943" y="215"/>
                  <a:pt x="943" y="216"/>
                </a:cubicBezTo>
                <a:cubicBezTo>
                  <a:pt x="942" y="216"/>
                  <a:pt x="941" y="217"/>
                  <a:pt x="941" y="217"/>
                </a:cubicBezTo>
                <a:cubicBezTo>
                  <a:pt x="939" y="219"/>
                  <a:pt x="938" y="218"/>
                  <a:pt x="937" y="220"/>
                </a:cubicBezTo>
                <a:cubicBezTo>
                  <a:pt x="937" y="220"/>
                  <a:pt x="937" y="221"/>
                  <a:pt x="937" y="221"/>
                </a:cubicBezTo>
                <a:cubicBezTo>
                  <a:pt x="937" y="222"/>
                  <a:pt x="938" y="222"/>
                  <a:pt x="939" y="223"/>
                </a:cubicBezTo>
                <a:cubicBezTo>
                  <a:pt x="940" y="224"/>
                  <a:pt x="942" y="226"/>
                  <a:pt x="943" y="228"/>
                </a:cubicBezTo>
                <a:cubicBezTo>
                  <a:pt x="943" y="229"/>
                  <a:pt x="942" y="232"/>
                  <a:pt x="943" y="233"/>
                </a:cubicBezTo>
                <a:cubicBezTo>
                  <a:pt x="943" y="233"/>
                  <a:pt x="944" y="233"/>
                  <a:pt x="944" y="233"/>
                </a:cubicBezTo>
                <a:cubicBezTo>
                  <a:pt x="943" y="235"/>
                  <a:pt x="943" y="236"/>
                  <a:pt x="942" y="237"/>
                </a:cubicBezTo>
                <a:cubicBezTo>
                  <a:pt x="941" y="237"/>
                  <a:pt x="941" y="237"/>
                  <a:pt x="941" y="236"/>
                </a:cubicBezTo>
                <a:cubicBezTo>
                  <a:pt x="940" y="237"/>
                  <a:pt x="940" y="237"/>
                  <a:pt x="940" y="237"/>
                </a:cubicBezTo>
                <a:cubicBezTo>
                  <a:pt x="939" y="237"/>
                  <a:pt x="939" y="237"/>
                  <a:pt x="938" y="237"/>
                </a:cubicBezTo>
                <a:cubicBezTo>
                  <a:pt x="937" y="237"/>
                  <a:pt x="936" y="238"/>
                  <a:pt x="935" y="239"/>
                </a:cubicBezTo>
                <a:cubicBezTo>
                  <a:pt x="935" y="239"/>
                  <a:pt x="934" y="239"/>
                  <a:pt x="934" y="239"/>
                </a:cubicBezTo>
                <a:cubicBezTo>
                  <a:pt x="934" y="239"/>
                  <a:pt x="934" y="239"/>
                  <a:pt x="934" y="239"/>
                </a:cubicBezTo>
                <a:cubicBezTo>
                  <a:pt x="934" y="238"/>
                  <a:pt x="933" y="237"/>
                  <a:pt x="933" y="236"/>
                </a:cubicBezTo>
                <a:cubicBezTo>
                  <a:pt x="933" y="235"/>
                  <a:pt x="935" y="234"/>
                  <a:pt x="934" y="233"/>
                </a:cubicBezTo>
                <a:cubicBezTo>
                  <a:pt x="934" y="233"/>
                  <a:pt x="934" y="232"/>
                  <a:pt x="934" y="232"/>
                </a:cubicBezTo>
                <a:cubicBezTo>
                  <a:pt x="934" y="232"/>
                  <a:pt x="934" y="231"/>
                  <a:pt x="934" y="231"/>
                </a:cubicBezTo>
                <a:cubicBezTo>
                  <a:pt x="933" y="231"/>
                  <a:pt x="933" y="230"/>
                  <a:pt x="932" y="230"/>
                </a:cubicBezTo>
                <a:cubicBezTo>
                  <a:pt x="932" y="230"/>
                  <a:pt x="932" y="230"/>
                  <a:pt x="933" y="230"/>
                </a:cubicBezTo>
                <a:cubicBezTo>
                  <a:pt x="933" y="230"/>
                  <a:pt x="933" y="230"/>
                  <a:pt x="934" y="229"/>
                </a:cubicBezTo>
                <a:cubicBezTo>
                  <a:pt x="934" y="230"/>
                  <a:pt x="934" y="230"/>
                  <a:pt x="935" y="230"/>
                </a:cubicBezTo>
                <a:cubicBezTo>
                  <a:pt x="935" y="230"/>
                  <a:pt x="935" y="230"/>
                  <a:pt x="935" y="230"/>
                </a:cubicBezTo>
                <a:cubicBezTo>
                  <a:pt x="935" y="229"/>
                  <a:pt x="934" y="227"/>
                  <a:pt x="933" y="227"/>
                </a:cubicBezTo>
                <a:cubicBezTo>
                  <a:pt x="933" y="227"/>
                  <a:pt x="933" y="227"/>
                  <a:pt x="932" y="227"/>
                </a:cubicBezTo>
                <a:cubicBezTo>
                  <a:pt x="932" y="227"/>
                  <a:pt x="932" y="226"/>
                  <a:pt x="931" y="226"/>
                </a:cubicBezTo>
                <a:cubicBezTo>
                  <a:pt x="931" y="227"/>
                  <a:pt x="930" y="227"/>
                  <a:pt x="930" y="228"/>
                </a:cubicBezTo>
                <a:cubicBezTo>
                  <a:pt x="930" y="226"/>
                  <a:pt x="929" y="226"/>
                  <a:pt x="928" y="225"/>
                </a:cubicBezTo>
                <a:cubicBezTo>
                  <a:pt x="929" y="224"/>
                  <a:pt x="930" y="224"/>
                  <a:pt x="930" y="223"/>
                </a:cubicBezTo>
                <a:cubicBezTo>
                  <a:pt x="930" y="223"/>
                  <a:pt x="930" y="223"/>
                  <a:pt x="929" y="223"/>
                </a:cubicBezTo>
                <a:cubicBezTo>
                  <a:pt x="929" y="222"/>
                  <a:pt x="930" y="221"/>
                  <a:pt x="930" y="220"/>
                </a:cubicBezTo>
                <a:cubicBezTo>
                  <a:pt x="929" y="219"/>
                  <a:pt x="927" y="220"/>
                  <a:pt x="926" y="218"/>
                </a:cubicBezTo>
                <a:cubicBezTo>
                  <a:pt x="926" y="219"/>
                  <a:pt x="924" y="219"/>
                  <a:pt x="923" y="219"/>
                </a:cubicBezTo>
                <a:cubicBezTo>
                  <a:pt x="922" y="220"/>
                  <a:pt x="920" y="220"/>
                  <a:pt x="919" y="221"/>
                </a:cubicBezTo>
                <a:cubicBezTo>
                  <a:pt x="918" y="222"/>
                  <a:pt x="917" y="223"/>
                  <a:pt x="916" y="223"/>
                </a:cubicBezTo>
                <a:cubicBezTo>
                  <a:pt x="917" y="222"/>
                  <a:pt x="918" y="221"/>
                  <a:pt x="918" y="220"/>
                </a:cubicBezTo>
                <a:cubicBezTo>
                  <a:pt x="918" y="220"/>
                  <a:pt x="918" y="220"/>
                  <a:pt x="917" y="220"/>
                </a:cubicBezTo>
                <a:cubicBezTo>
                  <a:pt x="917" y="220"/>
                  <a:pt x="917" y="220"/>
                  <a:pt x="917" y="220"/>
                </a:cubicBezTo>
                <a:cubicBezTo>
                  <a:pt x="917" y="220"/>
                  <a:pt x="917" y="220"/>
                  <a:pt x="917" y="220"/>
                </a:cubicBezTo>
                <a:cubicBezTo>
                  <a:pt x="918" y="219"/>
                  <a:pt x="919" y="218"/>
                  <a:pt x="920" y="217"/>
                </a:cubicBezTo>
                <a:cubicBezTo>
                  <a:pt x="920" y="215"/>
                  <a:pt x="918" y="215"/>
                  <a:pt x="916" y="215"/>
                </a:cubicBezTo>
                <a:cubicBezTo>
                  <a:pt x="915" y="216"/>
                  <a:pt x="915" y="217"/>
                  <a:pt x="914" y="217"/>
                </a:cubicBezTo>
                <a:cubicBezTo>
                  <a:pt x="913" y="218"/>
                  <a:pt x="912" y="218"/>
                  <a:pt x="911" y="218"/>
                </a:cubicBezTo>
                <a:cubicBezTo>
                  <a:pt x="910" y="219"/>
                  <a:pt x="910" y="220"/>
                  <a:pt x="910" y="221"/>
                </a:cubicBezTo>
                <a:cubicBezTo>
                  <a:pt x="909" y="221"/>
                  <a:pt x="909" y="221"/>
                  <a:pt x="908" y="221"/>
                </a:cubicBezTo>
                <a:cubicBezTo>
                  <a:pt x="908" y="221"/>
                  <a:pt x="908" y="222"/>
                  <a:pt x="907" y="222"/>
                </a:cubicBezTo>
                <a:cubicBezTo>
                  <a:pt x="907" y="221"/>
                  <a:pt x="907" y="221"/>
                  <a:pt x="907" y="221"/>
                </a:cubicBezTo>
                <a:cubicBezTo>
                  <a:pt x="906" y="221"/>
                  <a:pt x="906" y="221"/>
                  <a:pt x="906" y="221"/>
                </a:cubicBezTo>
                <a:cubicBezTo>
                  <a:pt x="905" y="221"/>
                  <a:pt x="905" y="223"/>
                  <a:pt x="905" y="223"/>
                </a:cubicBezTo>
                <a:cubicBezTo>
                  <a:pt x="905" y="224"/>
                  <a:pt x="905" y="224"/>
                  <a:pt x="905" y="224"/>
                </a:cubicBezTo>
                <a:cubicBezTo>
                  <a:pt x="906" y="225"/>
                  <a:pt x="908" y="225"/>
                  <a:pt x="909" y="226"/>
                </a:cubicBezTo>
                <a:cubicBezTo>
                  <a:pt x="909" y="227"/>
                  <a:pt x="909" y="228"/>
                  <a:pt x="910" y="229"/>
                </a:cubicBezTo>
                <a:cubicBezTo>
                  <a:pt x="910" y="229"/>
                  <a:pt x="911" y="229"/>
                  <a:pt x="912" y="229"/>
                </a:cubicBezTo>
                <a:cubicBezTo>
                  <a:pt x="913" y="228"/>
                  <a:pt x="914" y="226"/>
                  <a:pt x="915" y="227"/>
                </a:cubicBezTo>
                <a:cubicBezTo>
                  <a:pt x="916" y="227"/>
                  <a:pt x="917" y="228"/>
                  <a:pt x="918" y="228"/>
                </a:cubicBezTo>
                <a:cubicBezTo>
                  <a:pt x="919" y="228"/>
                  <a:pt x="920" y="228"/>
                  <a:pt x="921" y="228"/>
                </a:cubicBezTo>
                <a:cubicBezTo>
                  <a:pt x="920" y="229"/>
                  <a:pt x="920" y="229"/>
                  <a:pt x="920" y="230"/>
                </a:cubicBezTo>
                <a:cubicBezTo>
                  <a:pt x="918" y="230"/>
                  <a:pt x="916" y="230"/>
                  <a:pt x="915" y="232"/>
                </a:cubicBezTo>
                <a:cubicBezTo>
                  <a:pt x="915" y="232"/>
                  <a:pt x="915" y="232"/>
                  <a:pt x="915" y="233"/>
                </a:cubicBezTo>
                <a:cubicBezTo>
                  <a:pt x="914" y="233"/>
                  <a:pt x="914" y="233"/>
                  <a:pt x="914" y="233"/>
                </a:cubicBezTo>
                <a:cubicBezTo>
                  <a:pt x="914" y="233"/>
                  <a:pt x="913" y="233"/>
                  <a:pt x="913" y="232"/>
                </a:cubicBezTo>
                <a:cubicBezTo>
                  <a:pt x="913" y="232"/>
                  <a:pt x="913" y="232"/>
                  <a:pt x="913" y="233"/>
                </a:cubicBezTo>
                <a:cubicBezTo>
                  <a:pt x="913" y="235"/>
                  <a:pt x="910" y="235"/>
                  <a:pt x="910" y="238"/>
                </a:cubicBezTo>
                <a:cubicBezTo>
                  <a:pt x="911" y="238"/>
                  <a:pt x="913" y="240"/>
                  <a:pt x="913" y="241"/>
                </a:cubicBezTo>
                <a:cubicBezTo>
                  <a:pt x="914" y="242"/>
                  <a:pt x="914" y="242"/>
                  <a:pt x="914" y="243"/>
                </a:cubicBezTo>
                <a:cubicBezTo>
                  <a:pt x="914" y="243"/>
                  <a:pt x="915" y="244"/>
                  <a:pt x="915" y="244"/>
                </a:cubicBezTo>
                <a:cubicBezTo>
                  <a:pt x="915" y="245"/>
                  <a:pt x="915" y="245"/>
                  <a:pt x="915" y="246"/>
                </a:cubicBezTo>
                <a:cubicBezTo>
                  <a:pt x="916" y="246"/>
                  <a:pt x="916" y="246"/>
                  <a:pt x="916" y="246"/>
                </a:cubicBezTo>
                <a:cubicBezTo>
                  <a:pt x="917" y="247"/>
                  <a:pt x="917" y="247"/>
                  <a:pt x="917" y="247"/>
                </a:cubicBezTo>
                <a:cubicBezTo>
                  <a:pt x="917" y="248"/>
                  <a:pt x="918" y="248"/>
                  <a:pt x="918" y="248"/>
                </a:cubicBezTo>
                <a:cubicBezTo>
                  <a:pt x="918" y="249"/>
                  <a:pt x="918" y="249"/>
                  <a:pt x="918" y="249"/>
                </a:cubicBezTo>
                <a:cubicBezTo>
                  <a:pt x="918" y="249"/>
                  <a:pt x="917" y="249"/>
                  <a:pt x="917" y="250"/>
                </a:cubicBezTo>
                <a:cubicBezTo>
                  <a:pt x="918" y="250"/>
                  <a:pt x="918" y="251"/>
                  <a:pt x="918" y="252"/>
                </a:cubicBezTo>
                <a:cubicBezTo>
                  <a:pt x="917" y="253"/>
                  <a:pt x="914" y="254"/>
                  <a:pt x="913" y="255"/>
                </a:cubicBezTo>
                <a:cubicBezTo>
                  <a:pt x="913" y="255"/>
                  <a:pt x="913" y="255"/>
                  <a:pt x="913" y="255"/>
                </a:cubicBezTo>
                <a:cubicBezTo>
                  <a:pt x="914" y="255"/>
                  <a:pt x="915" y="254"/>
                  <a:pt x="917" y="254"/>
                </a:cubicBezTo>
                <a:cubicBezTo>
                  <a:pt x="917" y="255"/>
                  <a:pt x="918" y="255"/>
                  <a:pt x="919" y="255"/>
                </a:cubicBezTo>
                <a:cubicBezTo>
                  <a:pt x="919" y="256"/>
                  <a:pt x="919" y="256"/>
                  <a:pt x="919" y="256"/>
                </a:cubicBezTo>
                <a:cubicBezTo>
                  <a:pt x="918" y="256"/>
                  <a:pt x="918" y="257"/>
                  <a:pt x="917" y="257"/>
                </a:cubicBezTo>
                <a:cubicBezTo>
                  <a:pt x="917" y="257"/>
                  <a:pt x="917" y="257"/>
                  <a:pt x="918" y="257"/>
                </a:cubicBezTo>
                <a:cubicBezTo>
                  <a:pt x="918" y="257"/>
                  <a:pt x="918" y="257"/>
                  <a:pt x="918" y="257"/>
                </a:cubicBezTo>
                <a:cubicBezTo>
                  <a:pt x="918" y="258"/>
                  <a:pt x="917" y="261"/>
                  <a:pt x="917" y="261"/>
                </a:cubicBezTo>
                <a:cubicBezTo>
                  <a:pt x="917" y="261"/>
                  <a:pt x="916" y="261"/>
                  <a:pt x="916" y="261"/>
                </a:cubicBezTo>
                <a:cubicBezTo>
                  <a:pt x="916" y="261"/>
                  <a:pt x="916" y="261"/>
                  <a:pt x="916" y="261"/>
                </a:cubicBezTo>
                <a:cubicBezTo>
                  <a:pt x="916" y="262"/>
                  <a:pt x="913" y="266"/>
                  <a:pt x="913" y="266"/>
                </a:cubicBezTo>
                <a:cubicBezTo>
                  <a:pt x="912" y="267"/>
                  <a:pt x="911" y="267"/>
                  <a:pt x="911" y="267"/>
                </a:cubicBezTo>
                <a:cubicBezTo>
                  <a:pt x="911" y="268"/>
                  <a:pt x="911" y="270"/>
                  <a:pt x="911" y="270"/>
                </a:cubicBezTo>
                <a:cubicBezTo>
                  <a:pt x="911" y="271"/>
                  <a:pt x="910" y="271"/>
                  <a:pt x="910" y="271"/>
                </a:cubicBezTo>
                <a:cubicBezTo>
                  <a:pt x="910" y="272"/>
                  <a:pt x="909" y="272"/>
                  <a:pt x="909" y="273"/>
                </a:cubicBezTo>
                <a:cubicBezTo>
                  <a:pt x="909" y="273"/>
                  <a:pt x="908" y="274"/>
                  <a:pt x="907" y="274"/>
                </a:cubicBezTo>
                <a:cubicBezTo>
                  <a:pt x="907" y="274"/>
                  <a:pt x="906" y="274"/>
                  <a:pt x="906" y="274"/>
                </a:cubicBezTo>
                <a:cubicBezTo>
                  <a:pt x="906" y="274"/>
                  <a:pt x="906" y="274"/>
                  <a:pt x="906" y="274"/>
                </a:cubicBezTo>
                <a:cubicBezTo>
                  <a:pt x="906" y="275"/>
                  <a:pt x="906" y="275"/>
                  <a:pt x="906" y="276"/>
                </a:cubicBezTo>
                <a:cubicBezTo>
                  <a:pt x="905" y="276"/>
                  <a:pt x="905" y="277"/>
                  <a:pt x="904" y="277"/>
                </a:cubicBezTo>
                <a:cubicBezTo>
                  <a:pt x="903" y="278"/>
                  <a:pt x="902" y="278"/>
                  <a:pt x="901" y="279"/>
                </a:cubicBezTo>
                <a:cubicBezTo>
                  <a:pt x="901" y="279"/>
                  <a:pt x="901" y="279"/>
                  <a:pt x="901" y="280"/>
                </a:cubicBezTo>
                <a:cubicBezTo>
                  <a:pt x="900" y="280"/>
                  <a:pt x="899" y="280"/>
                  <a:pt x="899" y="281"/>
                </a:cubicBezTo>
                <a:cubicBezTo>
                  <a:pt x="898" y="280"/>
                  <a:pt x="898" y="280"/>
                  <a:pt x="897" y="280"/>
                </a:cubicBezTo>
                <a:cubicBezTo>
                  <a:pt x="897" y="281"/>
                  <a:pt x="896" y="281"/>
                  <a:pt x="895" y="281"/>
                </a:cubicBezTo>
                <a:cubicBezTo>
                  <a:pt x="895" y="281"/>
                  <a:pt x="895" y="281"/>
                  <a:pt x="895" y="281"/>
                </a:cubicBezTo>
                <a:cubicBezTo>
                  <a:pt x="893" y="281"/>
                  <a:pt x="893" y="282"/>
                  <a:pt x="892" y="280"/>
                </a:cubicBezTo>
                <a:cubicBezTo>
                  <a:pt x="892" y="280"/>
                  <a:pt x="892" y="280"/>
                  <a:pt x="892" y="280"/>
                </a:cubicBezTo>
                <a:cubicBezTo>
                  <a:pt x="891" y="281"/>
                  <a:pt x="892" y="282"/>
                  <a:pt x="890" y="283"/>
                </a:cubicBezTo>
                <a:cubicBezTo>
                  <a:pt x="890" y="283"/>
                  <a:pt x="890" y="283"/>
                  <a:pt x="890" y="283"/>
                </a:cubicBezTo>
                <a:cubicBezTo>
                  <a:pt x="890" y="283"/>
                  <a:pt x="889" y="283"/>
                  <a:pt x="889" y="284"/>
                </a:cubicBezTo>
                <a:cubicBezTo>
                  <a:pt x="889" y="284"/>
                  <a:pt x="888" y="284"/>
                  <a:pt x="887" y="284"/>
                </a:cubicBezTo>
                <a:cubicBezTo>
                  <a:pt x="887" y="284"/>
                  <a:pt x="887" y="284"/>
                  <a:pt x="886" y="284"/>
                </a:cubicBezTo>
                <a:cubicBezTo>
                  <a:pt x="886" y="284"/>
                  <a:pt x="886" y="284"/>
                  <a:pt x="885" y="285"/>
                </a:cubicBezTo>
                <a:cubicBezTo>
                  <a:pt x="885" y="285"/>
                  <a:pt x="884" y="285"/>
                  <a:pt x="884" y="285"/>
                </a:cubicBezTo>
                <a:cubicBezTo>
                  <a:pt x="883" y="285"/>
                  <a:pt x="883" y="285"/>
                  <a:pt x="882" y="285"/>
                </a:cubicBezTo>
                <a:cubicBezTo>
                  <a:pt x="882" y="285"/>
                  <a:pt x="881" y="285"/>
                  <a:pt x="881" y="285"/>
                </a:cubicBezTo>
                <a:cubicBezTo>
                  <a:pt x="881" y="285"/>
                  <a:pt x="881" y="285"/>
                  <a:pt x="881" y="285"/>
                </a:cubicBezTo>
                <a:cubicBezTo>
                  <a:pt x="881" y="286"/>
                  <a:pt x="881" y="286"/>
                  <a:pt x="881" y="287"/>
                </a:cubicBezTo>
                <a:cubicBezTo>
                  <a:pt x="881" y="287"/>
                  <a:pt x="881" y="288"/>
                  <a:pt x="882" y="288"/>
                </a:cubicBezTo>
                <a:cubicBezTo>
                  <a:pt x="882" y="288"/>
                  <a:pt x="882" y="288"/>
                  <a:pt x="882" y="288"/>
                </a:cubicBezTo>
                <a:cubicBezTo>
                  <a:pt x="881" y="288"/>
                  <a:pt x="881" y="289"/>
                  <a:pt x="880" y="289"/>
                </a:cubicBezTo>
                <a:cubicBezTo>
                  <a:pt x="880" y="288"/>
                  <a:pt x="879" y="287"/>
                  <a:pt x="879" y="287"/>
                </a:cubicBezTo>
                <a:cubicBezTo>
                  <a:pt x="879" y="286"/>
                  <a:pt x="880" y="285"/>
                  <a:pt x="879" y="284"/>
                </a:cubicBezTo>
                <a:cubicBezTo>
                  <a:pt x="879" y="284"/>
                  <a:pt x="879" y="284"/>
                  <a:pt x="879" y="284"/>
                </a:cubicBezTo>
                <a:cubicBezTo>
                  <a:pt x="878" y="284"/>
                  <a:pt x="878" y="285"/>
                  <a:pt x="878" y="285"/>
                </a:cubicBezTo>
                <a:cubicBezTo>
                  <a:pt x="876" y="285"/>
                  <a:pt x="876" y="284"/>
                  <a:pt x="876" y="283"/>
                </a:cubicBezTo>
                <a:cubicBezTo>
                  <a:pt x="875" y="283"/>
                  <a:pt x="875" y="283"/>
                  <a:pt x="875" y="283"/>
                </a:cubicBezTo>
                <a:cubicBezTo>
                  <a:pt x="875" y="284"/>
                  <a:pt x="875" y="284"/>
                  <a:pt x="875" y="284"/>
                </a:cubicBezTo>
                <a:cubicBezTo>
                  <a:pt x="875" y="285"/>
                  <a:pt x="874" y="284"/>
                  <a:pt x="874" y="285"/>
                </a:cubicBezTo>
                <a:cubicBezTo>
                  <a:pt x="873" y="285"/>
                  <a:pt x="872" y="285"/>
                  <a:pt x="872" y="286"/>
                </a:cubicBezTo>
                <a:cubicBezTo>
                  <a:pt x="872" y="286"/>
                  <a:pt x="872" y="286"/>
                  <a:pt x="872" y="287"/>
                </a:cubicBezTo>
                <a:cubicBezTo>
                  <a:pt x="871" y="286"/>
                  <a:pt x="870" y="287"/>
                  <a:pt x="870" y="287"/>
                </a:cubicBezTo>
                <a:cubicBezTo>
                  <a:pt x="870" y="289"/>
                  <a:pt x="868" y="289"/>
                  <a:pt x="867" y="290"/>
                </a:cubicBezTo>
                <a:cubicBezTo>
                  <a:pt x="867" y="291"/>
                  <a:pt x="866" y="292"/>
                  <a:pt x="866" y="294"/>
                </a:cubicBezTo>
                <a:cubicBezTo>
                  <a:pt x="867" y="295"/>
                  <a:pt x="868" y="295"/>
                  <a:pt x="868" y="296"/>
                </a:cubicBezTo>
                <a:cubicBezTo>
                  <a:pt x="869" y="297"/>
                  <a:pt x="868" y="298"/>
                  <a:pt x="869" y="299"/>
                </a:cubicBezTo>
                <a:cubicBezTo>
                  <a:pt x="870" y="299"/>
                  <a:pt x="870" y="299"/>
                  <a:pt x="871" y="300"/>
                </a:cubicBezTo>
                <a:cubicBezTo>
                  <a:pt x="872" y="301"/>
                  <a:pt x="872" y="301"/>
                  <a:pt x="873" y="302"/>
                </a:cubicBezTo>
                <a:cubicBezTo>
                  <a:pt x="874" y="302"/>
                  <a:pt x="874" y="302"/>
                  <a:pt x="875" y="303"/>
                </a:cubicBezTo>
                <a:cubicBezTo>
                  <a:pt x="875" y="303"/>
                  <a:pt x="875" y="304"/>
                  <a:pt x="875" y="304"/>
                </a:cubicBezTo>
                <a:cubicBezTo>
                  <a:pt x="875" y="305"/>
                  <a:pt x="876" y="305"/>
                  <a:pt x="876" y="306"/>
                </a:cubicBezTo>
                <a:cubicBezTo>
                  <a:pt x="877" y="309"/>
                  <a:pt x="878" y="311"/>
                  <a:pt x="878" y="313"/>
                </a:cubicBezTo>
                <a:cubicBezTo>
                  <a:pt x="878" y="314"/>
                  <a:pt x="878" y="314"/>
                  <a:pt x="877" y="315"/>
                </a:cubicBezTo>
                <a:cubicBezTo>
                  <a:pt x="877" y="316"/>
                  <a:pt x="877" y="317"/>
                  <a:pt x="877" y="318"/>
                </a:cubicBezTo>
                <a:cubicBezTo>
                  <a:pt x="877" y="319"/>
                  <a:pt x="875" y="319"/>
                  <a:pt x="874" y="320"/>
                </a:cubicBezTo>
                <a:cubicBezTo>
                  <a:pt x="873" y="321"/>
                  <a:pt x="872" y="323"/>
                  <a:pt x="870" y="321"/>
                </a:cubicBezTo>
                <a:cubicBezTo>
                  <a:pt x="870" y="321"/>
                  <a:pt x="870" y="321"/>
                  <a:pt x="870" y="321"/>
                </a:cubicBezTo>
                <a:cubicBezTo>
                  <a:pt x="870" y="322"/>
                  <a:pt x="870" y="324"/>
                  <a:pt x="869" y="324"/>
                </a:cubicBezTo>
                <a:cubicBezTo>
                  <a:pt x="869" y="324"/>
                  <a:pt x="868" y="324"/>
                  <a:pt x="868" y="324"/>
                </a:cubicBezTo>
                <a:cubicBezTo>
                  <a:pt x="868" y="325"/>
                  <a:pt x="868" y="325"/>
                  <a:pt x="867" y="326"/>
                </a:cubicBezTo>
                <a:cubicBezTo>
                  <a:pt x="867" y="326"/>
                  <a:pt x="866" y="326"/>
                  <a:pt x="866" y="326"/>
                </a:cubicBezTo>
                <a:cubicBezTo>
                  <a:pt x="865" y="327"/>
                  <a:pt x="865" y="328"/>
                  <a:pt x="863" y="328"/>
                </a:cubicBezTo>
                <a:cubicBezTo>
                  <a:pt x="863" y="326"/>
                  <a:pt x="863" y="324"/>
                  <a:pt x="864" y="323"/>
                </a:cubicBezTo>
                <a:cubicBezTo>
                  <a:pt x="864" y="323"/>
                  <a:pt x="864" y="323"/>
                  <a:pt x="864" y="323"/>
                </a:cubicBezTo>
                <a:cubicBezTo>
                  <a:pt x="863" y="322"/>
                  <a:pt x="862" y="322"/>
                  <a:pt x="861" y="321"/>
                </a:cubicBezTo>
                <a:cubicBezTo>
                  <a:pt x="861" y="321"/>
                  <a:pt x="860" y="321"/>
                  <a:pt x="860" y="321"/>
                </a:cubicBezTo>
                <a:cubicBezTo>
                  <a:pt x="859" y="321"/>
                  <a:pt x="859" y="321"/>
                  <a:pt x="859" y="321"/>
                </a:cubicBezTo>
                <a:cubicBezTo>
                  <a:pt x="860" y="320"/>
                  <a:pt x="860" y="320"/>
                  <a:pt x="859" y="320"/>
                </a:cubicBezTo>
                <a:cubicBezTo>
                  <a:pt x="858" y="320"/>
                  <a:pt x="858" y="320"/>
                  <a:pt x="858" y="320"/>
                </a:cubicBezTo>
                <a:cubicBezTo>
                  <a:pt x="858" y="320"/>
                  <a:pt x="858" y="320"/>
                  <a:pt x="858" y="320"/>
                </a:cubicBezTo>
                <a:cubicBezTo>
                  <a:pt x="857" y="319"/>
                  <a:pt x="857" y="317"/>
                  <a:pt x="856" y="316"/>
                </a:cubicBezTo>
                <a:cubicBezTo>
                  <a:pt x="856" y="316"/>
                  <a:pt x="856" y="316"/>
                  <a:pt x="855" y="316"/>
                </a:cubicBezTo>
                <a:cubicBezTo>
                  <a:pt x="855" y="315"/>
                  <a:pt x="854" y="315"/>
                  <a:pt x="854" y="314"/>
                </a:cubicBezTo>
                <a:cubicBezTo>
                  <a:pt x="853" y="314"/>
                  <a:pt x="853" y="315"/>
                  <a:pt x="852" y="314"/>
                </a:cubicBezTo>
                <a:cubicBezTo>
                  <a:pt x="851" y="314"/>
                  <a:pt x="851" y="314"/>
                  <a:pt x="851" y="314"/>
                </a:cubicBezTo>
                <a:cubicBezTo>
                  <a:pt x="851" y="313"/>
                  <a:pt x="851" y="312"/>
                  <a:pt x="851" y="312"/>
                </a:cubicBezTo>
                <a:cubicBezTo>
                  <a:pt x="849" y="311"/>
                  <a:pt x="849" y="311"/>
                  <a:pt x="847" y="312"/>
                </a:cubicBezTo>
                <a:cubicBezTo>
                  <a:pt x="848" y="313"/>
                  <a:pt x="847" y="314"/>
                  <a:pt x="847" y="315"/>
                </a:cubicBezTo>
                <a:cubicBezTo>
                  <a:pt x="847" y="315"/>
                  <a:pt x="847" y="316"/>
                  <a:pt x="847" y="316"/>
                </a:cubicBezTo>
                <a:cubicBezTo>
                  <a:pt x="847" y="318"/>
                  <a:pt x="844" y="323"/>
                  <a:pt x="845" y="326"/>
                </a:cubicBezTo>
                <a:cubicBezTo>
                  <a:pt x="846" y="326"/>
                  <a:pt x="847" y="325"/>
                  <a:pt x="847" y="325"/>
                </a:cubicBezTo>
                <a:cubicBezTo>
                  <a:pt x="847" y="326"/>
                  <a:pt x="847" y="327"/>
                  <a:pt x="848" y="328"/>
                </a:cubicBezTo>
                <a:cubicBezTo>
                  <a:pt x="848" y="328"/>
                  <a:pt x="848" y="328"/>
                  <a:pt x="848" y="328"/>
                </a:cubicBezTo>
                <a:cubicBezTo>
                  <a:pt x="849" y="331"/>
                  <a:pt x="848" y="334"/>
                  <a:pt x="853" y="333"/>
                </a:cubicBezTo>
                <a:cubicBezTo>
                  <a:pt x="853" y="334"/>
                  <a:pt x="854" y="335"/>
                  <a:pt x="854" y="336"/>
                </a:cubicBezTo>
                <a:cubicBezTo>
                  <a:pt x="855" y="336"/>
                  <a:pt x="855" y="336"/>
                  <a:pt x="855" y="336"/>
                </a:cubicBezTo>
                <a:cubicBezTo>
                  <a:pt x="856" y="337"/>
                  <a:pt x="857" y="338"/>
                  <a:pt x="857" y="339"/>
                </a:cubicBezTo>
                <a:cubicBezTo>
                  <a:pt x="858" y="339"/>
                  <a:pt x="858" y="339"/>
                  <a:pt x="859" y="340"/>
                </a:cubicBezTo>
                <a:cubicBezTo>
                  <a:pt x="859" y="342"/>
                  <a:pt x="859" y="344"/>
                  <a:pt x="859" y="346"/>
                </a:cubicBezTo>
                <a:cubicBezTo>
                  <a:pt x="859" y="347"/>
                  <a:pt x="860" y="348"/>
                  <a:pt x="860" y="348"/>
                </a:cubicBezTo>
                <a:cubicBezTo>
                  <a:pt x="860" y="349"/>
                  <a:pt x="861" y="350"/>
                  <a:pt x="861" y="351"/>
                </a:cubicBezTo>
                <a:cubicBezTo>
                  <a:pt x="860" y="351"/>
                  <a:pt x="860" y="351"/>
                  <a:pt x="859" y="351"/>
                </a:cubicBezTo>
                <a:cubicBezTo>
                  <a:pt x="857" y="350"/>
                  <a:pt x="856" y="349"/>
                  <a:pt x="855" y="348"/>
                </a:cubicBezTo>
                <a:cubicBezTo>
                  <a:pt x="854" y="348"/>
                  <a:pt x="853" y="347"/>
                  <a:pt x="852" y="347"/>
                </a:cubicBezTo>
                <a:cubicBezTo>
                  <a:pt x="852" y="346"/>
                  <a:pt x="852" y="345"/>
                  <a:pt x="851" y="344"/>
                </a:cubicBezTo>
                <a:cubicBezTo>
                  <a:pt x="851" y="344"/>
                  <a:pt x="850" y="343"/>
                  <a:pt x="850" y="343"/>
                </a:cubicBezTo>
                <a:cubicBezTo>
                  <a:pt x="849" y="342"/>
                  <a:pt x="850" y="342"/>
                  <a:pt x="850" y="341"/>
                </a:cubicBezTo>
                <a:cubicBezTo>
                  <a:pt x="849" y="340"/>
                  <a:pt x="849" y="340"/>
                  <a:pt x="849" y="339"/>
                </a:cubicBezTo>
                <a:cubicBezTo>
                  <a:pt x="848" y="338"/>
                  <a:pt x="848" y="336"/>
                  <a:pt x="848" y="334"/>
                </a:cubicBezTo>
                <a:cubicBezTo>
                  <a:pt x="848" y="334"/>
                  <a:pt x="848" y="334"/>
                  <a:pt x="848" y="334"/>
                </a:cubicBezTo>
                <a:cubicBezTo>
                  <a:pt x="848" y="334"/>
                  <a:pt x="847" y="335"/>
                  <a:pt x="847" y="334"/>
                </a:cubicBezTo>
                <a:cubicBezTo>
                  <a:pt x="847" y="334"/>
                  <a:pt x="847" y="334"/>
                  <a:pt x="847" y="334"/>
                </a:cubicBezTo>
                <a:cubicBezTo>
                  <a:pt x="847" y="333"/>
                  <a:pt x="846" y="332"/>
                  <a:pt x="846" y="332"/>
                </a:cubicBezTo>
                <a:cubicBezTo>
                  <a:pt x="846" y="332"/>
                  <a:pt x="846" y="332"/>
                  <a:pt x="845" y="332"/>
                </a:cubicBezTo>
                <a:cubicBezTo>
                  <a:pt x="845" y="330"/>
                  <a:pt x="844" y="330"/>
                  <a:pt x="843" y="329"/>
                </a:cubicBezTo>
                <a:cubicBezTo>
                  <a:pt x="843" y="329"/>
                  <a:pt x="842" y="329"/>
                  <a:pt x="842" y="329"/>
                </a:cubicBezTo>
                <a:cubicBezTo>
                  <a:pt x="841" y="327"/>
                  <a:pt x="843" y="324"/>
                  <a:pt x="843" y="323"/>
                </a:cubicBezTo>
                <a:cubicBezTo>
                  <a:pt x="843" y="322"/>
                  <a:pt x="843" y="322"/>
                  <a:pt x="843" y="322"/>
                </a:cubicBezTo>
                <a:cubicBezTo>
                  <a:pt x="842" y="321"/>
                  <a:pt x="844" y="318"/>
                  <a:pt x="844" y="318"/>
                </a:cubicBezTo>
                <a:cubicBezTo>
                  <a:pt x="844" y="318"/>
                  <a:pt x="843" y="318"/>
                  <a:pt x="843" y="317"/>
                </a:cubicBezTo>
                <a:cubicBezTo>
                  <a:pt x="843" y="316"/>
                  <a:pt x="843" y="314"/>
                  <a:pt x="843" y="313"/>
                </a:cubicBezTo>
                <a:cubicBezTo>
                  <a:pt x="842" y="311"/>
                  <a:pt x="841" y="309"/>
                  <a:pt x="841" y="308"/>
                </a:cubicBezTo>
                <a:cubicBezTo>
                  <a:pt x="840" y="306"/>
                  <a:pt x="840" y="304"/>
                  <a:pt x="840" y="302"/>
                </a:cubicBezTo>
                <a:cubicBezTo>
                  <a:pt x="839" y="301"/>
                  <a:pt x="839" y="299"/>
                  <a:pt x="838" y="299"/>
                </a:cubicBezTo>
                <a:cubicBezTo>
                  <a:pt x="837" y="299"/>
                  <a:pt x="837" y="299"/>
                  <a:pt x="837" y="299"/>
                </a:cubicBezTo>
                <a:cubicBezTo>
                  <a:pt x="837" y="302"/>
                  <a:pt x="836" y="301"/>
                  <a:pt x="834" y="302"/>
                </a:cubicBezTo>
                <a:cubicBezTo>
                  <a:pt x="833" y="303"/>
                  <a:pt x="833" y="305"/>
                  <a:pt x="832" y="304"/>
                </a:cubicBezTo>
                <a:cubicBezTo>
                  <a:pt x="832" y="304"/>
                  <a:pt x="832" y="303"/>
                  <a:pt x="832" y="303"/>
                </a:cubicBezTo>
                <a:cubicBezTo>
                  <a:pt x="832" y="303"/>
                  <a:pt x="832" y="303"/>
                  <a:pt x="831" y="304"/>
                </a:cubicBezTo>
                <a:cubicBezTo>
                  <a:pt x="831" y="304"/>
                  <a:pt x="831" y="304"/>
                  <a:pt x="831" y="304"/>
                </a:cubicBezTo>
                <a:cubicBezTo>
                  <a:pt x="831" y="304"/>
                  <a:pt x="831" y="303"/>
                  <a:pt x="831" y="303"/>
                </a:cubicBezTo>
                <a:cubicBezTo>
                  <a:pt x="831" y="303"/>
                  <a:pt x="831" y="303"/>
                  <a:pt x="831" y="302"/>
                </a:cubicBezTo>
                <a:cubicBezTo>
                  <a:pt x="830" y="303"/>
                  <a:pt x="830" y="303"/>
                  <a:pt x="829" y="303"/>
                </a:cubicBezTo>
                <a:cubicBezTo>
                  <a:pt x="829" y="303"/>
                  <a:pt x="829" y="303"/>
                  <a:pt x="829" y="303"/>
                </a:cubicBezTo>
                <a:cubicBezTo>
                  <a:pt x="829" y="301"/>
                  <a:pt x="830" y="300"/>
                  <a:pt x="830" y="299"/>
                </a:cubicBezTo>
                <a:cubicBezTo>
                  <a:pt x="830" y="296"/>
                  <a:pt x="829" y="294"/>
                  <a:pt x="828" y="292"/>
                </a:cubicBezTo>
                <a:cubicBezTo>
                  <a:pt x="828" y="292"/>
                  <a:pt x="828" y="292"/>
                  <a:pt x="828" y="292"/>
                </a:cubicBezTo>
                <a:cubicBezTo>
                  <a:pt x="828" y="293"/>
                  <a:pt x="828" y="293"/>
                  <a:pt x="828" y="293"/>
                </a:cubicBezTo>
                <a:cubicBezTo>
                  <a:pt x="827" y="293"/>
                  <a:pt x="827" y="293"/>
                  <a:pt x="826" y="292"/>
                </a:cubicBezTo>
                <a:cubicBezTo>
                  <a:pt x="827" y="292"/>
                  <a:pt x="827" y="292"/>
                  <a:pt x="828" y="292"/>
                </a:cubicBezTo>
                <a:cubicBezTo>
                  <a:pt x="828" y="292"/>
                  <a:pt x="828" y="292"/>
                  <a:pt x="828" y="292"/>
                </a:cubicBezTo>
                <a:cubicBezTo>
                  <a:pt x="827" y="291"/>
                  <a:pt x="827" y="290"/>
                  <a:pt x="826" y="290"/>
                </a:cubicBezTo>
                <a:cubicBezTo>
                  <a:pt x="826" y="289"/>
                  <a:pt x="825" y="290"/>
                  <a:pt x="825" y="289"/>
                </a:cubicBezTo>
                <a:cubicBezTo>
                  <a:pt x="825" y="289"/>
                  <a:pt x="825" y="289"/>
                  <a:pt x="825" y="288"/>
                </a:cubicBezTo>
                <a:cubicBezTo>
                  <a:pt x="824" y="288"/>
                  <a:pt x="824" y="288"/>
                  <a:pt x="824" y="288"/>
                </a:cubicBezTo>
                <a:cubicBezTo>
                  <a:pt x="821" y="287"/>
                  <a:pt x="822" y="282"/>
                  <a:pt x="820" y="280"/>
                </a:cubicBezTo>
                <a:cubicBezTo>
                  <a:pt x="819" y="281"/>
                  <a:pt x="819" y="281"/>
                  <a:pt x="818" y="281"/>
                </a:cubicBezTo>
                <a:cubicBezTo>
                  <a:pt x="818" y="280"/>
                  <a:pt x="817" y="280"/>
                  <a:pt x="817" y="279"/>
                </a:cubicBezTo>
                <a:cubicBezTo>
                  <a:pt x="817" y="279"/>
                  <a:pt x="817" y="280"/>
                  <a:pt x="817" y="280"/>
                </a:cubicBezTo>
                <a:cubicBezTo>
                  <a:pt x="817" y="280"/>
                  <a:pt x="817" y="280"/>
                  <a:pt x="817" y="280"/>
                </a:cubicBezTo>
                <a:cubicBezTo>
                  <a:pt x="817" y="281"/>
                  <a:pt x="817" y="282"/>
                  <a:pt x="817" y="283"/>
                </a:cubicBezTo>
                <a:cubicBezTo>
                  <a:pt x="816" y="283"/>
                  <a:pt x="816" y="283"/>
                  <a:pt x="816" y="284"/>
                </a:cubicBezTo>
                <a:cubicBezTo>
                  <a:pt x="816" y="284"/>
                  <a:pt x="816" y="284"/>
                  <a:pt x="816" y="284"/>
                </a:cubicBezTo>
                <a:cubicBezTo>
                  <a:pt x="815" y="283"/>
                  <a:pt x="815" y="283"/>
                  <a:pt x="815" y="282"/>
                </a:cubicBezTo>
                <a:cubicBezTo>
                  <a:pt x="815" y="282"/>
                  <a:pt x="815" y="282"/>
                  <a:pt x="815" y="282"/>
                </a:cubicBezTo>
                <a:cubicBezTo>
                  <a:pt x="815" y="283"/>
                  <a:pt x="814" y="283"/>
                  <a:pt x="814" y="284"/>
                </a:cubicBezTo>
                <a:cubicBezTo>
                  <a:pt x="814" y="284"/>
                  <a:pt x="814" y="284"/>
                  <a:pt x="814" y="284"/>
                </a:cubicBezTo>
                <a:cubicBezTo>
                  <a:pt x="814" y="284"/>
                  <a:pt x="814" y="283"/>
                  <a:pt x="813" y="283"/>
                </a:cubicBezTo>
                <a:cubicBezTo>
                  <a:pt x="813" y="283"/>
                  <a:pt x="813" y="283"/>
                  <a:pt x="813" y="283"/>
                </a:cubicBezTo>
                <a:cubicBezTo>
                  <a:pt x="813" y="284"/>
                  <a:pt x="813" y="284"/>
                  <a:pt x="813" y="284"/>
                </a:cubicBezTo>
                <a:cubicBezTo>
                  <a:pt x="812" y="284"/>
                  <a:pt x="812" y="284"/>
                  <a:pt x="812" y="284"/>
                </a:cubicBezTo>
                <a:cubicBezTo>
                  <a:pt x="812" y="284"/>
                  <a:pt x="812" y="284"/>
                  <a:pt x="812" y="284"/>
                </a:cubicBezTo>
                <a:cubicBezTo>
                  <a:pt x="812" y="284"/>
                  <a:pt x="811" y="284"/>
                  <a:pt x="811" y="284"/>
                </a:cubicBezTo>
                <a:cubicBezTo>
                  <a:pt x="811" y="284"/>
                  <a:pt x="811" y="283"/>
                  <a:pt x="810" y="283"/>
                </a:cubicBezTo>
                <a:cubicBezTo>
                  <a:pt x="810" y="283"/>
                  <a:pt x="810" y="283"/>
                  <a:pt x="810" y="283"/>
                </a:cubicBezTo>
                <a:cubicBezTo>
                  <a:pt x="810" y="284"/>
                  <a:pt x="810" y="284"/>
                  <a:pt x="810" y="284"/>
                </a:cubicBezTo>
                <a:cubicBezTo>
                  <a:pt x="810" y="284"/>
                  <a:pt x="810" y="284"/>
                  <a:pt x="809" y="284"/>
                </a:cubicBezTo>
                <a:cubicBezTo>
                  <a:pt x="809" y="284"/>
                  <a:pt x="809" y="283"/>
                  <a:pt x="809" y="283"/>
                </a:cubicBezTo>
                <a:cubicBezTo>
                  <a:pt x="808" y="283"/>
                  <a:pt x="808" y="284"/>
                  <a:pt x="808" y="284"/>
                </a:cubicBezTo>
                <a:cubicBezTo>
                  <a:pt x="807" y="285"/>
                  <a:pt x="805" y="285"/>
                  <a:pt x="805" y="286"/>
                </a:cubicBezTo>
                <a:cubicBezTo>
                  <a:pt x="805" y="286"/>
                  <a:pt x="805" y="287"/>
                  <a:pt x="805" y="287"/>
                </a:cubicBezTo>
                <a:cubicBezTo>
                  <a:pt x="804" y="288"/>
                  <a:pt x="804" y="290"/>
                  <a:pt x="803" y="290"/>
                </a:cubicBezTo>
                <a:cubicBezTo>
                  <a:pt x="802" y="291"/>
                  <a:pt x="800" y="291"/>
                  <a:pt x="799" y="291"/>
                </a:cubicBezTo>
                <a:cubicBezTo>
                  <a:pt x="798" y="293"/>
                  <a:pt x="797" y="294"/>
                  <a:pt x="796" y="295"/>
                </a:cubicBezTo>
                <a:cubicBezTo>
                  <a:pt x="796" y="296"/>
                  <a:pt x="795" y="296"/>
                  <a:pt x="795" y="296"/>
                </a:cubicBezTo>
                <a:cubicBezTo>
                  <a:pt x="794" y="296"/>
                  <a:pt x="793" y="298"/>
                  <a:pt x="793" y="298"/>
                </a:cubicBezTo>
                <a:cubicBezTo>
                  <a:pt x="792" y="298"/>
                  <a:pt x="791" y="299"/>
                  <a:pt x="791" y="299"/>
                </a:cubicBezTo>
                <a:cubicBezTo>
                  <a:pt x="790" y="300"/>
                  <a:pt x="790" y="301"/>
                  <a:pt x="789" y="302"/>
                </a:cubicBezTo>
                <a:cubicBezTo>
                  <a:pt x="789" y="302"/>
                  <a:pt x="787" y="302"/>
                  <a:pt x="787" y="302"/>
                </a:cubicBezTo>
                <a:cubicBezTo>
                  <a:pt x="787" y="303"/>
                  <a:pt x="786" y="304"/>
                  <a:pt x="786" y="304"/>
                </a:cubicBezTo>
                <a:cubicBezTo>
                  <a:pt x="785" y="304"/>
                  <a:pt x="784" y="304"/>
                  <a:pt x="784" y="304"/>
                </a:cubicBezTo>
                <a:cubicBezTo>
                  <a:pt x="783" y="305"/>
                  <a:pt x="783" y="305"/>
                  <a:pt x="783" y="306"/>
                </a:cubicBezTo>
                <a:cubicBezTo>
                  <a:pt x="782" y="307"/>
                  <a:pt x="783" y="309"/>
                  <a:pt x="783" y="311"/>
                </a:cubicBezTo>
                <a:cubicBezTo>
                  <a:pt x="785" y="313"/>
                  <a:pt x="782" y="316"/>
                  <a:pt x="782" y="318"/>
                </a:cubicBezTo>
                <a:cubicBezTo>
                  <a:pt x="781" y="319"/>
                  <a:pt x="782" y="321"/>
                  <a:pt x="782" y="322"/>
                </a:cubicBezTo>
                <a:cubicBezTo>
                  <a:pt x="781" y="322"/>
                  <a:pt x="780" y="322"/>
                  <a:pt x="780" y="322"/>
                </a:cubicBezTo>
                <a:cubicBezTo>
                  <a:pt x="780" y="323"/>
                  <a:pt x="779" y="324"/>
                  <a:pt x="779" y="325"/>
                </a:cubicBezTo>
                <a:cubicBezTo>
                  <a:pt x="779" y="325"/>
                  <a:pt x="780" y="325"/>
                  <a:pt x="780" y="325"/>
                </a:cubicBezTo>
                <a:cubicBezTo>
                  <a:pt x="779" y="326"/>
                  <a:pt x="778" y="326"/>
                  <a:pt x="777" y="326"/>
                </a:cubicBezTo>
                <a:cubicBezTo>
                  <a:pt x="777" y="327"/>
                  <a:pt x="777" y="327"/>
                  <a:pt x="777" y="328"/>
                </a:cubicBezTo>
                <a:cubicBezTo>
                  <a:pt x="776" y="329"/>
                  <a:pt x="775" y="329"/>
                  <a:pt x="774" y="329"/>
                </a:cubicBezTo>
                <a:cubicBezTo>
                  <a:pt x="773" y="329"/>
                  <a:pt x="772" y="328"/>
                  <a:pt x="772" y="327"/>
                </a:cubicBezTo>
                <a:cubicBezTo>
                  <a:pt x="771" y="326"/>
                  <a:pt x="771" y="325"/>
                  <a:pt x="771" y="323"/>
                </a:cubicBezTo>
                <a:cubicBezTo>
                  <a:pt x="770" y="322"/>
                  <a:pt x="769" y="320"/>
                  <a:pt x="768" y="318"/>
                </a:cubicBezTo>
                <a:cubicBezTo>
                  <a:pt x="768" y="317"/>
                  <a:pt x="767" y="317"/>
                  <a:pt x="767" y="316"/>
                </a:cubicBezTo>
                <a:cubicBezTo>
                  <a:pt x="767" y="315"/>
                  <a:pt x="766" y="314"/>
                  <a:pt x="766" y="314"/>
                </a:cubicBezTo>
                <a:cubicBezTo>
                  <a:pt x="766" y="312"/>
                  <a:pt x="765" y="310"/>
                  <a:pt x="764" y="308"/>
                </a:cubicBezTo>
                <a:cubicBezTo>
                  <a:pt x="763" y="306"/>
                  <a:pt x="762" y="304"/>
                  <a:pt x="761" y="301"/>
                </a:cubicBezTo>
                <a:cubicBezTo>
                  <a:pt x="761" y="299"/>
                  <a:pt x="760" y="297"/>
                  <a:pt x="760" y="294"/>
                </a:cubicBezTo>
                <a:cubicBezTo>
                  <a:pt x="760" y="293"/>
                  <a:pt x="759" y="291"/>
                  <a:pt x="759" y="289"/>
                </a:cubicBezTo>
                <a:cubicBezTo>
                  <a:pt x="759" y="289"/>
                  <a:pt x="760" y="288"/>
                  <a:pt x="760" y="287"/>
                </a:cubicBezTo>
                <a:cubicBezTo>
                  <a:pt x="760" y="287"/>
                  <a:pt x="759" y="286"/>
                  <a:pt x="759" y="286"/>
                </a:cubicBezTo>
                <a:cubicBezTo>
                  <a:pt x="759" y="285"/>
                  <a:pt x="759" y="283"/>
                  <a:pt x="759" y="282"/>
                </a:cubicBezTo>
                <a:cubicBezTo>
                  <a:pt x="758" y="282"/>
                  <a:pt x="758" y="282"/>
                  <a:pt x="757" y="283"/>
                </a:cubicBezTo>
                <a:cubicBezTo>
                  <a:pt x="757" y="283"/>
                  <a:pt x="757" y="283"/>
                  <a:pt x="757" y="284"/>
                </a:cubicBezTo>
                <a:cubicBezTo>
                  <a:pt x="758" y="286"/>
                  <a:pt x="756" y="286"/>
                  <a:pt x="754" y="287"/>
                </a:cubicBezTo>
                <a:cubicBezTo>
                  <a:pt x="754" y="287"/>
                  <a:pt x="753" y="287"/>
                  <a:pt x="753" y="287"/>
                </a:cubicBezTo>
                <a:cubicBezTo>
                  <a:pt x="751" y="287"/>
                  <a:pt x="747" y="283"/>
                  <a:pt x="746" y="282"/>
                </a:cubicBezTo>
                <a:cubicBezTo>
                  <a:pt x="746" y="282"/>
                  <a:pt x="746" y="282"/>
                  <a:pt x="747" y="282"/>
                </a:cubicBezTo>
                <a:cubicBezTo>
                  <a:pt x="748" y="281"/>
                  <a:pt x="749" y="283"/>
                  <a:pt x="751" y="281"/>
                </a:cubicBezTo>
                <a:cubicBezTo>
                  <a:pt x="751" y="281"/>
                  <a:pt x="751" y="280"/>
                  <a:pt x="751" y="280"/>
                </a:cubicBezTo>
                <a:cubicBezTo>
                  <a:pt x="749" y="281"/>
                  <a:pt x="746" y="280"/>
                  <a:pt x="745" y="278"/>
                </a:cubicBezTo>
                <a:cubicBezTo>
                  <a:pt x="744" y="278"/>
                  <a:pt x="744" y="277"/>
                  <a:pt x="744" y="277"/>
                </a:cubicBezTo>
                <a:cubicBezTo>
                  <a:pt x="743" y="276"/>
                  <a:pt x="742" y="277"/>
                  <a:pt x="741" y="276"/>
                </a:cubicBezTo>
                <a:cubicBezTo>
                  <a:pt x="741" y="275"/>
                  <a:pt x="741" y="274"/>
                  <a:pt x="741" y="274"/>
                </a:cubicBezTo>
                <a:cubicBezTo>
                  <a:pt x="740" y="273"/>
                  <a:pt x="740" y="273"/>
                  <a:pt x="739" y="273"/>
                </a:cubicBezTo>
                <a:cubicBezTo>
                  <a:pt x="739" y="272"/>
                  <a:pt x="739" y="271"/>
                  <a:pt x="738" y="271"/>
                </a:cubicBezTo>
                <a:cubicBezTo>
                  <a:pt x="737" y="271"/>
                  <a:pt x="731" y="273"/>
                  <a:pt x="731" y="271"/>
                </a:cubicBezTo>
                <a:cubicBezTo>
                  <a:pt x="730" y="271"/>
                  <a:pt x="729" y="272"/>
                  <a:pt x="728" y="272"/>
                </a:cubicBezTo>
                <a:cubicBezTo>
                  <a:pt x="727" y="272"/>
                  <a:pt x="726" y="272"/>
                  <a:pt x="725" y="272"/>
                </a:cubicBezTo>
                <a:cubicBezTo>
                  <a:pt x="724" y="272"/>
                  <a:pt x="723" y="273"/>
                  <a:pt x="721" y="272"/>
                </a:cubicBezTo>
                <a:cubicBezTo>
                  <a:pt x="720" y="272"/>
                  <a:pt x="720" y="272"/>
                  <a:pt x="719" y="271"/>
                </a:cubicBezTo>
                <a:cubicBezTo>
                  <a:pt x="717" y="271"/>
                  <a:pt x="716" y="271"/>
                  <a:pt x="714" y="271"/>
                </a:cubicBezTo>
                <a:cubicBezTo>
                  <a:pt x="714" y="271"/>
                  <a:pt x="714" y="271"/>
                  <a:pt x="713" y="271"/>
                </a:cubicBezTo>
                <a:cubicBezTo>
                  <a:pt x="712" y="271"/>
                  <a:pt x="711" y="271"/>
                  <a:pt x="710" y="271"/>
                </a:cubicBezTo>
                <a:cubicBezTo>
                  <a:pt x="710" y="270"/>
                  <a:pt x="709" y="270"/>
                  <a:pt x="708" y="270"/>
                </a:cubicBezTo>
                <a:cubicBezTo>
                  <a:pt x="708" y="269"/>
                  <a:pt x="708" y="268"/>
                  <a:pt x="707" y="267"/>
                </a:cubicBezTo>
                <a:cubicBezTo>
                  <a:pt x="707" y="267"/>
                  <a:pt x="707" y="266"/>
                  <a:pt x="707" y="266"/>
                </a:cubicBezTo>
                <a:cubicBezTo>
                  <a:pt x="706" y="266"/>
                  <a:pt x="707" y="265"/>
                  <a:pt x="706" y="265"/>
                </a:cubicBezTo>
                <a:cubicBezTo>
                  <a:pt x="705" y="265"/>
                  <a:pt x="703" y="265"/>
                  <a:pt x="702" y="266"/>
                </a:cubicBezTo>
                <a:cubicBezTo>
                  <a:pt x="702" y="266"/>
                  <a:pt x="701" y="267"/>
                  <a:pt x="700" y="268"/>
                </a:cubicBezTo>
                <a:cubicBezTo>
                  <a:pt x="699" y="267"/>
                  <a:pt x="699" y="267"/>
                  <a:pt x="698" y="267"/>
                </a:cubicBezTo>
                <a:cubicBezTo>
                  <a:pt x="697" y="266"/>
                  <a:pt x="695" y="266"/>
                  <a:pt x="694" y="265"/>
                </a:cubicBezTo>
                <a:cubicBezTo>
                  <a:pt x="694" y="265"/>
                  <a:pt x="693" y="264"/>
                  <a:pt x="693" y="263"/>
                </a:cubicBezTo>
                <a:cubicBezTo>
                  <a:pt x="692" y="263"/>
                  <a:pt x="690" y="263"/>
                  <a:pt x="689" y="262"/>
                </a:cubicBezTo>
                <a:cubicBezTo>
                  <a:pt x="689" y="261"/>
                  <a:pt x="687" y="259"/>
                  <a:pt x="687" y="258"/>
                </a:cubicBezTo>
                <a:cubicBezTo>
                  <a:pt x="687" y="258"/>
                  <a:pt x="687" y="257"/>
                  <a:pt x="687" y="257"/>
                </a:cubicBezTo>
                <a:cubicBezTo>
                  <a:pt x="687" y="256"/>
                  <a:pt x="686" y="255"/>
                  <a:pt x="685" y="255"/>
                </a:cubicBezTo>
                <a:cubicBezTo>
                  <a:pt x="684" y="255"/>
                  <a:pt x="683" y="255"/>
                  <a:pt x="682" y="254"/>
                </a:cubicBezTo>
                <a:cubicBezTo>
                  <a:pt x="682" y="254"/>
                  <a:pt x="682" y="254"/>
                  <a:pt x="682" y="253"/>
                </a:cubicBezTo>
                <a:cubicBezTo>
                  <a:pt x="682" y="253"/>
                  <a:pt x="682" y="253"/>
                  <a:pt x="682" y="253"/>
                </a:cubicBezTo>
                <a:cubicBezTo>
                  <a:pt x="681" y="254"/>
                  <a:pt x="681" y="254"/>
                  <a:pt x="681" y="255"/>
                </a:cubicBezTo>
                <a:cubicBezTo>
                  <a:pt x="680" y="255"/>
                  <a:pt x="678" y="255"/>
                  <a:pt x="678" y="255"/>
                </a:cubicBezTo>
                <a:cubicBezTo>
                  <a:pt x="678" y="256"/>
                  <a:pt x="678" y="256"/>
                  <a:pt x="678" y="257"/>
                </a:cubicBezTo>
                <a:cubicBezTo>
                  <a:pt x="678" y="257"/>
                  <a:pt x="678" y="257"/>
                  <a:pt x="678" y="257"/>
                </a:cubicBezTo>
                <a:cubicBezTo>
                  <a:pt x="678" y="257"/>
                  <a:pt x="677" y="257"/>
                  <a:pt x="677" y="258"/>
                </a:cubicBezTo>
                <a:cubicBezTo>
                  <a:pt x="677" y="258"/>
                  <a:pt x="677" y="258"/>
                  <a:pt x="677" y="258"/>
                </a:cubicBezTo>
                <a:cubicBezTo>
                  <a:pt x="678" y="258"/>
                  <a:pt x="678" y="258"/>
                  <a:pt x="679" y="257"/>
                </a:cubicBezTo>
                <a:cubicBezTo>
                  <a:pt x="679" y="260"/>
                  <a:pt x="680" y="262"/>
                  <a:pt x="681" y="264"/>
                </a:cubicBezTo>
                <a:cubicBezTo>
                  <a:pt x="682" y="264"/>
                  <a:pt x="682" y="264"/>
                  <a:pt x="682" y="264"/>
                </a:cubicBezTo>
                <a:cubicBezTo>
                  <a:pt x="682" y="264"/>
                  <a:pt x="682" y="264"/>
                  <a:pt x="682" y="264"/>
                </a:cubicBezTo>
                <a:cubicBezTo>
                  <a:pt x="683" y="266"/>
                  <a:pt x="684" y="265"/>
                  <a:pt x="685" y="266"/>
                </a:cubicBezTo>
                <a:cubicBezTo>
                  <a:pt x="685" y="267"/>
                  <a:pt x="685" y="267"/>
                  <a:pt x="685" y="267"/>
                </a:cubicBezTo>
                <a:cubicBezTo>
                  <a:pt x="685" y="267"/>
                  <a:pt x="685" y="268"/>
                  <a:pt x="685" y="268"/>
                </a:cubicBezTo>
                <a:cubicBezTo>
                  <a:pt x="685" y="269"/>
                  <a:pt x="685" y="269"/>
                  <a:pt x="685" y="270"/>
                </a:cubicBezTo>
                <a:cubicBezTo>
                  <a:pt x="686" y="270"/>
                  <a:pt x="686" y="271"/>
                  <a:pt x="686" y="271"/>
                </a:cubicBezTo>
                <a:cubicBezTo>
                  <a:pt x="686" y="272"/>
                  <a:pt x="687" y="274"/>
                  <a:pt x="687" y="274"/>
                </a:cubicBezTo>
                <a:cubicBezTo>
                  <a:pt x="688" y="274"/>
                  <a:pt x="688" y="274"/>
                  <a:pt x="688" y="273"/>
                </a:cubicBezTo>
                <a:cubicBezTo>
                  <a:pt x="687" y="272"/>
                  <a:pt x="688" y="269"/>
                  <a:pt x="689" y="269"/>
                </a:cubicBezTo>
                <a:cubicBezTo>
                  <a:pt x="689" y="269"/>
                  <a:pt x="689" y="269"/>
                  <a:pt x="689" y="269"/>
                </a:cubicBezTo>
                <a:cubicBezTo>
                  <a:pt x="689" y="269"/>
                  <a:pt x="690" y="269"/>
                  <a:pt x="690" y="270"/>
                </a:cubicBezTo>
                <a:cubicBezTo>
                  <a:pt x="690" y="270"/>
                  <a:pt x="690" y="272"/>
                  <a:pt x="690" y="273"/>
                </a:cubicBezTo>
                <a:cubicBezTo>
                  <a:pt x="690" y="274"/>
                  <a:pt x="689" y="274"/>
                  <a:pt x="689" y="275"/>
                </a:cubicBezTo>
                <a:cubicBezTo>
                  <a:pt x="690" y="275"/>
                  <a:pt x="690" y="275"/>
                  <a:pt x="690" y="276"/>
                </a:cubicBezTo>
                <a:cubicBezTo>
                  <a:pt x="691" y="276"/>
                  <a:pt x="691" y="276"/>
                  <a:pt x="692" y="276"/>
                </a:cubicBezTo>
                <a:cubicBezTo>
                  <a:pt x="692" y="276"/>
                  <a:pt x="692" y="276"/>
                  <a:pt x="693" y="275"/>
                </a:cubicBezTo>
                <a:cubicBezTo>
                  <a:pt x="693" y="276"/>
                  <a:pt x="697" y="276"/>
                  <a:pt x="698" y="276"/>
                </a:cubicBezTo>
                <a:cubicBezTo>
                  <a:pt x="698" y="276"/>
                  <a:pt x="698" y="275"/>
                  <a:pt x="698" y="275"/>
                </a:cubicBezTo>
                <a:cubicBezTo>
                  <a:pt x="698" y="276"/>
                  <a:pt x="698" y="276"/>
                  <a:pt x="699" y="275"/>
                </a:cubicBezTo>
                <a:cubicBezTo>
                  <a:pt x="699" y="275"/>
                  <a:pt x="699" y="275"/>
                  <a:pt x="700" y="275"/>
                </a:cubicBezTo>
                <a:cubicBezTo>
                  <a:pt x="700" y="274"/>
                  <a:pt x="700" y="274"/>
                  <a:pt x="701" y="273"/>
                </a:cubicBezTo>
                <a:cubicBezTo>
                  <a:pt x="702" y="272"/>
                  <a:pt x="703" y="271"/>
                  <a:pt x="704" y="270"/>
                </a:cubicBezTo>
                <a:cubicBezTo>
                  <a:pt x="704" y="270"/>
                  <a:pt x="705" y="269"/>
                  <a:pt x="705" y="268"/>
                </a:cubicBezTo>
                <a:cubicBezTo>
                  <a:pt x="706" y="268"/>
                  <a:pt x="706" y="268"/>
                  <a:pt x="706" y="268"/>
                </a:cubicBezTo>
                <a:cubicBezTo>
                  <a:pt x="706" y="269"/>
                  <a:pt x="705" y="270"/>
                  <a:pt x="705" y="271"/>
                </a:cubicBezTo>
                <a:cubicBezTo>
                  <a:pt x="705" y="271"/>
                  <a:pt x="705" y="271"/>
                  <a:pt x="706" y="271"/>
                </a:cubicBezTo>
                <a:cubicBezTo>
                  <a:pt x="706" y="272"/>
                  <a:pt x="705" y="273"/>
                  <a:pt x="706" y="273"/>
                </a:cubicBezTo>
                <a:cubicBezTo>
                  <a:pt x="706" y="274"/>
                  <a:pt x="707" y="275"/>
                  <a:pt x="708" y="276"/>
                </a:cubicBezTo>
                <a:cubicBezTo>
                  <a:pt x="709" y="277"/>
                  <a:pt x="710" y="277"/>
                  <a:pt x="711" y="278"/>
                </a:cubicBezTo>
                <a:cubicBezTo>
                  <a:pt x="712" y="278"/>
                  <a:pt x="712" y="277"/>
                  <a:pt x="713" y="278"/>
                </a:cubicBezTo>
                <a:cubicBezTo>
                  <a:pt x="714" y="279"/>
                  <a:pt x="714" y="280"/>
                  <a:pt x="715" y="280"/>
                </a:cubicBezTo>
                <a:cubicBezTo>
                  <a:pt x="715" y="281"/>
                  <a:pt x="717" y="281"/>
                  <a:pt x="717" y="282"/>
                </a:cubicBezTo>
                <a:cubicBezTo>
                  <a:pt x="716" y="283"/>
                  <a:pt x="716" y="284"/>
                  <a:pt x="715" y="285"/>
                </a:cubicBezTo>
                <a:cubicBezTo>
                  <a:pt x="715" y="285"/>
                  <a:pt x="714" y="285"/>
                  <a:pt x="714" y="286"/>
                </a:cubicBezTo>
                <a:cubicBezTo>
                  <a:pt x="713" y="287"/>
                  <a:pt x="713" y="288"/>
                  <a:pt x="712" y="288"/>
                </a:cubicBezTo>
                <a:cubicBezTo>
                  <a:pt x="712" y="289"/>
                  <a:pt x="711" y="288"/>
                  <a:pt x="711" y="288"/>
                </a:cubicBezTo>
                <a:cubicBezTo>
                  <a:pt x="710" y="290"/>
                  <a:pt x="710" y="292"/>
                  <a:pt x="710" y="293"/>
                </a:cubicBezTo>
                <a:cubicBezTo>
                  <a:pt x="708" y="293"/>
                  <a:pt x="707" y="293"/>
                  <a:pt x="706" y="295"/>
                </a:cubicBezTo>
                <a:cubicBezTo>
                  <a:pt x="706" y="295"/>
                  <a:pt x="706" y="296"/>
                  <a:pt x="706" y="296"/>
                </a:cubicBezTo>
                <a:cubicBezTo>
                  <a:pt x="705" y="297"/>
                  <a:pt x="704" y="296"/>
                  <a:pt x="703" y="297"/>
                </a:cubicBezTo>
                <a:cubicBezTo>
                  <a:pt x="702" y="297"/>
                  <a:pt x="702" y="298"/>
                  <a:pt x="702" y="299"/>
                </a:cubicBezTo>
                <a:cubicBezTo>
                  <a:pt x="701" y="300"/>
                  <a:pt x="701" y="300"/>
                  <a:pt x="701" y="300"/>
                </a:cubicBezTo>
                <a:cubicBezTo>
                  <a:pt x="700" y="300"/>
                  <a:pt x="699" y="300"/>
                  <a:pt x="698" y="300"/>
                </a:cubicBezTo>
                <a:cubicBezTo>
                  <a:pt x="697" y="300"/>
                  <a:pt x="696" y="300"/>
                  <a:pt x="694" y="301"/>
                </a:cubicBezTo>
                <a:cubicBezTo>
                  <a:pt x="694" y="301"/>
                  <a:pt x="692" y="302"/>
                  <a:pt x="692" y="303"/>
                </a:cubicBezTo>
                <a:cubicBezTo>
                  <a:pt x="692" y="304"/>
                  <a:pt x="692" y="304"/>
                  <a:pt x="691" y="305"/>
                </a:cubicBezTo>
                <a:cubicBezTo>
                  <a:pt x="689" y="306"/>
                  <a:pt x="685" y="306"/>
                  <a:pt x="683" y="308"/>
                </a:cubicBezTo>
                <a:cubicBezTo>
                  <a:pt x="682" y="308"/>
                  <a:pt x="682" y="309"/>
                  <a:pt x="681" y="309"/>
                </a:cubicBezTo>
                <a:cubicBezTo>
                  <a:pt x="680" y="310"/>
                  <a:pt x="679" y="309"/>
                  <a:pt x="678" y="310"/>
                </a:cubicBezTo>
                <a:cubicBezTo>
                  <a:pt x="677" y="310"/>
                  <a:pt x="676" y="311"/>
                  <a:pt x="674" y="312"/>
                </a:cubicBezTo>
                <a:cubicBezTo>
                  <a:pt x="674" y="312"/>
                  <a:pt x="672" y="311"/>
                  <a:pt x="671" y="312"/>
                </a:cubicBezTo>
                <a:cubicBezTo>
                  <a:pt x="671" y="312"/>
                  <a:pt x="670" y="313"/>
                  <a:pt x="669" y="313"/>
                </a:cubicBezTo>
                <a:cubicBezTo>
                  <a:pt x="667" y="314"/>
                  <a:pt x="664" y="315"/>
                  <a:pt x="663" y="313"/>
                </a:cubicBezTo>
                <a:cubicBezTo>
                  <a:pt x="663" y="312"/>
                  <a:pt x="663" y="311"/>
                  <a:pt x="663" y="310"/>
                </a:cubicBezTo>
                <a:cubicBezTo>
                  <a:pt x="662" y="309"/>
                  <a:pt x="662" y="307"/>
                  <a:pt x="661" y="305"/>
                </a:cubicBezTo>
                <a:cubicBezTo>
                  <a:pt x="661" y="304"/>
                  <a:pt x="661" y="304"/>
                  <a:pt x="662" y="303"/>
                </a:cubicBezTo>
                <a:cubicBezTo>
                  <a:pt x="661" y="302"/>
                  <a:pt x="661" y="302"/>
                  <a:pt x="661" y="301"/>
                </a:cubicBezTo>
                <a:cubicBezTo>
                  <a:pt x="661" y="300"/>
                  <a:pt x="660" y="298"/>
                  <a:pt x="659" y="297"/>
                </a:cubicBezTo>
                <a:cubicBezTo>
                  <a:pt x="658" y="297"/>
                  <a:pt x="658" y="297"/>
                  <a:pt x="657" y="296"/>
                </a:cubicBezTo>
                <a:cubicBezTo>
                  <a:pt x="656" y="294"/>
                  <a:pt x="655" y="292"/>
                  <a:pt x="654" y="290"/>
                </a:cubicBezTo>
                <a:cubicBezTo>
                  <a:pt x="654" y="289"/>
                  <a:pt x="652" y="289"/>
                  <a:pt x="651" y="288"/>
                </a:cubicBezTo>
                <a:cubicBezTo>
                  <a:pt x="651" y="287"/>
                  <a:pt x="650" y="286"/>
                  <a:pt x="649" y="285"/>
                </a:cubicBezTo>
                <a:cubicBezTo>
                  <a:pt x="649" y="284"/>
                  <a:pt x="650" y="282"/>
                  <a:pt x="649" y="280"/>
                </a:cubicBezTo>
                <a:cubicBezTo>
                  <a:pt x="648" y="279"/>
                  <a:pt x="647" y="278"/>
                  <a:pt x="647" y="276"/>
                </a:cubicBezTo>
                <a:cubicBezTo>
                  <a:pt x="646" y="275"/>
                  <a:pt x="644" y="275"/>
                  <a:pt x="643" y="274"/>
                </a:cubicBezTo>
                <a:cubicBezTo>
                  <a:pt x="644" y="272"/>
                  <a:pt x="642" y="270"/>
                  <a:pt x="641" y="269"/>
                </a:cubicBezTo>
                <a:cubicBezTo>
                  <a:pt x="640" y="267"/>
                  <a:pt x="639" y="266"/>
                  <a:pt x="638" y="264"/>
                </a:cubicBezTo>
                <a:cubicBezTo>
                  <a:pt x="637" y="263"/>
                  <a:pt x="637" y="262"/>
                  <a:pt x="636" y="262"/>
                </a:cubicBezTo>
                <a:cubicBezTo>
                  <a:pt x="636" y="262"/>
                  <a:pt x="636" y="262"/>
                  <a:pt x="635" y="262"/>
                </a:cubicBezTo>
                <a:cubicBezTo>
                  <a:pt x="635" y="260"/>
                  <a:pt x="636" y="259"/>
                  <a:pt x="636" y="257"/>
                </a:cubicBezTo>
                <a:cubicBezTo>
                  <a:pt x="636" y="257"/>
                  <a:pt x="636" y="257"/>
                  <a:pt x="636" y="257"/>
                </a:cubicBezTo>
                <a:cubicBezTo>
                  <a:pt x="635" y="255"/>
                  <a:pt x="634" y="253"/>
                  <a:pt x="633" y="250"/>
                </a:cubicBezTo>
                <a:cubicBezTo>
                  <a:pt x="634" y="250"/>
                  <a:pt x="635" y="248"/>
                  <a:pt x="635" y="247"/>
                </a:cubicBezTo>
                <a:cubicBezTo>
                  <a:pt x="635" y="246"/>
                  <a:pt x="635" y="246"/>
                  <a:pt x="635" y="245"/>
                </a:cubicBezTo>
                <a:cubicBezTo>
                  <a:pt x="636" y="243"/>
                  <a:pt x="637" y="240"/>
                  <a:pt x="639" y="239"/>
                </a:cubicBezTo>
                <a:cubicBezTo>
                  <a:pt x="638" y="237"/>
                  <a:pt x="639" y="236"/>
                  <a:pt x="638" y="235"/>
                </a:cubicBezTo>
                <a:cubicBezTo>
                  <a:pt x="638" y="235"/>
                  <a:pt x="638" y="234"/>
                  <a:pt x="639" y="233"/>
                </a:cubicBezTo>
                <a:cubicBezTo>
                  <a:pt x="638" y="233"/>
                  <a:pt x="638" y="233"/>
                  <a:pt x="638" y="232"/>
                </a:cubicBezTo>
                <a:cubicBezTo>
                  <a:pt x="638" y="232"/>
                  <a:pt x="639" y="232"/>
                  <a:pt x="639" y="231"/>
                </a:cubicBezTo>
                <a:cubicBezTo>
                  <a:pt x="639" y="231"/>
                  <a:pt x="639" y="231"/>
                  <a:pt x="639" y="231"/>
                </a:cubicBezTo>
                <a:cubicBezTo>
                  <a:pt x="639" y="231"/>
                  <a:pt x="639" y="230"/>
                  <a:pt x="639" y="230"/>
                </a:cubicBezTo>
                <a:cubicBezTo>
                  <a:pt x="639" y="230"/>
                  <a:pt x="639" y="230"/>
                  <a:pt x="639" y="230"/>
                </a:cubicBezTo>
                <a:cubicBezTo>
                  <a:pt x="638" y="231"/>
                  <a:pt x="638" y="231"/>
                  <a:pt x="637" y="231"/>
                </a:cubicBezTo>
                <a:cubicBezTo>
                  <a:pt x="636" y="231"/>
                  <a:pt x="636" y="231"/>
                  <a:pt x="634" y="231"/>
                </a:cubicBezTo>
                <a:cubicBezTo>
                  <a:pt x="633" y="231"/>
                  <a:pt x="633" y="232"/>
                  <a:pt x="632" y="233"/>
                </a:cubicBezTo>
                <a:cubicBezTo>
                  <a:pt x="631" y="233"/>
                  <a:pt x="630" y="233"/>
                  <a:pt x="628" y="233"/>
                </a:cubicBezTo>
                <a:cubicBezTo>
                  <a:pt x="627" y="233"/>
                  <a:pt x="627" y="232"/>
                  <a:pt x="626" y="231"/>
                </a:cubicBezTo>
                <a:cubicBezTo>
                  <a:pt x="625" y="230"/>
                  <a:pt x="623" y="230"/>
                  <a:pt x="621" y="230"/>
                </a:cubicBezTo>
                <a:cubicBezTo>
                  <a:pt x="621" y="231"/>
                  <a:pt x="621" y="232"/>
                  <a:pt x="621" y="233"/>
                </a:cubicBezTo>
                <a:cubicBezTo>
                  <a:pt x="621" y="233"/>
                  <a:pt x="621" y="233"/>
                  <a:pt x="621" y="233"/>
                </a:cubicBezTo>
                <a:cubicBezTo>
                  <a:pt x="620" y="232"/>
                  <a:pt x="618" y="233"/>
                  <a:pt x="617" y="232"/>
                </a:cubicBezTo>
                <a:cubicBezTo>
                  <a:pt x="617" y="232"/>
                  <a:pt x="617" y="231"/>
                  <a:pt x="616" y="230"/>
                </a:cubicBezTo>
                <a:cubicBezTo>
                  <a:pt x="616" y="231"/>
                  <a:pt x="616" y="231"/>
                  <a:pt x="616" y="231"/>
                </a:cubicBezTo>
                <a:cubicBezTo>
                  <a:pt x="615" y="231"/>
                  <a:pt x="615" y="230"/>
                  <a:pt x="614" y="230"/>
                </a:cubicBezTo>
                <a:cubicBezTo>
                  <a:pt x="614" y="231"/>
                  <a:pt x="613" y="231"/>
                  <a:pt x="613" y="231"/>
                </a:cubicBezTo>
                <a:cubicBezTo>
                  <a:pt x="613" y="231"/>
                  <a:pt x="613" y="231"/>
                  <a:pt x="613" y="231"/>
                </a:cubicBezTo>
                <a:cubicBezTo>
                  <a:pt x="613" y="231"/>
                  <a:pt x="613" y="231"/>
                  <a:pt x="613" y="230"/>
                </a:cubicBezTo>
                <a:cubicBezTo>
                  <a:pt x="613" y="230"/>
                  <a:pt x="613" y="230"/>
                  <a:pt x="613" y="230"/>
                </a:cubicBezTo>
                <a:cubicBezTo>
                  <a:pt x="613" y="230"/>
                  <a:pt x="613" y="230"/>
                  <a:pt x="613" y="230"/>
                </a:cubicBezTo>
                <a:cubicBezTo>
                  <a:pt x="612" y="230"/>
                  <a:pt x="612" y="230"/>
                  <a:pt x="611" y="230"/>
                </a:cubicBezTo>
                <a:cubicBezTo>
                  <a:pt x="611" y="229"/>
                  <a:pt x="611" y="229"/>
                  <a:pt x="611" y="229"/>
                </a:cubicBezTo>
                <a:cubicBezTo>
                  <a:pt x="611" y="229"/>
                  <a:pt x="611" y="229"/>
                  <a:pt x="612" y="229"/>
                </a:cubicBezTo>
                <a:cubicBezTo>
                  <a:pt x="612" y="229"/>
                  <a:pt x="611" y="229"/>
                  <a:pt x="611" y="228"/>
                </a:cubicBezTo>
                <a:cubicBezTo>
                  <a:pt x="611" y="228"/>
                  <a:pt x="611" y="228"/>
                  <a:pt x="610" y="228"/>
                </a:cubicBezTo>
                <a:cubicBezTo>
                  <a:pt x="610" y="227"/>
                  <a:pt x="610" y="227"/>
                  <a:pt x="610" y="226"/>
                </a:cubicBezTo>
                <a:cubicBezTo>
                  <a:pt x="609" y="226"/>
                  <a:pt x="609" y="225"/>
                  <a:pt x="608" y="225"/>
                </a:cubicBezTo>
                <a:cubicBezTo>
                  <a:pt x="608" y="225"/>
                  <a:pt x="608" y="225"/>
                  <a:pt x="608" y="225"/>
                </a:cubicBezTo>
                <a:cubicBezTo>
                  <a:pt x="608" y="224"/>
                  <a:pt x="608" y="224"/>
                  <a:pt x="608" y="224"/>
                </a:cubicBezTo>
                <a:cubicBezTo>
                  <a:pt x="609" y="224"/>
                  <a:pt x="609" y="224"/>
                  <a:pt x="609" y="224"/>
                </a:cubicBezTo>
                <a:cubicBezTo>
                  <a:pt x="610" y="224"/>
                  <a:pt x="610" y="224"/>
                  <a:pt x="609" y="224"/>
                </a:cubicBezTo>
                <a:cubicBezTo>
                  <a:pt x="609" y="223"/>
                  <a:pt x="609" y="223"/>
                  <a:pt x="609" y="223"/>
                </a:cubicBezTo>
                <a:cubicBezTo>
                  <a:pt x="609" y="223"/>
                  <a:pt x="610" y="223"/>
                  <a:pt x="610" y="222"/>
                </a:cubicBezTo>
                <a:cubicBezTo>
                  <a:pt x="610" y="222"/>
                  <a:pt x="610" y="222"/>
                  <a:pt x="610" y="222"/>
                </a:cubicBezTo>
                <a:cubicBezTo>
                  <a:pt x="609" y="222"/>
                  <a:pt x="609" y="222"/>
                  <a:pt x="609" y="222"/>
                </a:cubicBezTo>
                <a:cubicBezTo>
                  <a:pt x="609" y="222"/>
                  <a:pt x="609" y="222"/>
                  <a:pt x="609" y="221"/>
                </a:cubicBezTo>
                <a:cubicBezTo>
                  <a:pt x="609" y="221"/>
                  <a:pt x="609" y="221"/>
                  <a:pt x="608" y="221"/>
                </a:cubicBezTo>
                <a:cubicBezTo>
                  <a:pt x="609" y="221"/>
                  <a:pt x="609" y="220"/>
                  <a:pt x="609" y="220"/>
                </a:cubicBezTo>
                <a:cubicBezTo>
                  <a:pt x="609" y="220"/>
                  <a:pt x="609" y="220"/>
                  <a:pt x="610" y="220"/>
                </a:cubicBezTo>
                <a:cubicBezTo>
                  <a:pt x="610" y="220"/>
                  <a:pt x="610" y="220"/>
                  <a:pt x="610" y="220"/>
                </a:cubicBezTo>
                <a:cubicBezTo>
                  <a:pt x="609" y="220"/>
                  <a:pt x="608" y="220"/>
                  <a:pt x="607" y="220"/>
                </a:cubicBezTo>
                <a:cubicBezTo>
                  <a:pt x="607" y="219"/>
                  <a:pt x="607" y="219"/>
                  <a:pt x="607" y="218"/>
                </a:cubicBezTo>
                <a:cubicBezTo>
                  <a:pt x="608" y="218"/>
                  <a:pt x="607" y="218"/>
                  <a:pt x="608" y="217"/>
                </a:cubicBezTo>
                <a:cubicBezTo>
                  <a:pt x="608" y="217"/>
                  <a:pt x="610" y="216"/>
                  <a:pt x="611" y="216"/>
                </a:cubicBezTo>
                <a:cubicBezTo>
                  <a:pt x="611" y="217"/>
                  <a:pt x="612" y="217"/>
                  <a:pt x="612" y="217"/>
                </a:cubicBezTo>
                <a:cubicBezTo>
                  <a:pt x="612" y="217"/>
                  <a:pt x="612" y="217"/>
                  <a:pt x="612" y="216"/>
                </a:cubicBezTo>
                <a:cubicBezTo>
                  <a:pt x="612" y="216"/>
                  <a:pt x="612" y="216"/>
                  <a:pt x="612" y="216"/>
                </a:cubicBezTo>
                <a:cubicBezTo>
                  <a:pt x="612" y="216"/>
                  <a:pt x="612" y="216"/>
                  <a:pt x="612" y="216"/>
                </a:cubicBezTo>
                <a:cubicBezTo>
                  <a:pt x="612" y="216"/>
                  <a:pt x="613" y="216"/>
                  <a:pt x="613" y="216"/>
                </a:cubicBezTo>
                <a:cubicBezTo>
                  <a:pt x="613" y="216"/>
                  <a:pt x="613" y="216"/>
                  <a:pt x="613" y="217"/>
                </a:cubicBezTo>
                <a:cubicBezTo>
                  <a:pt x="614" y="216"/>
                  <a:pt x="615" y="216"/>
                  <a:pt x="617" y="217"/>
                </a:cubicBezTo>
                <a:cubicBezTo>
                  <a:pt x="617" y="217"/>
                  <a:pt x="617" y="216"/>
                  <a:pt x="617" y="216"/>
                </a:cubicBezTo>
                <a:cubicBezTo>
                  <a:pt x="617" y="216"/>
                  <a:pt x="617" y="216"/>
                  <a:pt x="617" y="216"/>
                </a:cubicBezTo>
                <a:cubicBezTo>
                  <a:pt x="616" y="216"/>
                  <a:pt x="616" y="216"/>
                  <a:pt x="616" y="216"/>
                </a:cubicBezTo>
                <a:cubicBezTo>
                  <a:pt x="616" y="216"/>
                  <a:pt x="616" y="216"/>
                  <a:pt x="616" y="215"/>
                </a:cubicBezTo>
                <a:cubicBezTo>
                  <a:pt x="617" y="215"/>
                  <a:pt x="618" y="215"/>
                  <a:pt x="619" y="215"/>
                </a:cubicBezTo>
                <a:cubicBezTo>
                  <a:pt x="619" y="215"/>
                  <a:pt x="619" y="215"/>
                  <a:pt x="619" y="215"/>
                </a:cubicBezTo>
                <a:cubicBezTo>
                  <a:pt x="618" y="215"/>
                  <a:pt x="618" y="215"/>
                  <a:pt x="617" y="215"/>
                </a:cubicBezTo>
                <a:cubicBezTo>
                  <a:pt x="617" y="215"/>
                  <a:pt x="617" y="214"/>
                  <a:pt x="616" y="214"/>
                </a:cubicBezTo>
                <a:cubicBezTo>
                  <a:pt x="617" y="214"/>
                  <a:pt x="617" y="214"/>
                  <a:pt x="617" y="213"/>
                </a:cubicBezTo>
                <a:cubicBezTo>
                  <a:pt x="618" y="213"/>
                  <a:pt x="619" y="213"/>
                  <a:pt x="620" y="214"/>
                </a:cubicBezTo>
                <a:cubicBezTo>
                  <a:pt x="620" y="213"/>
                  <a:pt x="620" y="213"/>
                  <a:pt x="621" y="213"/>
                </a:cubicBezTo>
                <a:cubicBezTo>
                  <a:pt x="622" y="214"/>
                  <a:pt x="623" y="214"/>
                  <a:pt x="624" y="213"/>
                </a:cubicBezTo>
                <a:cubicBezTo>
                  <a:pt x="624" y="213"/>
                  <a:pt x="624" y="213"/>
                  <a:pt x="624" y="213"/>
                </a:cubicBezTo>
                <a:cubicBezTo>
                  <a:pt x="626" y="212"/>
                  <a:pt x="628" y="211"/>
                  <a:pt x="630" y="210"/>
                </a:cubicBezTo>
                <a:cubicBezTo>
                  <a:pt x="632" y="210"/>
                  <a:pt x="634" y="211"/>
                  <a:pt x="636" y="210"/>
                </a:cubicBezTo>
                <a:cubicBezTo>
                  <a:pt x="636" y="211"/>
                  <a:pt x="636" y="211"/>
                  <a:pt x="637" y="212"/>
                </a:cubicBezTo>
                <a:cubicBezTo>
                  <a:pt x="638" y="212"/>
                  <a:pt x="639" y="211"/>
                  <a:pt x="639" y="211"/>
                </a:cubicBezTo>
                <a:cubicBezTo>
                  <a:pt x="640" y="212"/>
                  <a:pt x="640" y="213"/>
                  <a:pt x="640" y="213"/>
                </a:cubicBezTo>
                <a:cubicBezTo>
                  <a:pt x="642" y="212"/>
                  <a:pt x="642" y="214"/>
                  <a:pt x="644" y="214"/>
                </a:cubicBezTo>
                <a:cubicBezTo>
                  <a:pt x="645" y="214"/>
                  <a:pt x="647" y="215"/>
                  <a:pt x="648" y="214"/>
                </a:cubicBezTo>
                <a:cubicBezTo>
                  <a:pt x="649" y="214"/>
                  <a:pt x="649" y="214"/>
                  <a:pt x="650" y="214"/>
                </a:cubicBezTo>
                <a:cubicBezTo>
                  <a:pt x="651" y="214"/>
                  <a:pt x="652" y="215"/>
                  <a:pt x="653" y="214"/>
                </a:cubicBezTo>
                <a:cubicBezTo>
                  <a:pt x="656" y="214"/>
                  <a:pt x="658" y="212"/>
                  <a:pt x="657" y="209"/>
                </a:cubicBezTo>
                <a:cubicBezTo>
                  <a:pt x="657" y="209"/>
                  <a:pt x="657" y="208"/>
                  <a:pt x="657" y="207"/>
                </a:cubicBezTo>
                <a:cubicBezTo>
                  <a:pt x="656" y="206"/>
                  <a:pt x="653" y="206"/>
                  <a:pt x="652" y="205"/>
                </a:cubicBezTo>
                <a:cubicBezTo>
                  <a:pt x="652" y="205"/>
                  <a:pt x="652" y="205"/>
                  <a:pt x="652" y="204"/>
                </a:cubicBezTo>
                <a:cubicBezTo>
                  <a:pt x="652" y="204"/>
                  <a:pt x="651" y="203"/>
                  <a:pt x="651" y="203"/>
                </a:cubicBezTo>
                <a:cubicBezTo>
                  <a:pt x="650" y="202"/>
                  <a:pt x="649" y="201"/>
                  <a:pt x="647" y="201"/>
                </a:cubicBezTo>
                <a:cubicBezTo>
                  <a:pt x="647" y="200"/>
                  <a:pt x="646" y="200"/>
                  <a:pt x="646" y="200"/>
                </a:cubicBezTo>
                <a:cubicBezTo>
                  <a:pt x="645" y="200"/>
                  <a:pt x="645" y="199"/>
                  <a:pt x="645" y="199"/>
                </a:cubicBezTo>
                <a:cubicBezTo>
                  <a:pt x="644" y="199"/>
                  <a:pt x="644" y="199"/>
                  <a:pt x="644" y="199"/>
                </a:cubicBezTo>
                <a:cubicBezTo>
                  <a:pt x="643" y="199"/>
                  <a:pt x="643" y="198"/>
                  <a:pt x="642" y="197"/>
                </a:cubicBezTo>
                <a:cubicBezTo>
                  <a:pt x="643" y="197"/>
                  <a:pt x="644" y="197"/>
                  <a:pt x="644" y="197"/>
                </a:cubicBezTo>
                <a:cubicBezTo>
                  <a:pt x="644" y="195"/>
                  <a:pt x="645" y="195"/>
                  <a:pt x="645" y="194"/>
                </a:cubicBezTo>
                <a:cubicBezTo>
                  <a:pt x="646" y="194"/>
                  <a:pt x="647" y="194"/>
                  <a:pt x="647" y="194"/>
                </a:cubicBezTo>
                <a:cubicBezTo>
                  <a:pt x="646" y="193"/>
                  <a:pt x="646" y="192"/>
                  <a:pt x="645" y="192"/>
                </a:cubicBezTo>
                <a:cubicBezTo>
                  <a:pt x="645" y="192"/>
                  <a:pt x="645" y="191"/>
                  <a:pt x="645" y="191"/>
                </a:cubicBezTo>
                <a:cubicBezTo>
                  <a:pt x="647" y="191"/>
                  <a:pt x="649" y="190"/>
                  <a:pt x="650" y="190"/>
                </a:cubicBezTo>
                <a:cubicBezTo>
                  <a:pt x="650" y="189"/>
                  <a:pt x="649" y="189"/>
                  <a:pt x="649" y="189"/>
                </a:cubicBezTo>
                <a:cubicBezTo>
                  <a:pt x="648" y="189"/>
                  <a:pt x="647" y="189"/>
                  <a:pt x="646" y="189"/>
                </a:cubicBezTo>
                <a:cubicBezTo>
                  <a:pt x="646" y="190"/>
                  <a:pt x="646" y="190"/>
                  <a:pt x="646" y="190"/>
                </a:cubicBezTo>
                <a:cubicBezTo>
                  <a:pt x="645" y="190"/>
                  <a:pt x="644" y="190"/>
                  <a:pt x="644" y="190"/>
                </a:cubicBezTo>
                <a:cubicBezTo>
                  <a:pt x="643" y="190"/>
                  <a:pt x="643" y="191"/>
                  <a:pt x="643" y="191"/>
                </a:cubicBezTo>
                <a:cubicBezTo>
                  <a:pt x="641" y="191"/>
                  <a:pt x="640" y="191"/>
                  <a:pt x="639" y="192"/>
                </a:cubicBezTo>
                <a:cubicBezTo>
                  <a:pt x="638" y="192"/>
                  <a:pt x="638" y="192"/>
                  <a:pt x="637" y="192"/>
                </a:cubicBezTo>
                <a:cubicBezTo>
                  <a:pt x="637" y="192"/>
                  <a:pt x="637" y="193"/>
                  <a:pt x="637" y="192"/>
                </a:cubicBezTo>
                <a:cubicBezTo>
                  <a:pt x="637" y="192"/>
                  <a:pt x="637" y="192"/>
                  <a:pt x="636" y="192"/>
                </a:cubicBezTo>
                <a:cubicBezTo>
                  <a:pt x="636" y="192"/>
                  <a:pt x="636" y="192"/>
                  <a:pt x="636" y="192"/>
                </a:cubicBezTo>
                <a:cubicBezTo>
                  <a:pt x="636" y="193"/>
                  <a:pt x="636" y="193"/>
                  <a:pt x="635" y="193"/>
                </a:cubicBezTo>
                <a:cubicBezTo>
                  <a:pt x="634" y="193"/>
                  <a:pt x="633" y="193"/>
                  <a:pt x="632" y="194"/>
                </a:cubicBezTo>
                <a:cubicBezTo>
                  <a:pt x="632" y="194"/>
                  <a:pt x="632" y="194"/>
                  <a:pt x="632" y="194"/>
                </a:cubicBezTo>
                <a:cubicBezTo>
                  <a:pt x="634" y="194"/>
                  <a:pt x="636" y="196"/>
                  <a:pt x="636" y="197"/>
                </a:cubicBezTo>
                <a:cubicBezTo>
                  <a:pt x="637" y="197"/>
                  <a:pt x="638" y="197"/>
                  <a:pt x="638" y="197"/>
                </a:cubicBezTo>
                <a:cubicBezTo>
                  <a:pt x="639" y="197"/>
                  <a:pt x="640" y="197"/>
                  <a:pt x="641" y="197"/>
                </a:cubicBezTo>
                <a:cubicBezTo>
                  <a:pt x="640" y="197"/>
                  <a:pt x="640" y="198"/>
                  <a:pt x="640" y="198"/>
                </a:cubicBezTo>
                <a:cubicBezTo>
                  <a:pt x="639" y="198"/>
                  <a:pt x="639" y="198"/>
                  <a:pt x="639" y="198"/>
                </a:cubicBezTo>
                <a:cubicBezTo>
                  <a:pt x="638" y="198"/>
                  <a:pt x="638" y="198"/>
                  <a:pt x="637" y="198"/>
                </a:cubicBezTo>
                <a:cubicBezTo>
                  <a:pt x="637" y="199"/>
                  <a:pt x="636" y="199"/>
                  <a:pt x="636" y="199"/>
                </a:cubicBezTo>
                <a:cubicBezTo>
                  <a:pt x="635" y="199"/>
                  <a:pt x="635" y="199"/>
                  <a:pt x="634" y="199"/>
                </a:cubicBezTo>
                <a:cubicBezTo>
                  <a:pt x="632" y="200"/>
                  <a:pt x="634" y="201"/>
                  <a:pt x="630" y="200"/>
                </a:cubicBezTo>
                <a:cubicBezTo>
                  <a:pt x="630" y="200"/>
                  <a:pt x="630" y="200"/>
                  <a:pt x="630" y="200"/>
                </a:cubicBezTo>
                <a:cubicBezTo>
                  <a:pt x="632" y="197"/>
                  <a:pt x="630" y="197"/>
                  <a:pt x="628" y="197"/>
                </a:cubicBezTo>
                <a:cubicBezTo>
                  <a:pt x="628" y="197"/>
                  <a:pt x="628" y="197"/>
                  <a:pt x="628" y="197"/>
                </a:cubicBezTo>
                <a:cubicBezTo>
                  <a:pt x="628" y="196"/>
                  <a:pt x="630" y="196"/>
                  <a:pt x="631" y="195"/>
                </a:cubicBezTo>
                <a:cubicBezTo>
                  <a:pt x="631" y="194"/>
                  <a:pt x="631" y="194"/>
                  <a:pt x="631" y="194"/>
                </a:cubicBezTo>
                <a:cubicBezTo>
                  <a:pt x="629" y="194"/>
                  <a:pt x="627" y="194"/>
                  <a:pt x="626" y="193"/>
                </a:cubicBezTo>
                <a:cubicBezTo>
                  <a:pt x="626" y="193"/>
                  <a:pt x="626" y="193"/>
                  <a:pt x="626" y="193"/>
                </a:cubicBezTo>
                <a:cubicBezTo>
                  <a:pt x="626" y="192"/>
                  <a:pt x="626" y="192"/>
                  <a:pt x="626" y="192"/>
                </a:cubicBezTo>
                <a:cubicBezTo>
                  <a:pt x="626" y="192"/>
                  <a:pt x="626" y="192"/>
                  <a:pt x="626" y="192"/>
                </a:cubicBezTo>
                <a:cubicBezTo>
                  <a:pt x="626" y="192"/>
                  <a:pt x="626" y="191"/>
                  <a:pt x="626" y="191"/>
                </a:cubicBezTo>
                <a:cubicBezTo>
                  <a:pt x="626" y="191"/>
                  <a:pt x="626" y="191"/>
                  <a:pt x="626" y="191"/>
                </a:cubicBezTo>
                <a:cubicBezTo>
                  <a:pt x="625" y="191"/>
                  <a:pt x="625" y="192"/>
                  <a:pt x="625" y="192"/>
                </a:cubicBezTo>
                <a:cubicBezTo>
                  <a:pt x="621" y="192"/>
                  <a:pt x="622" y="194"/>
                  <a:pt x="620" y="195"/>
                </a:cubicBezTo>
                <a:cubicBezTo>
                  <a:pt x="619" y="196"/>
                  <a:pt x="617" y="195"/>
                  <a:pt x="618" y="197"/>
                </a:cubicBezTo>
                <a:cubicBezTo>
                  <a:pt x="618" y="197"/>
                  <a:pt x="618" y="197"/>
                  <a:pt x="618" y="197"/>
                </a:cubicBezTo>
                <a:cubicBezTo>
                  <a:pt x="618" y="198"/>
                  <a:pt x="618" y="198"/>
                  <a:pt x="618" y="199"/>
                </a:cubicBezTo>
                <a:cubicBezTo>
                  <a:pt x="615" y="199"/>
                  <a:pt x="615" y="201"/>
                  <a:pt x="614" y="203"/>
                </a:cubicBezTo>
                <a:cubicBezTo>
                  <a:pt x="614" y="204"/>
                  <a:pt x="614" y="204"/>
                  <a:pt x="614" y="205"/>
                </a:cubicBezTo>
                <a:cubicBezTo>
                  <a:pt x="614" y="205"/>
                  <a:pt x="613" y="205"/>
                  <a:pt x="613" y="205"/>
                </a:cubicBezTo>
                <a:cubicBezTo>
                  <a:pt x="613" y="206"/>
                  <a:pt x="613" y="207"/>
                  <a:pt x="612" y="208"/>
                </a:cubicBezTo>
                <a:cubicBezTo>
                  <a:pt x="612" y="208"/>
                  <a:pt x="612" y="208"/>
                  <a:pt x="611" y="208"/>
                </a:cubicBezTo>
                <a:cubicBezTo>
                  <a:pt x="611" y="209"/>
                  <a:pt x="611" y="209"/>
                  <a:pt x="611" y="209"/>
                </a:cubicBezTo>
                <a:cubicBezTo>
                  <a:pt x="612" y="209"/>
                  <a:pt x="613" y="212"/>
                  <a:pt x="614" y="212"/>
                </a:cubicBezTo>
                <a:cubicBezTo>
                  <a:pt x="615" y="213"/>
                  <a:pt x="616" y="213"/>
                  <a:pt x="617" y="213"/>
                </a:cubicBezTo>
                <a:cubicBezTo>
                  <a:pt x="616" y="214"/>
                  <a:pt x="616" y="214"/>
                  <a:pt x="616" y="214"/>
                </a:cubicBezTo>
                <a:cubicBezTo>
                  <a:pt x="614" y="214"/>
                  <a:pt x="614" y="214"/>
                  <a:pt x="613" y="214"/>
                </a:cubicBezTo>
                <a:cubicBezTo>
                  <a:pt x="612" y="214"/>
                  <a:pt x="612" y="214"/>
                  <a:pt x="611" y="214"/>
                </a:cubicBezTo>
                <a:cubicBezTo>
                  <a:pt x="611" y="215"/>
                  <a:pt x="611" y="215"/>
                  <a:pt x="611" y="215"/>
                </a:cubicBezTo>
                <a:cubicBezTo>
                  <a:pt x="610" y="216"/>
                  <a:pt x="609" y="216"/>
                  <a:pt x="609" y="216"/>
                </a:cubicBezTo>
                <a:cubicBezTo>
                  <a:pt x="608" y="217"/>
                  <a:pt x="608" y="217"/>
                  <a:pt x="607" y="218"/>
                </a:cubicBezTo>
                <a:cubicBezTo>
                  <a:pt x="607" y="217"/>
                  <a:pt x="607" y="217"/>
                  <a:pt x="607" y="217"/>
                </a:cubicBezTo>
                <a:cubicBezTo>
                  <a:pt x="608" y="216"/>
                  <a:pt x="608" y="216"/>
                  <a:pt x="608" y="216"/>
                </a:cubicBezTo>
                <a:cubicBezTo>
                  <a:pt x="608" y="216"/>
                  <a:pt x="608" y="216"/>
                  <a:pt x="608" y="216"/>
                </a:cubicBezTo>
                <a:cubicBezTo>
                  <a:pt x="608" y="216"/>
                  <a:pt x="607" y="216"/>
                  <a:pt x="607" y="215"/>
                </a:cubicBezTo>
                <a:cubicBezTo>
                  <a:pt x="607" y="215"/>
                  <a:pt x="606" y="216"/>
                  <a:pt x="606" y="216"/>
                </a:cubicBezTo>
                <a:cubicBezTo>
                  <a:pt x="606" y="214"/>
                  <a:pt x="604" y="215"/>
                  <a:pt x="603" y="214"/>
                </a:cubicBezTo>
                <a:cubicBezTo>
                  <a:pt x="603" y="215"/>
                  <a:pt x="602" y="215"/>
                  <a:pt x="601" y="215"/>
                </a:cubicBezTo>
                <a:cubicBezTo>
                  <a:pt x="601" y="215"/>
                  <a:pt x="601" y="215"/>
                  <a:pt x="601" y="215"/>
                </a:cubicBezTo>
                <a:cubicBezTo>
                  <a:pt x="600" y="216"/>
                  <a:pt x="600" y="215"/>
                  <a:pt x="599" y="215"/>
                </a:cubicBezTo>
                <a:cubicBezTo>
                  <a:pt x="599" y="215"/>
                  <a:pt x="599" y="215"/>
                  <a:pt x="599" y="215"/>
                </a:cubicBezTo>
                <a:cubicBezTo>
                  <a:pt x="599" y="217"/>
                  <a:pt x="600" y="217"/>
                  <a:pt x="601" y="218"/>
                </a:cubicBezTo>
                <a:cubicBezTo>
                  <a:pt x="601" y="218"/>
                  <a:pt x="601" y="218"/>
                  <a:pt x="601" y="218"/>
                </a:cubicBezTo>
                <a:cubicBezTo>
                  <a:pt x="601" y="218"/>
                  <a:pt x="601" y="218"/>
                  <a:pt x="601" y="218"/>
                </a:cubicBezTo>
                <a:cubicBezTo>
                  <a:pt x="600" y="218"/>
                  <a:pt x="600" y="217"/>
                  <a:pt x="600" y="217"/>
                </a:cubicBezTo>
                <a:cubicBezTo>
                  <a:pt x="600" y="217"/>
                  <a:pt x="599" y="217"/>
                  <a:pt x="599" y="217"/>
                </a:cubicBezTo>
                <a:cubicBezTo>
                  <a:pt x="599" y="217"/>
                  <a:pt x="599" y="217"/>
                  <a:pt x="599" y="217"/>
                </a:cubicBezTo>
                <a:cubicBezTo>
                  <a:pt x="599" y="218"/>
                  <a:pt x="599" y="218"/>
                  <a:pt x="600" y="218"/>
                </a:cubicBezTo>
                <a:cubicBezTo>
                  <a:pt x="600" y="218"/>
                  <a:pt x="600" y="218"/>
                  <a:pt x="600" y="218"/>
                </a:cubicBezTo>
                <a:cubicBezTo>
                  <a:pt x="599" y="218"/>
                  <a:pt x="599" y="218"/>
                  <a:pt x="599" y="218"/>
                </a:cubicBezTo>
                <a:cubicBezTo>
                  <a:pt x="599" y="218"/>
                  <a:pt x="598" y="217"/>
                  <a:pt x="597" y="217"/>
                </a:cubicBezTo>
                <a:cubicBezTo>
                  <a:pt x="597" y="217"/>
                  <a:pt x="597" y="217"/>
                  <a:pt x="597" y="217"/>
                </a:cubicBezTo>
                <a:cubicBezTo>
                  <a:pt x="598" y="218"/>
                  <a:pt x="598" y="218"/>
                  <a:pt x="599" y="218"/>
                </a:cubicBezTo>
                <a:cubicBezTo>
                  <a:pt x="599" y="218"/>
                  <a:pt x="599" y="218"/>
                  <a:pt x="598" y="218"/>
                </a:cubicBezTo>
                <a:cubicBezTo>
                  <a:pt x="598" y="218"/>
                  <a:pt x="598" y="218"/>
                  <a:pt x="597" y="218"/>
                </a:cubicBezTo>
                <a:cubicBezTo>
                  <a:pt x="597" y="217"/>
                  <a:pt x="596" y="217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6" y="216"/>
                  <a:pt x="596" y="216"/>
                </a:cubicBezTo>
                <a:cubicBezTo>
                  <a:pt x="596" y="216"/>
                  <a:pt x="595" y="216"/>
                  <a:pt x="595" y="216"/>
                </a:cubicBezTo>
                <a:cubicBezTo>
                  <a:pt x="595" y="217"/>
                  <a:pt x="595" y="217"/>
                  <a:pt x="595" y="217"/>
                </a:cubicBezTo>
                <a:cubicBezTo>
                  <a:pt x="595" y="217"/>
                  <a:pt x="595" y="217"/>
                  <a:pt x="595" y="218"/>
                </a:cubicBezTo>
                <a:cubicBezTo>
                  <a:pt x="595" y="219"/>
                  <a:pt x="596" y="220"/>
                  <a:pt x="597" y="221"/>
                </a:cubicBezTo>
                <a:cubicBezTo>
                  <a:pt x="597" y="221"/>
                  <a:pt x="597" y="221"/>
                  <a:pt x="597" y="222"/>
                </a:cubicBezTo>
                <a:cubicBezTo>
                  <a:pt x="597" y="222"/>
                  <a:pt x="597" y="222"/>
                  <a:pt x="597" y="222"/>
                </a:cubicBezTo>
                <a:cubicBezTo>
                  <a:pt x="597" y="222"/>
                  <a:pt x="597" y="222"/>
                  <a:pt x="597" y="222"/>
                </a:cubicBezTo>
                <a:cubicBezTo>
                  <a:pt x="597" y="221"/>
                  <a:pt x="597" y="221"/>
                  <a:pt x="597" y="221"/>
                </a:cubicBezTo>
                <a:cubicBezTo>
                  <a:pt x="596" y="221"/>
                  <a:pt x="596" y="221"/>
                  <a:pt x="596" y="221"/>
                </a:cubicBezTo>
                <a:cubicBezTo>
                  <a:pt x="596" y="221"/>
                  <a:pt x="596" y="221"/>
                  <a:pt x="596" y="221"/>
                </a:cubicBezTo>
                <a:cubicBezTo>
                  <a:pt x="596" y="221"/>
                  <a:pt x="596" y="222"/>
                  <a:pt x="596" y="222"/>
                </a:cubicBezTo>
                <a:cubicBezTo>
                  <a:pt x="596" y="222"/>
                  <a:pt x="596" y="222"/>
                  <a:pt x="595" y="223"/>
                </a:cubicBezTo>
                <a:cubicBezTo>
                  <a:pt x="595" y="223"/>
                  <a:pt x="595" y="223"/>
                  <a:pt x="595" y="223"/>
                </a:cubicBezTo>
                <a:cubicBezTo>
                  <a:pt x="596" y="223"/>
                  <a:pt x="600" y="225"/>
                  <a:pt x="600" y="225"/>
                </a:cubicBezTo>
                <a:cubicBezTo>
                  <a:pt x="600" y="225"/>
                  <a:pt x="600" y="225"/>
                  <a:pt x="599" y="225"/>
                </a:cubicBezTo>
                <a:cubicBezTo>
                  <a:pt x="600" y="226"/>
                  <a:pt x="600" y="226"/>
                  <a:pt x="600" y="227"/>
                </a:cubicBezTo>
                <a:cubicBezTo>
                  <a:pt x="600" y="227"/>
                  <a:pt x="600" y="227"/>
                  <a:pt x="599" y="227"/>
                </a:cubicBezTo>
                <a:cubicBezTo>
                  <a:pt x="599" y="227"/>
                  <a:pt x="599" y="227"/>
                  <a:pt x="599" y="227"/>
                </a:cubicBezTo>
                <a:cubicBezTo>
                  <a:pt x="599" y="227"/>
                  <a:pt x="598" y="226"/>
                  <a:pt x="598" y="226"/>
                </a:cubicBezTo>
                <a:cubicBezTo>
                  <a:pt x="597" y="226"/>
                  <a:pt x="597" y="226"/>
                  <a:pt x="596" y="226"/>
                </a:cubicBezTo>
                <a:cubicBezTo>
                  <a:pt x="597" y="227"/>
                  <a:pt x="597" y="227"/>
                  <a:pt x="597" y="227"/>
                </a:cubicBezTo>
                <a:cubicBezTo>
                  <a:pt x="597" y="227"/>
                  <a:pt x="597" y="227"/>
                  <a:pt x="598" y="227"/>
                </a:cubicBezTo>
                <a:cubicBezTo>
                  <a:pt x="598" y="228"/>
                  <a:pt x="598" y="228"/>
                  <a:pt x="598" y="228"/>
                </a:cubicBezTo>
                <a:cubicBezTo>
                  <a:pt x="597" y="228"/>
                  <a:pt x="597" y="228"/>
                  <a:pt x="597" y="228"/>
                </a:cubicBezTo>
                <a:cubicBezTo>
                  <a:pt x="597" y="228"/>
                  <a:pt x="597" y="228"/>
                  <a:pt x="596" y="228"/>
                </a:cubicBezTo>
                <a:cubicBezTo>
                  <a:pt x="596" y="228"/>
                  <a:pt x="597" y="228"/>
                  <a:pt x="597" y="228"/>
                </a:cubicBezTo>
                <a:cubicBezTo>
                  <a:pt x="597" y="228"/>
                  <a:pt x="597" y="228"/>
                  <a:pt x="596" y="228"/>
                </a:cubicBezTo>
                <a:cubicBezTo>
                  <a:pt x="596" y="228"/>
                  <a:pt x="596" y="228"/>
                  <a:pt x="595" y="227"/>
                </a:cubicBezTo>
                <a:cubicBezTo>
                  <a:pt x="595" y="228"/>
                  <a:pt x="595" y="228"/>
                  <a:pt x="595" y="228"/>
                </a:cubicBezTo>
                <a:cubicBezTo>
                  <a:pt x="596" y="229"/>
                  <a:pt x="596" y="230"/>
                  <a:pt x="596" y="231"/>
                </a:cubicBezTo>
                <a:cubicBezTo>
                  <a:pt x="596" y="231"/>
                  <a:pt x="595" y="230"/>
                  <a:pt x="595" y="231"/>
                </a:cubicBezTo>
                <a:cubicBezTo>
                  <a:pt x="595" y="231"/>
                  <a:pt x="595" y="231"/>
                  <a:pt x="595" y="231"/>
                </a:cubicBezTo>
                <a:cubicBezTo>
                  <a:pt x="594" y="231"/>
                  <a:pt x="594" y="231"/>
                  <a:pt x="594" y="231"/>
                </a:cubicBezTo>
                <a:cubicBezTo>
                  <a:pt x="594" y="231"/>
                  <a:pt x="594" y="230"/>
                  <a:pt x="593" y="230"/>
                </a:cubicBezTo>
                <a:cubicBezTo>
                  <a:pt x="593" y="230"/>
                  <a:pt x="593" y="230"/>
                  <a:pt x="593" y="230"/>
                </a:cubicBezTo>
                <a:cubicBezTo>
                  <a:pt x="592" y="230"/>
                  <a:pt x="592" y="230"/>
                  <a:pt x="592" y="230"/>
                </a:cubicBezTo>
                <a:cubicBezTo>
                  <a:pt x="592" y="229"/>
                  <a:pt x="592" y="229"/>
                  <a:pt x="592" y="228"/>
                </a:cubicBezTo>
                <a:cubicBezTo>
                  <a:pt x="592" y="228"/>
                  <a:pt x="591" y="227"/>
                  <a:pt x="591" y="227"/>
                </a:cubicBezTo>
                <a:cubicBezTo>
                  <a:pt x="591" y="226"/>
                  <a:pt x="591" y="226"/>
                  <a:pt x="591" y="225"/>
                </a:cubicBezTo>
                <a:cubicBezTo>
                  <a:pt x="592" y="225"/>
                  <a:pt x="593" y="225"/>
                  <a:pt x="593" y="225"/>
                </a:cubicBezTo>
                <a:cubicBezTo>
                  <a:pt x="595" y="225"/>
                  <a:pt x="596" y="227"/>
                  <a:pt x="597" y="225"/>
                </a:cubicBezTo>
                <a:cubicBezTo>
                  <a:pt x="597" y="225"/>
                  <a:pt x="597" y="225"/>
                  <a:pt x="597" y="225"/>
                </a:cubicBezTo>
                <a:cubicBezTo>
                  <a:pt x="596" y="225"/>
                  <a:pt x="595" y="224"/>
                  <a:pt x="594" y="224"/>
                </a:cubicBezTo>
                <a:cubicBezTo>
                  <a:pt x="593" y="224"/>
                  <a:pt x="592" y="224"/>
                  <a:pt x="590" y="225"/>
                </a:cubicBezTo>
                <a:cubicBezTo>
                  <a:pt x="590" y="224"/>
                  <a:pt x="590" y="223"/>
                  <a:pt x="589" y="223"/>
                </a:cubicBezTo>
                <a:cubicBezTo>
                  <a:pt x="589" y="223"/>
                  <a:pt x="589" y="223"/>
                  <a:pt x="589" y="223"/>
                </a:cubicBezTo>
                <a:cubicBezTo>
                  <a:pt x="590" y="223"/>
                  <a:pt x="590" y="223"/>
                  <a:pt x="590" y="222"/>
                </a:cubicBezTo>
                <a:cubicBezTo>
                  <a:pt x="590" y="222"/>
                  <a:pt x="590" y="222"/>
                  <a:pt x="590" y="222"/>
                </a:cubicBezTo>
                <a:cubicBezTo>
                  <a:pt x="590" y="222"/>
                  <a:pt x="590" y="222"/>
                  <a:pt x="590" y="222"/>
                </a:cubicBezTo>
                <a:cubicBezTo>
                  <a:pt x="589" y="222"/>
                  <a:pt x="588" y="221"/>
                  <a:pt x="587" y="220"/>
                </a:cubicBezTo>
                <a:cubicBezTo>
                  <a:pt x="587" y="220"/>
                  <a:pt x="587" y="219"/>
                  <a:pt x="587" y="219"/>
                </a:cubicBezTo>
                <a:cubicBezTo>
                  <a:pt x="586" y="218"/>
                  <a:pt x="585" y="218"/>
                  <a:pt x="585" y="217"/>
                </a:cubicBezTo>
                <a:cubicBezTo>
                  <a:pt x="585" y="217"/>
                  <a:pt x="585" y="217"/>
                  <a:pt x="585" y="217"/>
                </a:cubicBezTo>
                <a:cubicBezTo>
                  <a:pt x="585" y="217"/>
                  <a:pt x="585" y="216"/>
                  <a:pt x="585" y="216"/>
                </a:cubicBezTo>
                <a:cubicBezTo>
                  <a:pt x="585" y="216"/>
                  <a:pt x="585" y="215"/>
                  <a:pt x="585" y="215"/>
                </a:cubicBezTo>
                <a:cubicBezTo>
                  <a:pt x="585" y="215"/>
                  <a:pt x="585" y="213"/>
                  <a:pt x="585" y="212"/>
                </a:cubicBezTo>
                <a:cubicBezTo>
                  <a:pt x="586" y="212"/>
                  <a:pt x="586" y="212"/>
                  <a:pt x="586" y="212"/>
                </a:cubicBezTo>
                <a:cubicBezTo>
                  <a:pt x="585" y="211"/>
                  <a:pt x="585" y="211"/>
                  <a:pt x="584" y="211"/>
                </a:cubicBezTo>
                <a:cubicBezTo>
                  <a:pt x="584" y="210"/>
                  <a:pt x="583" y="210"/>
                  <a:pt x="583" y="210"/>
                </a:cubicBezTo>
                <a:cubicBezTo>
                  <a:pt x="582" y="209"/>
                  <a:pt x="580" y="208"/>
                  <a:pt x="579" y="207"/>
                </a:cubicBezTo>
                <a:cubicBezTo>
                  <a:pt x="578" y="206"/>
                  <a:pt x="578" y="206"/>
                  <a:pt x="577" y="205"/>
                </a:cubicBezTo>
                <a:cubicBezTo>
                  <a:pt x="577" y="205"/>
                  <a:pt x="575" y="205"/>
                  <a:pt x="575" y="205"/>
                </a:cubicBezTo>
                <a:cubicBezTo>
                  <a:pt x="575" y="204"/>
                  <a:pt x="574" y="205"/>
                  <a:pt x="574" y="205"/>
                </a:cubicBezTo>
                <a:cubicBezTo>
                  <a:pt x="573" y="204"/>
                  <a:pt x="572" y="203"/>
                  <a:pt x="571" y="202"/>
                </a:cubicBezTo>
                <a:cubicBezTo>
                  <a:pt x="571" y="202"/>
                  <a:pt x="571" y="202"/>
                  <a:pt x="571" y="202"/>
                </a:cubicBezTo>
                <a:cubicBezTo>
                  <a:pt x="571" y="202"/>
                  <a:pt x="572" y="202"/>
                  <a:pt x="572" y="202"/>
                </a:cubicBezTo>
                <a:cubicBezTo>
                  <a:pt x="569" y="201"/>
                  <a:pt x="571" y="198"/>
                  <a:pt x="568" y="197"/>
                </a:cubicBezTo>
                <a:cubicBezTo>
                  <a:pt x="568" y="198"/>
                  <a:pt x="568" y="198"/>
                  <a:pt x="568" y="199"/>
                </a:cubicBezTo>
                <a:cubicBezTo>
                  <a:pt x="567" y="199"/>
                  <a:pt x="567" y="199"/>
                  <a:pt x="567" y="200"/>
                </a:cubicBezTo>
                <a:cubicBezTo>
                  <a:pt x="566" y="199"/>
                  <a:pt x="566" y="198"/>
                  <a:pt x="566" y="197"/>
                </a:cubicBezTo>
                <a:cubicBezTo>
                  <a:pt x="566" y="197"/>
                  <a:pt x="566" y="197"/>
                  <a:pt x="567" y="196"/>
                </a:cubicBezTo>
                <a:cubicBezTo>
                  <a:pt x="566" y="196"/>
                  <a:pt x="566" y="196"/>
                  <a:pt x="566" y="196"/>
                </a:cubicBezTo>
                <a:cubicBezTo>
                  <a:pt x="565" y="196"/>
                  <a:pt x="565" y="196"/>
                  <a:pt x="564" y="196"/>
                </a:cubicBezTo>
                <a:cubicBezTo>
                  <a:pt x="564" y="196"/>
                  <a:pt x="564" y="196"/>
                  <a:pt x="564" y="196"/>
                </a:cubicBezTo>
                <a:cubicBezTo>
                  <a:pt x="563" y="196"/>
                  <a:pt x="562" y="197"/>
                  <a:pt x="562" y="197"/>
                </a:cubicBezTo>
                <a:cubicBezTo>
                  <a:pt x="561" y="197"/>
                  <a:pt x="561" y="198"/>
                  <a:pt x="561" y="198"/>
                </a:cubicBezTo>
                <a:cubicBezTo>
                  <a:pt x="561" y="198"/>
                  <a:pt x="562" y="198"/>
                  <a:pt x="562" y="198"/>
                </a:cubicBezTo>
                <a:cubicBezTo>
                  <a:pt x="562" y="199"/>
                  <a:pt x="562" y="199"/>
                  <a:pt x="562" y="199"/>
                </a:cubicBezTo>
                <a:cubicBezTo>
                  <a:pt x="562" y="199"/>
                  <a:pt x="562" y="200"/>
                  <a:pt x="562" y="200"/>
                </a:cubicBezTo>
                <a:cubicBezTo>
                  <a:pt x="562" y="202"/>
                  <a:pt x="563" y="203"/>
                  <a:pt x="565" y="204"/>
                </a:cubicBezTo>
                <a:cubicBezTo>
                  <a:pt x="565" y="204"/>
                  <a:pt x="566" y="204"/>
                  <a:pt x="566" y="205"/>
                </a:cubicBezTo>
                <a:cubicBezTo>
                  <a:pt x="567" y="205"/>
                  <a:pt x="567" y="206"/>
                  <a:pt x="567" y="207"/>
                </a:cubicBezTo>
                <a:cubicBezTo>
                  <a:pt x="567" y="208"/>
                  <a:pt x="569" y="209"/>
                  <a:pt x="570" y="210"/>
                </a:cubicBezTo>
                <a:cubicBezTo>
                  <a:pt x="571" y="211"/>
                  <a:pt x="574" y="210"/>
                  <a:pt x="574" y="211"/>
                </a:cubicBezTo>
                <a:cubicBezTo>
                  <a:pt x="574" y="211"/>
                  <a:pt x="574" y="211"/>
                  <a:pt x="574" y="212"/>
                </a:cubicBezTo>
                <a:cubicBezTo>
                  <a:pt x="574" y="212"/>
                  <a:pt x="574" y="212"/>
                  <a:pt x="573" y="212"/>
                </a:cubicBezTo>
                <a:cubicBezTo>
                  <a:pt x="573" y="213"/>
                  <a:pt x="574" y="213"/>
                  <a:pt x="574" y="213"/>
                </a:cubicBezTo>
                <a:cubicBezTo>
                  <a:pt x="577" y="214"/>
                  <a:pt x="580" y="216"/>
                  <a:pt x="582" y="218"/>
                </a:cubicBezTo>
                <a:cubicBezTo>
                  <a:pt x="582" y="218"/>
                  <a:pt x="582" y="219"/>
                  <a:pt x="581" y="219"/>
                </a:cubicBezTo>
                <a:cubicBezTo>
                  <a:pt x="581" y="219"/>
                  <a:pt x="581" y="219"/>
                  <a:pt x="580" y="218"/>
                </a:cubicBezTo>
                <a:cubicBezTo>
                  <a:pt x="580" y="218"/>
                  <a:pt x="580" y="218"/>
                  <a:pt x="580" y="218"/>
                </a:cubicBezTo>
                <a:cubicBezTo>
                  <a:pt x="579" y="217"/>
                  <a:pt x="578" y="217"/>
                  <a:pt x="578" y="216"/>
                </a:cubicBezTo>
                <a:cubicBezTo>
                  <a:pt x="576" y="216"/>
                  <a:pt x="576" y="218"/>
                  <a:pt x="575" y="219"/>
                </a:cubicBezTo>
                <a:cubicBezTo>
                  <a:pt x="576" y="220"/>
                  <a:pt x="577" y="220"/>
                  <a:pt x="578" y="220"/>
                </a:cubicBezTo>
                <a:cubicBezTo>
                  <a:pt x="577" y="221"/>
                  <a:pt x="577" y="221"/>
                  <a:pt x="578" y="222"/>
                </a:cubicBezTo>
                <a:cubicBezTo>
                  <a:pt x="578" y="222"/>
                  <a:pt x="577" y="222"/>
                  <a:pt x="577" y="222"/>
                </a:cubicBezTo>
                <a:cubicBezTo>
                  <a:pt x="576" y="222"/>
                  <a:pt x="576" y="223"/>
                  <a:pt x="575" y="223"/>
                </a:cubicBezTo>
                <a:cubicBezTo>
                  <a:pt x="576" y="224"/>
                  <a:pt x="576" y="224"/>
                  <a:pt x="575" y="224"/>
                </a:cubicBezTo>
                <a:cubicBezTo>
                  <a:pt x="575" y="225"/>
                  <a:pt x="574" y="225"/>
                  <a:pt x="574" y="226"/>
                </a:cubicBezTo>
                <a:cubicBezTo>
                  <a:pt x="574" y="226"/>
                  <a:pt x="573" y="226"/>
                  <a:pt x="573" y="226"/>
                </a:cubicBezTo>
                <a:cubicBezTo>
                  <a:pt x="573" y="226"/>
                  <a:pt x="573" y="226"/>
                  <a:pt x="573" y="226"/>
                </a:cubicBezTo>
                <a:cubicBezTo>
                  <a:pt x="573" y="226"/>
                  <a:pt x="573" y="225"/>
                  <a:pt x="573" y="225"/>
                </a:cubicBezTo>
                <a:cubicBezTo>
                  <a:pt x="573" y="225"/>
                  <a:pt x="573" y="224"/>
                  <a:pt x="573" y="223"/>
                </a:cubicBezTo>
                <a:cubicBezTo>
                  <a:pt x="573" y="223"/>
                  <a:pt x="573" y="223"/>
                  <a:pt x="574" y="223"/>
                </a:cubicBezTo>
                <a:cubicBezTo>
                  <a:pt x="574" y="223"/>
                  <a:pt x="574" y="223"/>
                  <a:pt x="574" y="223"/>
                </a:cubicBezTo>
                <a:cubicBezTo>
                  <a:pt x="574" y="223"/>
                  <a:pt x="574" y="223"/>
                  <a:pt x="574" y="223"/>
                </a:cubicBezTo>
                <a:cubicBezTo>
                  <a:pt x="574" y="223"/>
                  <a:pt x="573" y="218"/>
                  <a:pt x="572" y="218"/>
                </a:cubicBezTo>
                <a:cubicBezTo>
                  <a:pt x="572" y="218"/>
                  <a:pt x="572" y="218"/>
                  <a:pt x="572" y="218"/>
                </a:cubicBezTo>
                <a:cubicBezTo>
                  <a:pt x="571" y="218"/>
                  <a:pt x="571" y="218"/>
                  <a:pt x="570" y="217"/>
                </a:cubicBezTo>
                <a:cubicBezTo>
                  <a:pt x="570" y="217"/>
                  <a:pt x="570" y="217"/>
                  <a:pt x="570" y="216"/>
                </a:cubicBezTo>
                <a:cubicBezTo>
                  <a:pt x="570" y="216"/>
                  <a:pt x="570" y="216"/>
                  <a:pt x="570" y="216"/>
                </a:cubicBezTo>
                <a:cubicBezTo>
                  <a:pt x="569" y="216"/>
                  <a:pt x="569" y="216"/>
                  <a:pt x="568" y="216"/>
                </a:cubicBezTo>
                <a:cubicBezTo>
                  <a:pt x="568" y="216"/>
                  <a:pt x="568" y="216"/>
                  <a:pt x="568" y="216"/>
                </a:cubicBezTo>
                <a:cubicBezTo>
                  <a:pt x="569" y="216"/>
                  <a:pt x="569" y="216"/>
                  <a:pt x="569" y="216"/>
                </a:cubicBezTo>
                <a:cubicBezTo>
                  <a:pt x="569" y="215"/>
                  <a:pt x="569" y="215"/>
                  <a:pt x="568" y="215"/>
                </a:cubicBezTo>
                <a:cubicBezTo>
                  <a:pt x="568" y="215"/>
                  <a:pt x="568" y="215"/>
                  <a:pt x="568" y="215"/>
                </a:cubicBezTo>
                <a:cubicBezTo>
                  <a:pt x="568" y="215"/>
                  <a:pt x="568" y="215"/>
                  <a:pt x="567" y="215"/>
                </a:cubicBezTo>
                <a:cubicBezTo>
                  <a:pt x="567" y="213"/>
                  <a:pt x="565" y="214"/>
                  <a:pt x="564" y="213"/>
                </a:cubicBezTo>
                <a:cubicBezTo>
                  <a:pt x="562" y="212"/>
                  <a:pt x="560" y="210"/>
                  <a:pt x="558" y="208"/>
                </a:cubicBezTo>
                <a:cubicBezTo>
                  <a:pt x="556" y="207"/>
                  <a:pt x="556" y="203"/>
                  <a:pt x="553" y="202"/>
                </a:cubicBezTo>
                <a:cubicBezTo>
                  <a:pt x="551" y="201"/>
                  <a:pt x="550" y="201"/>
                  <a:pt x="548" y="202"/>
                </a:cubicBezTo>
                <a:cubicBezTo>
                  <a:pt x="548" y="202"/>
                  <a:pt x="548" y="203"/>
                  <a:pt x="548" y="203"/>
                </a:cubicBezTo>
                <a:cubicBezTo>
                  <a:pt x="547" y="203"/>
                  <a:pt x="547" y="203"/>
                  <a:pt x="546" y="203"/>
                </a:cubicBezTo>
                <a:cubicBezTo>
                  <a:pt x="544" y="204"/>
                  <a:pt x="543" y="206"/>
                  <a:pt x="541" y="207"/>
                </a:cubicBezTo>
                <a:cubicBezTo>
                  <a:pt x="539" y="207"/>
                  <a:pt x="539" y="206"/>
                  <a:pt x="538" y="205"/>
                </a:cubicBezTo>
                <a:cubicBezTo>
                  <a:pt x="538" y="205"/>
                  <a:pt x="537" y="205"/>
                  <a:pt x="537" y="205"/>
                </a:cubicBezTo>
                <a:cubicBezTo>
                  <a:pt x="535" y="205"/>
                  <a:pt x="535" y="204"/>
                  <a:pt x="533" y="205"/>
                </a:cubicBezTo>
                <a:cubicBezTo>
                  <a:pt x="530" y="207"/>
                  <a:pt x="533" y="209"/>
                  <a:pt x="532" y="211"/>
                </a:cubicBezTo>
                <a:cubicBezTo>
                  <a:pt x="531" y="212"/>
                  <a:pt x="530" y="212"/>
                  <a:pt x="529" y="213"/>
                </a:cubicBezTo>
                <a:cubicBezTo>
                  <a:pt x="529" y="213"/>
                  <a:pt x="528" y="213"/>
                  <a:pt x="528" y="213"/>
                </a:cubicBezTo>
                <a:cubicBezTo>
                  <a:pt x="527" y="214"/>
                  <a:pt x="525" y="213"/>
                  <a:pt x="524" y="215"/>
                </a:cubicBezTo>
                <a:cubicBezTo>
                  <a:pt x="524" y="215"/>
                  <a:pt x="524" y="215"/>
                  <a:pt x="524" y="216"/>
                </a:cubicBezTo>
                <a:cubicBezTo>
                  <a:pt x="524" y="216"/>
                  <a:pt x="524" y="216"/>
                  <a:pt x="524" y="216"/>
                </a:cubicBezTo>
                <a:cubicBezTo>
                  <a:pt x="523" y="216"/>
                  <a:pt x="521" y="219"/>
                  <a:pt x="520" y="221"/>
                </a:cubicBezTo>
                <a:cubicBezTo>
                  <a:pt x="521" y="221"/>
                  <a:pt x="521" y="222"/>
                  <a:pt x="521" y="222"/>
                </a:cubicBezTo>
                <a:cubicBezTo>
                  <a:pt x="521" y="223"/>
                  <a:pt x="522" y="223"/>
                  <a:pt x="522" y="223"/>
                </a:cubicBezTo>
                <a:cubicBezTo>
                  <a:pt x="522" y="223"/>
                  <a:pt x="522" y="223"/>
                  <a:pt x="522" y="223"/>
                </a:cubicBezTo>
                <a:cubicBezTo>
                  <a:pt x="521" y="224"/>
                  <a:pt x="519" y="225"/>
                  <a:pt x="519" y="227"/>
                </a:cubicBezTo>
                <a:cubicBezTo>
                  <a:pt x="519" y="227"/>
                  <a:pt x="519" y="227"/>
                  <a:pt x="519" y="227"/>
                </a:cubicBezTo>
                <a:cubicBezTo>
                  <a:pt x="518" y="228"/>
                  <a:pt x="516" y="228"/>
                  <a:pt x="516" y="229"/>
                </a:cubicBezTo>
                <a:cubicBezTo>
                  <a:pt x="515" y="230"/>
                  <a:pt x="515" y="230"/>
                  <a:pt x="514" y="231"/>
                </a:cubicBezTo>
                <a:cubicBezTo>
                  <a:pt x="514" y="231"/>
                  <a:pt x="514" y="230"/>
                  <a:pt x="514" y="230"/>
                </a:cubicBezTo>
                <a:cubicBezTo>
                  <a:pt x="513" y="230"/>
                  <a:pt x="513" y="231"/>
                  <a:pt x="513" y="231"/>
                </a:cubicBezTo>
                <a:cubicBezTo>
                  <a:pt x="511" y="231"/>
                  <a:pt x="509" y="231"/>
                  <a:pt x="507" y="231"/>
                </a:cubicBezTo>
                <a:cubicBezTo>
                  <a:pt x="507" y="231"/>
                  <a:pt x="506" y="231"/>
                  <a:pt x="506" y="232"/>
                </a:cubicBezTo>
                <a:cubicBezTo>
                  <a:pt x="505" y="232"/>
                  <a:pt x="504" y="232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4" y="233"/>
                  <a:pt x="504" y="233"/>
                  <a:pt x="504" y="233"/>
                </a:cubicBezTo>
                <a:cubicBezTo>
                  <a:pt x="502" y="234"/>
                  <a:pt x="501" y="232"/>
                  <a:pt x="501" y="231"/>
                </a:cubicBezTo>
                <a:cubicBezTo>
                  <a:pt x="501" y="231"/>
                  <a:pt x="501" y="231"/>
                  <a:pt x="500" y="231"/>
                </a:cubicBezTo>
                <a:cubicBezTo>
                  <a:pt x="501" y="230"/>
                  <a:pt x="499" y="228"/>
                  <a:pt x="497" y="229"/>
                </a:cubicBezTo>
                <a:cubicBezTo>
                  <a:pt x="497" y="229"/>
                  <a:pt x="496" y="229"/>
                  <a:pt x="496" y="230"/>
                </a:cubicBezTo>
                <a:cubicBezTo>
                  <a:pt x="495" y="230"/>
                  <a:pt x="495" y="229"/>
                  <a:pt x="495" y="229"/>
                </a:cubicBezTo>
                <a:cubicBezTo>
                  <a:pt x="494" y="229"/>
                  <a:pt x="493" y="229"/>
                  <a:pt x="492" y="230"/>
                </a:cubicBezTo>
                <a:cubicBezTo>
                  <a:pt x="492" y="230"/>
                  <a:pt x="492" y="230"/>
                  <a:pt x="492" y="230"/>
                </a:cubicBezTo>
                <a:cubicBezTo>
                  <a:pt x="492" y="229"/>
                  <a:pt x="493" y="228"/>
                  <a:pt x="493" y="228"/>
                </a:cubicBezTo>
                <a:cubicBezTo>
                  <a:pt x="493" y="227"/>
                  <a:pt x="493" y="226"/>
                  <a:pt x="492" y="226"/>
                </a:cubicBezTo>
                <a:cubicBezTo>
                  <a:pt x="492" y="226"/>
                  <a:pt x="493" y="226"/>
                  <a:pt x="493" y="226"/>
                </a:cubicBezTo>
                <a:cubicBezTo>
                  <a:pt x="493" y="225"/>
                  <a:pt x="493" y="225"/>
                  <a:pt x="493" y="224"/>
                </a:cubicBezTo>
                <a:cubicBezTo>
                  <a:pt x="493" y="224"/>
                  <a:pt x="493" y="224"/>
                  <a:pt x="493" y="224"/>
                </a:cubicBezTo>
                <a:cubicBezTo>
                  <a:pt x="492" y="224"/>
                  <a:pt x="492" y="224"/>
                  <a:pt x="491" y="224"/>
                </a:cubicBezTo>
                <a:cubicBezTo>
                  <a:pt x="491" y="224"/>
                  <a:pt x="491" y="224"/>
                  <a:pt x="491" y="224"/>
                </a:cubicBezTo>
                <a:cubicBezTo>
                  <a:pt x="491" y="224"/>
                  <a:pt x="491" y="224"/>
                  <a:pt x="491" y="224"/>
                </a:cubicBezTo>
                <a:cubicBezTo>
                  <a:pt x="492" y="224"/>
                  <a:pt x="492" y="223"/>
                  <a:pt x="492" y="223"/>
                </a:cubicBezTo>
                <a:cubicBezTo>
                  <a:pt x="492" y="223"/>
                  <a:pt x="492" y="223"/>
                  <a:pt x="492" y="222"/>
                </a:cubicBezTo>
                <a:cubicBezTo>
                  <a:pt x="492" y="223"/>
                  <a:pt x="492" y="223"/>
                  <a:pt x="492" y="223"/>
                </a:cubicBezTo>
                <a:cubicBezTo>
                  <a:pt x="492" y="223"/>
                  <a:pt x="491" y="223"/>
                  <a:pt x="491" y="223"/>
                </a:cubicBezTo>
                <a:cubicBezTo>
                  <a:pt x="491" y="223"/>
                  <a:pt x="491" y="223"/>
                  <a:pt x="490" y="223"/>
                </a:cubicBezTo>
                <a:cubicBezTo>
                  <a:pt x="491" y="222"/>
                  <a:pt x="491" y="222"/>
                  <a:pt x="491" y="221"/>
                </a:cubicBezTo>
                <a:cubicBezTo>
                  <a:pt x="493" y="220"/>
                  <a:pt x="494" y="214"/>
                  <a:pt x="492" y="211"/>
                </a:cubicBezTo>
                <a:cubicBezTo>
                  <a:pt x="493" y="211"/>
                  <a:pt x="493" y="209"/>
                  <a:pt x="493" y="209"/>
                </a:cubicBezTo>
                <a:cubicBezTo>
                  <a:pt x="493" y="208"/>
                  <a:pt x="493" y="207"/>
                  <a:pt x="491" y="207"/>
                </a:cubicBezTo>
                <a:cubicBezTo>
                  <a:pt x="491" y="207"/>
                  <a:pt x="491" y="207"/>
                  <a:pt x="491" y="206"/>
                </a:cubicBezTo>
                <a:cubicBezTo>
                  <a:pt x="492" y="205"/>
                  <a:pt x="492" y="205"/>
                  <a:pt x="494" y="205"/>
                </a:cubicBezTo>
                <a:cubicBezTo>
                  <a:pt x="494" y="205"/>
                  <a:pt x="494" y="205"/>
                  <a:pt x="495" y="205"/>
                </a:cubicBezTo>
                <a:cubicBezTo>
                  <a:pt x="495" y="205"/>
                  <a:pt x="495" y="204"/>
                  <a:pt x="495" y="204"/>
                </a:cubicBezTo>
                <a:cubicBezTo>
                  <a:pt x="497" y="203"/>
                  <a:pt x="498" y="204"/>
                  <a:pt x="499" y="205"/>
                </a:cubicBezTo>
                <a:cubicBezTo>
                  <a:pt x="500" y="205"/>
                  <a:pt x="501" y="204"/>
                  <a:pt x="502" y="204"/>
                </a:cubicBezTo>
                <a:cubicBezTo>
                  <a:pt x="502" y="204"/>
                  <a:pt x="505" y="205"/>
                  <a:pt x="506" y="205"/>
                </a:cubicBezTo>
                <a:cubicBezTo>
                  <a:pt x="508" y="205"/>
                  <a:pt x="511" y="205"/>
                  <a:pt x="512" y="204"/>
                </a:cubicBezTo>
                <a:cubicBezTo>
                  <a:pt x="513" y="205"/>
                  <a:pt x="514" y="205"/>
                  <a:pt x="516" y="205"/>
                </a:cubicBezTo>
                <a:cubicBezTo>
                  <a:pt x="517" y="204"/>
                  <a:pt x="517" y="202"/>
                  <a:pt x="517" y="200"/>
                </a:cubicBezTo>
                <a:cubicBezTo>
                  <a:pt x="517" y="200"/>
                  <a:pt x="518" y="200"/>
                  <a:pt x="518" y="200"/>
                </a:cubicBezTo>
                <a:cubicBezTo>
                  <a:pt x="518" y="200"/>
                  <a:pt x="518" y="200"/>
                  <a:pt x="518" y="200"/>
                </a:cubicBezTo>
                <a:cubicBezTo>
                  <a:pt x="517" y="200"/>
                  <a:pt x="517" y="200"/>
                  <a:pt x="517" y="200"/>
                </a:cubicBezTo>
                <a:cubicBezTo>
                  <a:pt x="517" y="199"/>
                  <a:pt x="517" y="197"/>
                  <a:pt x="518" y="197"/>
                </a:cubicBezTo>
                <a:cubicBezTo>
                  <a:pt x="518" y="197"/>
                  <a:pt x="518" y="197"/>
                  <a:pt x="518" y="197"/>
                </a:cubicBezTo>
                <a:cubicBezTo>
                  <a:pt x="518" y="197"/>
                  <a:pt x="519" y="198"/>
                  <a:pt x="519" y="198"/>
                </a:cubicBezTo>
                <a:cubicBezTo>
                  <a:pt x="519" y="197"/>
                  <a:pt x="518" y="197"/>
                  <a:pt x="518" y="196"/>
                </a:cubicBezTo>
                <a:cubicBezTo>
                  <a:pt x="518" y="195"/>
                  <a:pt x="518" y="195"/>
                  <a:pt x="518" y="194"/>
                </a:cubicBezTo>
                <a:cubicBezTo>
                  <a:pt x="517" y="193"/>
                  <a:pt x="518" y="193"/>
                  <a:pt x="516" y="193"/>
                </a:cubicBezTo>
                <a:cubicBezTo>
                  <a:pt x="516" y="192"/>
                  <a:pt x="515" y="192"/>
                  <a:pt x="515" y="191"/>
                </a:cubicBezTo>
                <a:cubicBezTo>
                  <a:pt x="515" y="191"/>
                  <a:pt x="515" y="191"/>
                  <a:pt x="515" y="190"/>
                </a:cubicBezTo>
                <a:cubicBezTo>
                  <a:pt x="515" y="190"/>
                  <a:pt x="514" y="190"/>
                  <a:pt x="513" y="189"/>
                </a:cubicBezTo>
                <a:cubicBezTo>
                  <a:pt x="513" y="189"/>
                  <a:pt x="513" y="189"/>
                  <a:pt x="514" y="188"/>
                </a:cubicBezTo>
                <a:cubicBezTo>
                  <a:pt x="513" y="188"/>
                  <a:pt x="513" y="188"/>
                  <a:pt x="513" y="188"/>
                </a:cubicBezTo>
                <a:cubicBezTo>
                  <a:pt x="513" y="188"/>
                  <a:pt x="513" y="188"/>
                  <a:pt x="512" y="188"/>
                </a:cubicBezTo>
                <a:cubicBezTo>
                  <a:pt x="511" y="187"/>
                  <a:pt x="509" y="187"/>
                  <a:pt x="507" y="187"/>
                </a:cubicBezTo>
                <a:cubicBezTo>
                  <a:pt x="507" y="187"/>
                  <a:pt x="507" y="187"/>
                  <a:pt x="507" y="187"/>
                </a:cubicBezTo>
                <a:cubicBezTo>
                  <a:pt x="507" y="186"/>
                  <a:pt x="506" y="186"/>
                  <a:pt x="506" y="186"/>
                </a:cubicBezTo>
                <a:cubicBezTo>
                  <a:pt x="507" y="186"/>
                  <a:pt x="507" y="186"/>
                  <a:pt x="508" y="186"/>
                </a:cubicBezTo>
                <a:cubicBezTo>
                  <a:pt x="508" y="186"/>
                  <a:pt x="508" y="186"/>
                  <a:pt x="508" y="186"/>
                </a:cubicBezTo>
                <a:cubicBezTo>
                  <a:pt x="507" y="186"/>
                  <a:pt x="507" y="186"/>
                  <a:pt x="507" y="185"/>
                </a:cubicBezTo>
                <a:cubicBezTo>
                  <a:pt x="507" y="185"/>
                  <a:pt x="507" y="185"/>
                  <a:pt x="507" y="185"/>
                </a:cubicBezTo>
                <a:cubicBezTo>
                  <a:pt x="507" y="185"/>
                  <a:pt x="507" y="185"/>
                  <a:pt x="507" y="185"/>
                </a:cubicBezTo>
                <a:cubicBezTo>
                  <a:pt x="507" y="185"/>
                  <a:pt x="506" y="185"/>
                  <a:pt x="506" y="185"/>
                </a:cubicBezTo>
                <a:cubicBezTo>
                  <a:pt x="506" y="185"/>
                  <a:pt x="506" y="184"/>
                  <a:pt x="506" y="184"/>
                </a:cubicBezTo>
                <a:cubicBezTo>
                  <a:pt x="507" y="184"/>
                  <a:pt x="508" y="183"/>
                  <a:pt x="509" y="183"/>
                </a:cubicBezTo>
                <a:cubicBezTo>
                  <a:pt x="509" y="183"/>
                  <a:pt x="509" y="183"/>
                  <a:pt x="509" y="183"/>
                </a:cubicBezTo>
                <a:cubicBezTo>
                  <a:pt x="509" y="183"/>
                  <a:pt x="510" y="183"/>
                  <a:pt x="510" y="183"/>
                </a:cubicBezTo>
                <a:cubicBezTo>
                  <a:pt x="510" y="183"/>
                  <a:pt x="510" y="183"/>
                  <a:pt x="510" y="183"/>
                </a:cubicBezTo>
                <a:cubicBezTo>
                  <a:pt x="511" y="183"/>
                  <a:pt x="511" y="183"/>
                  <a:pt x="512" y="183"/>
                </a:cubicBezTo>
                <a:cubicBezTo>
                  <a:pt x="512" y="183"/>
                  <a:pt x="512" y="183"/>
                  <a:pt x="512" y="184"/>
                </a:cubicBezTo>
                <a:cubicBezTo>
                  <a:pt x="513" y="184"/>
                  <a:pt x="515" y="184"/>
                  <a:pt x="516" y="183"/>
                </a:cubicBezTo>
                <a:cubicBezTo>
                  <a:pt x="516" y="183"/>
                  <a:pt x="516" y="184"/>
                  <a:pt x="516" y="184"/>
                </a:cubicBezTo>
                <a:cubicBezTo>
                  <a:pt x="516" y="184"/>
                  <a:pt x="516" y="184"/>
                  <a:pt x="517" y="183"/>
                </a:cubicBezTo>
                <a:cubicBezTo>
                  <a:pt x="516" y="183"/>
                  <a:pt x="516" y="182"/>
                  <a:pt x="516" y="181"/>
                </a:cubicBezTo>
                <a:cubicBezTo>
                  <a:pt x="516" y="181"/>
                  <a:pt x="515" y="180"/>
                  <a:pt x="515" y="179"/>
                </a:cubicBezTo>
                <a:cubicBezTo>
                  <a:pt x="516" y="179"/>
                  <a:pt x="517" y="179"/>
                  <a:pt x="518" y="179"/>
                </a:cubicBezTo>
                <a:cubicBezTo>
                  <a:pt x="517" y="180"/>
                  <a:pt x="518" y="180"/>
                  <a:pt x="518" y="181"/>
                </a:cubicBezTo>
                <a:cubicBezTo>
                  <a:pt x="519" y="180"/>
                  <a:pt x="521" y="181"/>
                  <a:pt x="523" y="180"/>
                </a:cubicBezTo>
                <a:cubicBezTo>
                  <a:pt x="522" y="180"/>
                  <a:pt x="522" y="180"/>
                  <a:pt x="522" y="180"/>
                </a:cubicBezTo>
                <a:cubicBezTo>
                  <a:pt x="522" y="180"/>
                  <a:pt x="522" y="180"/>
                  <a:pt x="522" y="180"/>
                </a:cubicBezTo>
                <a:cubicBezTo>
                  <a:pt x="523" y="178"/>
                  <a:pt x="525" y="179"/>
                  <a:pt x="526" y="178"/>
                </a:cubicBezTo>
                <a:cubicBezTo>
                  <a:pt x="527" y="177"/>
                  <a:pt x="526" y="176"/>
                  <a:pt x="527" y="174"/>
                </a:cubicBezTo>
                <a:cubicBezTo>
                  <a:pt x="527" y="174"/>
                  <a:pt x="528" y="174"/>
                  <a:pt x="528" y="173"/>
                </a:cubicBezTo>
                <a:cubicBezTo>
                  <a:pt x="529" y="173"/>
                  <a:pt x="529" y="173"/>
                  <a:pt x="530" y="173"/>
                </a:cubicBezTo>
                <a:cubicBezTo>
                  <a:pt x="530" y="173"/>
                  <a:pt x="531" y="173"/>
                  <a:pt x="531" y="172"/>
                </a:cubicBezTo>
                <a:cubicBezTo>
                  <a:pt x="532" y="172"/>
                  <a:pt x="533" y="173"/>
                  <a:pt x="534" y="172"/>
                </a:cubicBezTo>
                <a:cubicBezTo>
                  <a:pt x="534" y="172"/>
                  <a:pt x="533" y="171"/>
                  <a:pt x="533" y="171"/>
                </a:cubicBezTo>
                <a:cubicBezTo>
                  <a:pt x="534" y="170"/>
                  <a:pt x="535" y="170"/>
                  <a:pt x="536" y="169"/>
                </a:cubicBezTo>
                <a:cubicBezTo>
                  <a:pt x="536" y="168"/>
                  <a:pt x="536" y="167"/>
                  <a:pt x="537" y="166"/>
                </a:cubicBezTo>
                <a:cubicBezTo>
                  <a:pt x="537" y="166"/>
                  <a:pt x="538" y="166"/>
                  <a:pt x="538" y="165"/>
                </a:cubicBezTo>
                <a:cubicBezTo>
                  <a:pt x="538" y="166"/>
                  <a:pt x="538" y="166"/>
                  <a:pt x="539" y="166"/>
                </a:cubicBezTo>
                <a:cubicBezTo>
                  <a:pt x="539" y="166"/>
                  <a:pt x="539" y="167"/>
                  <a:pt x="538" y="167"/>
                </a:cubicBezTo>
                <a:cubicBezTo>
                  <a:pt x="538" y="167"/>
                  <a:pt x="538" y="167"/>
                  <a:pt x="538" y="167"/>
                </a:cubicBezTo>
                <a:cubicBezTo>
                  <a:pt x="538" y="167"/>
                  <a:pt x="538" y="168"/>
                  <a:pt x="538" y="168"/>
                </a:cubicBezTo>
                <a:cubicBezTo>
                  <a:pt x="539" y="168"/>
                  <a:pt x="539" y="169"/>
                  <a:pt x="540" y="168"/>
                </a:cubicBezTo>
                <a:cubicBezTo>
                  <a:pt x="540" y="168"/>
                  <a:pt x="540" y="168"/>
                  <a:pt x="541" y="167"/>
                </a:cubicBezTo>
                <a:cubicBezTo>
                  <a:pt x="540" y="167"/>
                  <a:pt x="540" y="167"/>
                  <a:pt x="540" y="167"/>
                </a:cubicBezTo>
                <a:cubicBezTo>
                  <a:pt x="540" y="166"/>
                  <a:pt x="540" y="166"/>
                  <a:pt x="540" y="166"/>
                </a:cubicBezTo>
                <a:cubicBezTo>
                  <a:pt x="540" y="166"/>
                  <a:pt x="539" y="166"/>
                  <a:pt x="539" y="166"/>
                </a:cubicBezTo>
                <a:cubicBezTo>
                  <a:pt x="539" y="165"/>
                  <a:pt x="539" y="165"/>
                  <a:pt x="539" y="164"/>
                </a:cubicBezTo>
                <a:cubicBezTo>
                  <a:pt x="540" y="164"/>
                  <a:pt x="542" y="163"/>
                  <a:pt x="544" y="163"/>
                </a:cubicBezTo>
                <a:cubicBezTo>
                  <a:pt x="544" y="164"/>
                  <a:pt x="544" y="164"/>
                  <a:pt x="545" y="164"/>
                </a:cubicBezTo>
                <a:cubicBezTo>
                  <a:pt x="545" y="164"/>
                  <a:pt x="545" y="164"/>
                  <a:pt x="545" y="164"/>
                </a:cubicBezTo>
                <a:cubicBezTo>
                  <a:pt x="545" y="164"/>
                  <a:pt x="545" y="164"/>
                  <a:pt x="545" y="164"/>
                </a:cubicBezTo>
                <a:cubicBezTo>
                  <a:pt x="545" y="164"/>
                  <a:pt x="544" y="164"/>
                  <a:pt x="544" y="16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5" y="162"/>
                  <a:pt x="546" y="162"/>
                  <a:pt x="548" y="162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8" y="163"/>
                </a:cubicBezTo>
                <a:cubicBezTo>
                  <a:pt x="548" y="163"/>
                  <a:pt x="548" y="163"/>
                  <a:pt x="549" y="163"/>
                </a:cubicBezTo>
                <a:cubicBezTo>
                  <a:pt x="548" y="163"/>
                  <a:pt x="548" y="163"/>
                  <a:pt x="548" y="162"/>
                </a:cubicBezTo>
                <a:cubicBezTo>
                  <a:pt x="549" y="163"/>
                  <a:pt x="549" y="163"/>
                  <a:pt x="549" y="163"/>
                </a:cubicBezTo>
                <a:cubicBezTo>
                  <a:pt x="549" y="162"/>
                  <a:pt x="549" y="162"/>
                  <a:pt x="549" y="161"/>
                </a:cubicBezTo>
                <a:cubicBezTo>
                  <a:pt x="550" y="161"/>
                  <a:pt x="551" y="162"/>
                  <a:pt x="551" y="161"/>
                </a:cubicBezTo>
                <a:cubicBezTo>
                  <a:pt x="551" y="161"/>
                  <a:pt x="551" y="161"/>
                  <a:pt x="550" y="161"/>
                </a:cubicBezTo>
                <a:cubicBezTo>
                  <a:pt x="550" y="161"/>
                  <a:pt x="550" y="161"/>
                  <a:pt x="550" y="161"/>
                </a:cubicBezTo>
                <a:cubicBezTo>
                  <a:pt x="550" y="161"/>
                  <a:pt x="551" y="160"/>
                  <a:pt x="551" y="160"/>
                </a:cubicBezTo>
                <a:cubicBezTo>
                  <a:pt x="550" y="160"/>
                  <a:pt x="550" y="160"/>
                  <a:pt x="550" y="160"/>
                </a:cubicBezTo>
                <a:cubicBezTo>
                  <a:pt x="550" y="160"/>
                  <a:pt x="550" y="160"/>
                  <a:pt x="551" y="159"/>
                </a:cubicBezTo>
                <a:cubicBezTo>
                  <a:pt x="550" y="160"/>
                  <a:pt x="550" y="160"/>
                  <a:pt x="549" y="159"/>
                </a:cubicBezTo>
                <a:cubicBezTo>
                  <a:pt x="550" y="159"/>
                  <a:pt x="550" y="159"/>
                  <a:pt x="551" y="159"/>
                </a:cubicBezTo>
                <a:cubicBezTo>
                  <a:pt x="550" y="158"/>
                  <a:pt x="550" y="158"/>
                  <a:pt x="550" y="157"/>
                </a:cubicBezTo>
                <a:cubicBezTo>
                  <a:pt x="549" y="156"/>
                  <a:pt x="550" y="155"/>
                  <a:pt x="550" y="154"/>
                </a:cubicBezTo>
                <a:cubicBezTo>
                  <a:pt x="549" y="154"/>
                  <a:pt x="549" y="154"/>
                  <a:pt x="549" y="154"/>
                </a:cubicBezTo>
                <a:cubicBezTo>
                  <a:pt x="549" y="154"/>
                  <a:pt x="548" y="154"/>
                  <a:pt x="548" y="154"/>
                </a:cubicBezTo>
                <a:cubicBezTo>
                  <a:pt x="548" y="154"/>
                  <a:pt x="548" y="154"/>
                  <a:pt x="548" y="154"/>
                </a:cubicBezTo>
                <a:cubicBezTo>
                  <a:pt x="548" y="153"/>
                  <a:pt x="548" y="153"/>
                  <a:pt x="549" y="152"/>
                </a:cubicBezTo>
                <a:cubicBezTo>
                  <a:pt x="549" y="151"/>
                  <a:pt x="548" y="150"/>
                  <a:pt x="548" y="149"/>
                </a:cubicBezTo>
                <a:cubicBezTo>
                  <a:pt x="549" y="149"/>
                  <a:pt x="549" y="150"/>
                  <a:pt x="550" y="150"/>
                </a:cubicBezTo>
                <a:cubicBezTo>
                  <a:pt x="550" y="149"/>
                  <a:pt x="550" y="149"/>
                  <a:pt x="551" y="148"/>
                </a:cubicBezTo>
                <a:cubicBezTo>
                  <a:pt x="551" y="149"/>
                  <a:pt x="551" y="149"/>
                  <a:pt x="551" y="149"/>
                </a:cubicBezTo>
                <a:cubicBezTo>
                  <a:pt x="552" y="149"/>
                  <a:pt x="552" y="149"/>
                  <a:pt x="552" y="149"/>
                </a:cubicBezTo>
                <a:cubicBezTo>
                  <a:pt x="552" y="148"/>
                  <a:pt x="552" y="148"/>
                  <a:pt x="552" y="147"/>
                </a:cubicBezTo>
                <a:cubicBezTo>
                  <a:pt x="553" y="147"/>
                  <a:pt x="554" y="147"/>
                  <a:pt x="555" y="147"/>
                </a:cubicBezTo>
                <a:cubicBezTo>
                  <a:pt x="555" y="148"/>
                  <a:pt x="555" y="149"/>
                  <a:pt x="555" y="149"/>
                </a:cubicBezTo>
                <a:cubicBezTo>
                  <a:pt x="556" y="149"/>
                  <a:pt x="556" y="149"/>
                  <a:pt x="557" y="149"/>
                </a:cubicBezTo>
                <a:cubicBezTo>
                  <a:pt x="557" y="150"/>
                  <a:pt x="557" y="151"/>
                  <a:pt x="557" y="151"/>
                </a:cubicBezTo>
                <a:cubicBezTo>
                  <a:pt x="556" y="151"/>
                  <a:pt x="556" y="151"/>
                  <a:pt x="556" y="151"/>
                </a:cubicBezTo>
                <a:cubicBezTo>
                  <a:pt x="556" y="151"/>
                  <a:pt x="556" y="151"/>
                  <a:pt x="555" y="151"/>
                </a:cubicBezTo>
                <a:cubicBezTo>
                  <a:pt x="555" y="151"/>
                  <a:pt x="555" y="151"/>
                  <a:pt x="555" y="151"/>
                </a:cubicBezTo>
                <a:cubicBezTo>
                  <a:pt x="555" y="152"/>
                  <a:pt x="554" y="152"/>
                  <a:pt x="554" y="153"/>
                </a:cubicBezTo>
                <a:cubicBezTo>
                  <a:pt x="554" y="153"/>
                  <a:pt x="553" y="153"/>
                  <a:pt x="553" y="153"/>
                </a:cubicBezTo>
                <a:cubicBezTo>
                  <a:pt x="553" y="153"/>
                  <a:pt x="553" y="153"/>
                  <a:pt x="553" y="154"/>
                </a:cubicBezTo>
                <a:cubicBezTo>
                  <a:pt x="553" y="154"/>
                  <a:pt x="553" y="155"/>
                  <a:pt x="552" y="156"/>
                </a:cubicBezTo>
                <a:cubicBezTo>
                  <a:pt x="553" y="156"/>
                  <a:pt x="555" y="157"/>
                  <a:pt x="554" y="158"/>
                </a:cubicBezTo>
                <a:cubicBezTo>
                  <a:pt x="554" y="158"/>
                  <a:pt x="554" y="158"/>
                  <a:pt x="555" y="159"/>
                </a:cubicBezTo>
                <a:cubicBezTo>
                  <a:pt x="555" y="159"/>
                  <a:pt x="555" y="159"/>
                  <a:pt x="556" y="159"/>
                </a:cubicBezTo>
                <a:cubicBezTo>
                  <a:pt x="556" y="159"/>
                  <a:pt x="557" y="159"/>
                  <a:pt x="558" y="159"/>
                </a:cubicBezTo>
                <a:cubicBezTo>
                  <a:pt x="558" y="159"/>
                  <a:pt x="558" y="159"/>
                  <a:pt x="558" y="159"/>
                </a:cubicBezTo>
                <a:cubicBezTo>
                  <a:pt x="557" y="160"/>
                  <a:pt x="557" y="160"/>
                  <a:pt x="557" y="161"/>
                </a:cubicBezTo>
                <a:cubicBezTo>
                  <a:pt x="557" y="161"/>
                  <a:pt x="557" y="161"/>
                  <a:pt x="557" y="161"/>
                </a:cubicBezTo>
                <a:cubicBezTo>
                  <a:pt x="557" y="161"/>
                  <a:pt x="557" y="161"/>
                  <a:pt x="558" y="161"/>
                </a:cubicBezTo>
                <a:cubicBezTo>
                  <a:pt x="558" y="161"/>
                  <a:pt x="558" y="161"/>
                  <a:pt x="558" y="161"/>
                </a:cubicBezTo>
                <a:cubicBezTo>
                  <a:pt x="558" y="161"/>
                  <a:pt x="558" y="161"/>
                  <a:pt x="558" y="161"/>
                </a:cubicBezTo>
                <a:cubicBezTo>
                  <a:pt x="558" y="161"/>
                  <a:pt x="559" y="161"/>
                  <a:pt x="559" y="161"/>
                </a:cubicBezTo>
                <a:cubicBezTo>
                  <a:pt x="559" y="160"/>
                  <a:pt x="563" y="159"/>
                  <a:pt x="564" y="159"/>
                </a:cubicBezTo>
                <a:cubicBezTo>
                  <a:pt x="564" y="160"/>
                  <a:pt x="566" y="160"/>
                  <a:pt x="566" y="160"/>
                </a:cubicBezTo>
                <a:cubicBezTo>
                  <a:pt x="566" y="161"/>
                  <a:pt x="567" y="161"/>
                  <a:pt x="567" y="161"/>
                </a:cubicBezTo>
                <a:cubicBezTo>
                  <a:pt x="567" y="162"/>
                  <a:pt x="568" y="162"/>
                  <a:pt x="569" y="162"/>
                </a:cubicBezTo>
                <a:cubicBezTo>
                  <a:pt x="569" y="162"/>
                  <a:pt x="569" y="162"/>
                  <a:pt x="569" y="161"/>
                </a:cubicBezTo>
                <a:cubicBezTo>
                  <a:pt x="573" y="160"/>
                  <a:pt x="575" y="159"/>
                  <a:pt x="578" y="158"/>
                </a:cubicBezTo>
                <a:cubicBezTo>
                  <a:pt x="579" y="157"/>
                  <a:pt x="581" y="157"/>
                  <a:pt x="581" y="158"/>
                </a:cubicBezTo>
                <a:cubicBezTo>
                  <a:pt x="582" y="158"/>
                  <a:pt x="582" y="158"/>
                  <a:pt x="582" y="159"/>
                </a:cubicBezTo>
                <a:cubicBezTo>
                  <a:pt x="584" y="160"/>
                  <a:pt x="585" y="159"/>
                  <a:pt x="586" y="158"/>
                </a:cubicBezTo>
                <a:cubicBezTo>
                  <a:pt x="586" y="157"/>
                  <a:pt x="586" y="157"/>
                  <a:pt x="587" y="156"/>
                </a:cubicBezTo>
                <a:cubicBezTo>
                  <a:pt x="588" y="156"/>
                  <a:pt x="590" y="157"/>
                  <a:pt x="591" y="156"/>
                </a:cubicBezTo>
                <a:cubicBezTo>
                  <a:pt x="591" y="156"/>
                  <a:pt x="591" y="155"/>
                  <a:pt x="590" y="155"/>
                </a:cubicBezTo>
                <a:cubicBezTo>
                  <a:pt x="591" y="155"/>
                  <a:pt x="591" y="155"/>
                  <a:pt x="591" y="155"/>
                </a:cubicBezTo>
                <a:cubicBezTo>
                  <a:pt x="591" y="155"/>
                  <a:pt x="591" y="155"/>
                  <a:pt x="591" y="155"/>
                </a:cubicBezTo>
                <a:cubicBezTo>
                  <a:pt x="590" y="154"/>
                  <a:pt x="589" y="150"/>
                  <a:pt x="590" y="148"/>
                </a:cubicBezTo>
                <a:cubicBezTo>
                  <a:pt x="590" y="148"/>
                  <a:pt x="591" y="148"/>
                  <a:pt x="591" y="147"/>
                </a:cubicBezTo>
                <a:cubicBezTo>
                  <a:pt x="591" y="147"/>
                  <a:pt x="591" y="146"/>
                  <a:pt x="591" y="146"/>
                </a:cubicBezTo>
                <a:cubicBezTo>
                  <a:pt x="591" y="145"/>
                  <a:pt x="592" y="145"/>
                  <a:pt x="592" y="144"/>
                </a:cubicBezTo>
                <a:cubicBezTo>
                  <a:pt x="594" y="144"/>
                  <a:pt x="594" y="144"/>
                  <a:pt x="595" y="144"/>
                </a:cubicBezTo>
                <a:cubicBezTo>
                  <a:pt x="595" y="144"/>
                  <a:pt x="595" y="144"/>
                  <a:pt x="595" y="144"/>
                </a:cubicBezTo>
                <a:cubicBezTo>
                  <a:pt x="596" y="145"/>
                  <a:pt x="596" y="145"/>
                  <a:pt x="597" y="145"/>
                </a:cubicBezTo>
                <a:cubicBezTo>
                  <a:pt x="597" y="146"/>
                  <a:pt x="597" y="146"/>
                  <a:pt x="597" y="147"/>
                </a:cubicBezTo>
                <a:cubicBezTo>
                  <a:pt x="598" y="148"/>
                  <a:pt x="600" y="147"/>
                  <a:pt x="601" y="146"/>
                </a:cubicBezTo>
                <a:cubicBezTo>
                  <a:pt x="600" y="144"/>
                  <a:pt x="601" y="143"/>
                  <a:pt x="601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141"/>
                  <a:pt x="600" y="141"/>
                  <a:pt x="600" y="141"/>
                </a:cubicBezTo>
                <a:cubicBezTo>
                  <a:pt x="600" y="141"/>
                  <a:pt x="599" y="141"/>
                  <a:pt x="599" y="141"/>
                </a:cubicBezTo>
                <a:cubicBezTo>
                  <a:pt x="599" y="140"/>
                  <a:pt x="599" y="140"/>
                  <a:pt x="599" y="139"/>
                </a:cubicBezTo>
                <a:cubicBezTo>
                  <a:pt x="599" y="139"/>
                  <a:pt x="598" y="139"/>
                  <a:pt x="598" y="139"/>
                </a:cubicBezTo>
                <a:cubicBezTo>
                  <a:pt x="598" y="138"/>
                  <a:pt x="598" y="138"/>
                  <a:pt x="598" y="137"/>
                </a:cubicBezTo>
                <a:cubicBezTo>
                  <a:pt x="598" y="137"/>
                  <a:pt x="598" y="137"/>
                  <a:pt x="598" y="137"/>
                </a:cubicBezTo>
                <a:cubicBezTo>
                  <a:pt x="599" y="137"/>
                  <a:pt x="600" y="136"/>
                  <a:pt x="601" y="135"/>
                </a:cubicBezTo>
                <a:cubicBezTo>
                  <a:pt x="601" y="136"/>
                  <a:pt x="602" y="135"/>
                  <a:pt x="602" y="136"/>
                </a:cubicBezTo>
                <a:cubicBezTo>
                  <a:pt x="602" y="135"/>
                  <a:pt x="602" y="135"/>
                  <a:pt x="602" y="135"/>
                </a:cubicBezTo>
                <a:cubicBezTo>
                  <a:pt x="603" y="135"/>
                  <a:pt x="603" y="135"/>
                  <a:pt x="604" y="135"/>
                </a:cubicBezTo>
                <a:cubicBezTo>
                  <a:pt x="604" y="135"/>
                  <a:pt x="604" y="135"/>
                  <a:pt x="605" y="135"/>
                </a:cubicBezTo>
                <a:cubicBezTo>
                  <a:pt x="605" y="135"/>
                  <a:pt x="606" y="135"/>
                  <a:pt x="607" y="135"/>
                </a:cubicBezTo>
                <a:cubicBezTo>
                  <a:pt x="609" y="135"/>
                  <a:pt x="610" y="136"/>
                  <a:pt x="612" y="136"/>
                </a:cubicBezTo>
                <a:cubicBezTo>
                  <a:pt x="612" y="136"/>
                  <a:pt x="613" y="135"/>
                  <a:pt x="613" y="135"/>
                </a:cubicBezTo>
                <a:cubicBezTo>
                  <a:pt x="613" y="135"/>
                  <a:pt x="613" y="135"/>
                  <a:pt x="613" y="135"/>
                </a:cubicBezTo>
                <a:cubicBezTo>
                  <a:pt x="613" y="135"/>
                  <a:pt x="613" y="135"/>
                  <a:pt x="613" y="134"/>
                </a:cubicBezTo>
                <a:cubicBezTo>
                  <a:pt x="613" y="134"/>
                  <a:pt x="613" y="134"/>
                  <a:pt x="613" y="134"/>
                </a:cubicBezTo>
                <a:cubicBezTo>
                  <a:pt x="613" y="134"/>
                  <a:pt x="613" y="134"/>
                  <a:pt x="613" y="134"/>
                </a:cubicBezTo>
                <a:cubicBezTo>
                  <a:pt x="613" y="134"/>
                  <a:pt x="614" y="134"/>
                  <a:pt x="614" y="134"/>
                </a:cubicBezTo>
                <a:cubicBezTo>
                  <a:pt x="614" y="134"/>
                  <a:pt x="614" y="134"/>
                  <a:pt x="614" y="133"/>
                </a:cubicBezTo>
                <a:cubicBezTo>
                  <a:pt x="615" y="133"/>
                  <a:pt x="615" y="133"/>
                  <a:pt x="615" y="134"/>
                </a:cubicBezTo>
                <a:cubicBezTo>
                  <a:pt x="616" y="133"/>
                  <a:pt x="616" y="132"/>
                  <a:pt x="617" y="132"/>
                </a:cubicBezTo>
                <a:cubicBezTo>
                  <a:pt x="618" y="133"/>
                  <a:pt x="618" y="133"/>
                  <a:pt x="619" y="133"/>
                </a:cubicBezTo>
                <a:cubicBezTo>
                  <a:pt x="619" y="133"/>
                  <a:pt x="620" y="133"/>
                  <a:pt x="620" y="133"/>
                </a:cubicBezTo>
                <a:cubicBezTo>
                  <a:pt x="618" y="130"/>
                  <a:pt x="616" y="133"/>
                  <a:pt x="614" y="130"/>
                </a:cubicBezTo>
                <a:cubicBezTo>
                  <a:pt x="614" y="130"/>
                  <a:pt x="615" y="129"/>
                  <a:pt x="615" y="129"/>
                </a:cubicBezTo>
                <a:cubicBezTo>
                  <a:pt x="614" y="129"/>
                  <a:pt x="614" y="129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0"/>
                  <a:pt x="610" y="130"/>
                </a:cubicBezTo>
                <a:cubicBezTo>
                  <a:pt x="610" y="130"/>
                  <a:pt x="610" y="131"/>
                  <a:pt x="609" y="131"/>
                </a:cubicBezTo>
                <a:cubicBezTo>
                  <a:pt x="609" y="131"/>
                  <a:pt x="608" y="131"/>
                  <a:pt x="608" y="130"/>
                </a:cubicBezTo>
                <a:cubicBezTo>
                  <a:pt x="608" y="130"/>
                  <a:pt x="608" y="130"/>
                  <a:pt x="608" y="130"/>
                </a:cubicBezTo>
                <a:cubicBezTo>
                  <a:pt x="608" y="130"/>
                  <a:pt x="608" y="131"/>
                  <a:pt x="608" y="131"/>
                </a:cubicBezTo>
                <a:cubicBezTo>
                  <a:pt x="607" y="131"/>
                  <a:pt x="606" y="131"/>
                  <a:pt x="606" y="132"/>
                </a:cubicBezTo>
                <a:cubicBezTo>
                  <a:pt x="606" y="132"/>
                  <a:pt x="606" y="132"/>
                  <a:pt x="606" y="132"/>
                </a:cubicBezTo>
                <a:cubicBezTo>
                  <a:pt x="605" y="132"/>
                  <a:pt x="605" y="131"/>
                  <a:pt x="605" y="131"/>
                </a:cubicBezTo>
                <a:cubicBezTo>
                  <a:pt x="605" y="132"/>
                  <a:pt x="604" y="132"/>
                  <a:pt x="603" y="132"/>
                </a:cubicBezTo>
                <a:cubicBezTo>
                  <a:pt x="603" y="132"/>
                  <a:pt x="603" y="132"/>
                  <a:pt x="603" y="132"/>
                </a:cubicBezTo>
                <a:cubicBezTo>
                  <a:pt x="602" y="132"/>
                  <a:pt x="602" y="132"/>
                  <a:pt x="601" y="133"/>
                </a:cubicBezTo>
                <a:cubicBezTo>
                  <a:pt x="601" y="133"/>
                  <a:pt x="600" y="133"/>
                  <a:pt x="600" y="133"/>
                </a:cubicBezTo>
                <a:cubicBezTo>
                  <a:pt x="600" y="133"/>
                  <a:pt x="600" y="133"/>
                  <a:pt x="600" y="133"/>
                </a:cubicBezTo>
                <a:cubicBezTo>
                  <a:pt x="599" y="133"/>
                  <a:pt x="598" y="134"/>
                  <a:pt x="597" y="133"/>
                </a:cubicBezTo>
                <a:cubicBezTo>
                  <a:pt x="597" y="133"/>
                  <a:pt x="596" y="133"/>
                  <a:pt x="596" y="132"/>
                </a:cubicBezTo>
                <a:cubicBezTo>
                  <a:pt x="596" y="132"/>
                  <a:pt x="596" y="132"/>
                  <a:pt x="596" y="131"/>
                </a:cubicBezTo>
                <a:cubicBezTo>
                  <a:pt x="596" y="131"/>
                  <a:pt x="595" y="132"/>
                  <a:pt x="595" y="132"/>
                </a:cubicBezTo>
                <a:cubicBezTo>
                  <a:pt x="595" y="132"/>
                  <a:pt x="595" y="131"/>
                  <a:pt x="595" y="131"/>
                </a:cubicBezTo>
                <a:cubicBezTo>
                  <a:pt x="594" y="131"/>
                  <a:pt x="594" y="131"/>
                  <a:pt x="593" y="131"/>
                </a:cubicBezTo>
                <a:cubicBezTo>
                  <a:pt x="591" y="130"/>
                  <a:pt x="591" y="128"/>
                  <a:pt x="592" y="126"/>
                </a:cubicBezTo>
                <a:cubicBezTo>
                  <a:pt x="592" y="126"/>
                  <a:pt x="592" y="125"/>
                  <a:pt x="592" y="125"/>
                </a:cubicBezTo>
                <a:cubicBezTo>
                  <a:pt x="592" y="124"/>
                  <a:pt x="591" y="124"/>
                  <a:pt x="591" y="123"/>
                </a:cubicBezTo>
                <a:cubicBezTo>
                  <a:pt x="591" y="122"/>
                  <a:pt x="591" y="122"/>
                  <a:pt x="591" y="121"/>
                </a:cubicBezTo>
                <a:cubicBezTo>
                  <a:pt x="591" y="120"/>
                  <a:pt x="590" y="120"/>
                  <a:pt x="590" y="120"/>
                </a:cubicBezTo>
                <a:cubicBezTo>
                  <a:pt x="590" y="119"/>
                  <a:pt x="591" y="118"/>
                  <a:pt x="592" y="118"/>
                </a:cubicBezTo>
                <a:cubicBezTo>
                  <a:pt x="592" y="117"/>
                  <a:pt x="592" y="117"/>
                  <a:pt x="592" y="117"/>
                </a:cubicBezTo>
                <a:cubicBezTo>
                  <a:pt x="592" y="116"/>
                  <a:pt x="593" y="117"/>
                  <a:pt x="593" y="117"/>
                </a:cubicBezTo>
                <a:cubicBezTo>
                  <a:pt x="595" y="116"/>
                  <a:pt x="594" y="115"/>
                  <a:pt x="595" y="114"/>
                </a:cubicBezTo>
                <a:cubicBezTo>
                  <a:pt x="595" y="114"/>
                  <a:pt x="595" y="114"/>
                  <a:pt x="595" y="114"/>
                </a:cubicBezTo>
                <a:cubicBezTo>
                  <a:pt x="595" y="114"/>
                  <a:pt x="596" y="114"/>
                  <a:pt x="596" y="114"/>
                </a:cubicBezTo>
                <a:cubicBezTo>
                  <a:pt x="596" y="114"/>
                  <a:pt x="596" y="114"/>
                  <a:pt x="596" y="114"/>
                </a:cubicBezTo>
                <a:cubicBezTo>
                  <a:pt x="597" y="113"/>
                  <a:pt x="602" y="108"/>
                  <a:pt x="603" y="108"/>
                </a:cubicBezTo>
                <a:cubicBezTo>
                  <a:pt x="603" y="108"/>
                  <a:pt x="604" y="108"/>
                  <a:pt x="604" y="108"/>
                </a:cubicBezTo>
                <a:cubicBezTo>
                  <a:pt x="604" y="108"/>
                  <a:pt x="604" y="107"/>
                  <a:pt x="604" y="107"/>
                </a:cubicBezTo>
                <a:cubicBezTo>
                  <a:pt x="604" y="107"/>
                  <a:pt x="604" y="107"/>
                  <a:pt x="604" y="107"/>
                </a:cubicBezTo>
                <a:cubicBezTo>
                  <a:pt x="604" y="106"/>
                  <a:pt x="604" y="105"/>
                  <a:pt x="604" y="105"/>
                </a:cubicBezTo>
                <a:cubicBezTo>
                  <a:pt x="604" y="105"/>
                  <a:pt x="604" y="104"/>
                  <a:pt x="603" y="104"/>
                </a:cubicBezTo>
                <a:cubicBezTo>
                  <a:pt x="602" y="104"/>
                  <a:pt x="601" y="104"/>
                  <a:pt x="600" y="103"/>
                </a:cubicBezTo>
                <a:cubicBezTo>
                  <a:pt x="600" y="103"/>
                  <a:pt x="597" y="103"/>
                  <a:pt x="597" y="103"/>
                </a:cubicBezTo>
                <a:cubicBezTo>
                  <a:pt x="596" y="103"/>
                  <a:pt x="596" y="102"/>
                  <a:pt x="595" y="102"/>
                </a:cubicBezTo>
                <a:cubicBezTo>
                  <a:pt x="594" y="103"/>
                  <a:pt x="594" y="104"/>
                  <a:pt x="593" y="105"/>
                </a:cubicBezTo>
                <a:cubicBezTo>
                  <a:pt x="592" y="105"/>
                  <a:pt x="592" y="105"/>
                  <a:pt x="591" y="106"/>
                </a:cubicBezTo>
                <a:cubicBezTo>
                  <a:pt x="591" y="106"/>
                  <a:pt x="592" y="107"/>
                  <a:pt x="591" y="107"/>
                </a:cubicBezTo>
                <a:cubicBezTo>
                  <a:pt x="591" y="108"/>
                  <a:pt x="590" y="108"/>
                  <a:pt x="590" y="109"/>
                </a:cubicBezTo>
                <a:cubicBezTo>
                  <a:pt x="590" y="109"/>
                  <a:pt x="590" y="109"/>
                  <a:pt x="590" y="109"/>
                </a:cubicBezTo>
                <a:cubicBezTo>
                  <a:pt x="590" y="109"/>
                  <a:pt x="591" y="110"/>
                  <a:pt x="591" y="110"/>
                </a:cubicBezTo>
                <a:cubicBezTo>
                  <a:pt x="591" y="110"/>
                  <a:pt x="591" y="110"/>
                  <a:pt x="591" y="110"/>
                </a:cubicBezTo>
                <a:cubicBezTo>
                  <a:pt x="590" y="111"/>
                  <a:pt x="590" y="112"/>
                  <a:pt x="589" y="113"/>
                </a:cubicBezTo>
                <a:cubicBezTo>
                  <a:pt x="588" y="114"/>
                  <a:pt x="587" y="115"/>
                  <a:pt x="586" y="115"/>
                </a:cubicBezTo>
                <a:cubicBezTo>
                  <a:pt x="586" y="115"/>
                  <a:pt x="585" y="115"/>
                  <a:pt x="585" y="115"/>
                </a:cubicBezTo>
                <a:cubicBezTo>
                  <a:pt x="584" y="115"/>
                  <a:pt x="584" y="116"/>
                  <a:pt x="584" y="116"/>
                </a:cubicBezTo>
                <a:cubicBezTo>
                  <a:pt x="583" y="117"/>
                  <a:pt x="582" y="117"/>
                  <a:pt x="581" y="119"/>
                </a:cubicBezTo>
                <a:cubicBezTo>
                  <a:pt x="581" y="119"/>
                  <a:pt x="580" y="119"/>
                  <a:pt x="580" y="119"/>
                </a:cubicBezTo>
                <a:cubicBezTo>
                  <a:pt x="580" y="119"/>
                  <a:pt x="580" y="119"/>
                  <a:pt x="580" y="120"/>
                </a:cubicBezTo>
                <a:cubicBezTo>
                  <a:pt x="580" y="120"/>
                  <a:pt x="579" y="120"/>
                  <a:pt x="579" y="121"/>
                </a:cubicBezTo>
                <a:cubicBezTo>
                  <a:pt x="579" y="121"/>
                  <a:pt x="578" y="120"/>
                  <a:pt x="578" y="120"/>
                </a:cubicBezTo>
                <a:cubicBezTo>
                  <a:pt x="578" y="122"/>
                  <a:pt x="579" y="122"/>
                  <a:pt x="578" y="124"/>
                </a:cubicBezTo>
                <a:cubicBezTo>
                  <a:pt x="578" y="124"/>
                  <a:pt x="578" y="124"/>
                  <a:pt x="577" y="124"/>
                </a:cubicBezTo>
                <a:cubicBezTo>
                  <a:pt x="577" y="126"/>
                  <a:pt x="578" y="129"/>
                  <a:pt x="578" y="129"/>
                </a:cubicBezTo>
                <a:cubicBezTo>
                  <a:pt x="578" y="129"/>
                  <a:pt x="578" y="129"/>
                  <a:pt x="578" y="129"/>
                </a:cubicBezTo>
                <a:cubicBezTo>
                  <a:pt x="579" y="129"/>
                  <a:pt x="579" y="129"/>
                  <a:pt x="579" y="130"/>
                </a:cubicBezTo>
                <a:cubicBezTo>
                  <a:pt x="580" y="130"/>
                  <a:pt x="580" y="130"/>
                  <a:pt x="580" y="130"/>
                </a:cubicBezTo>
                <a:cubicBezTo>
                  <a:pt x="581" y="131"/>
                  <a:pt x="581" y="132"/>
                  <a:pt x="583" y="132"/>
                </a:cubicBezTo>
                <a:cubicBezTo>
                  <a:pt x="583" y="133"/>
                  <a:pt x="584" y="133"/>
                  <a:pt x="584" y="134"/>
                </a:cubicBezTo>
                <a:cubicBezTo>
                  <a:pt x="583" y="134"/>
                  <a:pt x="583" y="134"/>
                  <a:pt x="583" y="134"/>
                </a:cubicBezTo>
                <a:cubicBezTo>
                  <a:pt x="583" y="134"/>
                  <a:pt x="580" y="136"/>
                  <a:pt x="580" y="135"/>
                </a:cubicBezTo>
                <a:cubicBezTo>
                  <a:pt x="579" y="135"/>
                  <a:pt x="576" y="134"/>
                  <a:pt x="575" y="135"/>
                </a:cubicBezTo>
                <a:cubicBezTo>
                  <a:pt x="575" y="135"/>
                  <a:pt x="575" y="135"/>
                  <a:pt x="575" y="135"/>
                </a:cubicBezTo>
                <a:cubicBezTo>
                  <a:pt x="575" y="135"/>
                  <a:pt x="575" y="135"/>
                  <a:pt x="575" y="135"/>
                </a:cubicBezTo>
                <a:cubicBezTo>
                  <a:pt x="577" y="135"/>
                  <a:pt x="577" y="136"/>
                  <a:pt x="579" y="136"/>
                </a:cubicBezTo>
                <a:cubicBezTo>
                  <a:pt x="580" y="136"/>
                  <a:pt x="581" y="135"/>
                  <a:pt x="582" y="136"/>
                </a:cubicBezTo>
                <a:cubicBezTo>
                  <a:pt x="582" y="136"/>
                  <a:pt x="582" y="135"/>
                  <a:pt x="582" y="135"/>
                </a:cubicBezTo>
                <a:cubicBezTo>
                  <a:pt x="582" y="135"/>
                  <a:pt x="582" y="135"/>
                  <a:pt x="582" y="135"/>
                </a:cubicBezTo>
                <a:cubicBezTo>
                  <a:pt x="582" y="135"/>
                  <a:pt x="582" y="135"/>
                  <a:pt x="582" y="135"/>
                </a:cubicBezTo>
                <a:cubicBezTo>
                  <a:pt x="582" y="136"/>
                  <a:pt x="582" y="136"/>
                  <a:pt x="582" y="136"/>
                </a:cubicBezTo>
                <a:cubicBezTo>
                  <a:pt x="582" y="136"/>
                  <a:pt x="582" y="136"/>
                  <a:pt x="581" y="136"/>
                </a:cubicBezTo>
                <a:cubicBezTo>
                  <a:pt x="581" y="136"/>
                  <a:pt x="581" y="136"/>
                  <a:pt x="581" y="137"/>
                </a:cubicBezTo>
                <a:cubicBezTo>
                  <a:pt x="581" y="137"/>
                  <a:pt x="580" y="137"/>
                  <a:pt x="580" y="138"/>
                </a:cubicBezTo>
                <a:cubicBezTo>
                  <a:pt x="580" y="138"/>
                  <a:pt x="580" y="138"/>
                  <a:pt x="579" y="138"/>
                </a:cubicBezTo>
                <a:cubicBezTo>
                  <a:pt x="579" y="138"/>
                  <a:pt x="579" y="138"/>
                  <a:pt x="579" y="138"/>
                </a:cubicBezTo>
                <a:cubicBezTo>
                  <a:pt x="579" y="137"/>
                  <a:pt x="579" y="137"/>
                  <a:pt x="579" y="137"/>
                </a:cubicBezTo>
                <a:cubicBezTo>
                  <a:pt x="578" y="137"/>
                  <a:pt x="579" y="139"/>
                  <a:pt x="577" y="139"/>
                </a:cubicBezTo>
                <a:cubicBezTo>
                  <a:pt x="577" y="139"/>
                  <a:pt x="577" y="139"/>
                  <a:pt x="577" y="139"/>
                </a:cubicBezTo>
                <a:cubicBezTo>
                  <a:pt x="577" y="139"/>
                  <a:pt x="576" y="139"/>
                  <a:pt x="575" y="139"/>
                </a:cubicBezTo>
                <a:cubicBezTo>
                  <a:pt x="575" y="140"/>
                  <a:pt x="577" y="142"/>
                  <a:pt x="576" y="143"/>
                </a:cubicBezTo>
                <a:cubicBezTo>
                  <a:pt x="576" y="143"/>
                  <a:pt x="576" y="143"/>
                  <a:pt x="575" y="143"/>
                </a:cubicBezTo>
                <a:cubicBezTo>
                  <a:pt x="575" y="143"/>
                  <a:pt x="575" y="143"/>
                  <a:pt x="575" y="143"/>
                </a:cubicBezTo>
                <a:cubicBezTo>
                  <a:pt x="575" y="143"/>
                  <a:pt x="576" y="144"/>
                  <a:pt x="576" y="144"/>
                </a:cubicBezTo>
                <a:cubicBezTo>
                  <a:pt x="576" y="144"/>
                  <a:pt x="576" y="144"/>
                  <a:pt x="576" y="145"/>
                </a:cubicBezTo>
                <a:cubicBezTo>
                  <a:pt x="576" y="145"/>
                  <a:pt x="575" y="146"/>
                  <a:pt x="575" y="146"/>
                </a:cubicBezTo>
                <a:cubicBezTo>
                  <a:pt x="575" y="147"/>
                  <a:pt x="575" y="147"/>
                  <a:pt x="575" y="148"/>
                </a:cubicBezTo>
                <a:cubicBezTo>
                  <a:pt x="574" y="149"/>
                  <a:pt x="574" y="150"/>
                  <a:pt x="573" y="151"/>
                </a:cubicBezTo>
                <a:cubicBezTo>
                  <a:pt x="573" y="151"/>
                  <a:pt x="573" y="151"/>
                  <a:pt x="573" y="151"/>
                </a:cubicBezTo>
                <a:cubicBezTo>
                  <a:pt x="573" y="151"/>
                  <a:pt x="572" y="151"/>
                  <a:pt x="572" y="151"/>
                </a:cubicBezTo>
                <a:cubicBezTo>
                  <a:pt x="571" y="151"/>
                  <a:pt x="571" y="151"/>
                  <a:pt x="569" y="151"/>
                </a:cubicBezTo>
                <a:cubicBezTo>
                  <a:pt x="569" y="151"/>
                  <a:pt x="569" y="151"/>
                  <a:pt x="569" y="151"/>
                </a:cubicBezTo>
                <a:cubicBezTo>
                  <a:pt x="569" y="151"/>
                  <a:pt x="569" y="151"/>
                  <a:pt x="569" y="151"/>
                </a:cubicBezTo>
                <a:cubicBezTo>
                  <a:pt x="568" y="152"/>
                  <a:pt x="568" y="152"/>
                  <a:pt x="568" y="153"/>
                </a:cubicBezTo>
                <a:cubicBezTo>
                  <a:pt x="568" y="153"/>
                  <a:pt x="568" y="153"/>
                  <a:pt x="568" y="154"/>
                </a:cubicBezTo>
                <a:cubicBezTo>
                  <a:pt x="568" y="154"/>
                  <a:pt x="568" y="154"/>
                  <a:pt x="568" y="154"/>
                </a:cubicBezTo>
                <a:cubicBezTo>
                  <a:pt x="566" y="154"/>
                  <a:pt x="565" y="155"/>
                  <a:pt x="563" y="154"/>
                </a:cubicBezTo>
                <a:cubicBezTo>
                  <a:pt x="563" y="154"/>
                  <a:pt x="564" y="153"/>
                  <a:pt x="564" y="153"/>
                </a:cubicBezTo>
                <a:cubicBezTo>
                  <a:pt x="563" y="152"/>
                  <a:pt x="563" y="151"/>
                  <a:pt x="562" y="150"/>
                </a:cubicBezTo>
                <a:cubicBezTo>
                  <a:pt x="562" y="150"/>
                  <a:pt x="563" y="150"/>
                  <a:pt x="563" y="150"/>
                </a:cubicBezTo>
                <a:cubicBezTo>
                  <a:pt x="563" y="150"/>
                  <a:pt x="563" y="150"/>
                  <a:pt x="563" y="149"/>
                </a:cubicBezTo>
                <a:cubicBezTo>
                  <a:pt x="563" y="149"/>
                  <a:pt x="563" y="149"/>
                  <a:pt x="563" y="149"/>
                </a:cubicBezTo>
                <a:cubicBezTo>
                  <a:pt x="563" y="149"/>
                  <a:pt x="563" y="149"/>
                  <a:pt x="564" y="149"/>
                </a:cubicBezTo>
                <a:cubicBezTo>
                  <a:pt x="562" y="148"/>
                  <a:pt x="561" y="147"/>
                  <a:pt x="561" y="145"/>
                </a:cubicBezTo>
                <a:cubicBezTo>
                  <a:pt x="561" y="145"/>
                  <a:pt x="560" y="145"/>
                  <a:pt x="560" y="145"/>
                </a:cubicBezTo>
                <a:cubicBezTo>
                  <a:pt x="560" y="144"/>
                  <a:pt x="560" y="144"/>
                  <a:pt x="559" y="143"/>
                </a:cubicBezTo>
                <a:cubicBezTo>
                  <a:pt x="560" y="142"/>
                  <a:pt x="560" y="142"/>
                  <a:pt x="560" y="141"/>
                </a:cubicBezTo>
                <a:cubicBezTo>
                  <a:pt x="559" y="141"/>
                  <a:pt x="559" y="141"/>
                  <a:pt x="559" y="141"/>
                </a:cubicBezTo>
                <a:cubicBezTo>
                  <a:pt x="559" y="141"/>
                  <a:pt x="559" y="141"/>
                  <a:pt x="559" y="141"/>
                </a:cubicBezTo>
                <a:cubicBezTo>
                  <a:pt x="559" y="141"/>
                  <a:pt x="558" y="141"/>
                  <a:pt x="558" y="141"/>
                </a:cubicBezTo>
                <a:cubicBezTo>
                  <a:pt x="558" y="140"/>
                  <a:pt x="558" y="138"/>
                  <a:pt x="558" y="138"/>
                </a:cubicBezTo>
                <a:cubicBezTo>
                  <a:pt x="558" y="137"/>
                  <a:pt x="558" y="137"/>
                  <a:pt x="558" y="137"/>
                </a:cubicBezTo>
                <a:cubicBezTo>
                  <a:pt x="558" y="137"/>
                  <a:pt x="558" y="136"/>
                  <a:pt x="558" y="136"/>
                </a:cubicBezTo>
                <a:cubicBezTo>
                  <a:pt x="557" y="137"/>
                  <a:pt x="557" y="136"/>
                  <a:pt x="556" y="135"/>
                </a:cubicBezTo>
                <a:cubicBezTo>
                  <a:pt x="556" y="135"/>
                  <a:pt x="556" y="135"/>
                  <a:pt x="556" y="134"/>
                </a:cubicBezTo>
                <a:cubicBezTo>
                  <a:pt x="556" y="135"/>
                  <a:pt x="556" y="135"/>
                  <a:pt x="556" y="135"/>
                </a:cubicBezTo>
                <a:cubicBezTo>
                  <a:pt x="556" y="136"/>
                  <a:pt x="555" y="137"/>
                  <a:pt x="555" y="137"/>
                </a:cubicBezTo>
                <a:cubicBezTo>
                  <a:pt x="554" y="138"/>
                  <a:pt x="553" y="137"/>
                  <a:pt x="553" y="137"/>
                </a:cubicBezTo>
                <a:cubicBezTo>
                  <a:pt x="552" y="138"/>
                  <a:pt x="552" y="138"/>
                  <a:pt x="552" y="138"/>
                </a:cubicBezTo>
                <a:cubicBezTo>
                  <a:pt x="551" y="140"/>
                  <a:pt x="549" y="140"/>
                  <a:pt x="548" y="142"/>
                </a:cubicBezTo>
                <a:cubicBezTo>
                  <a:pt x="547" y="142"/>
                  <a:pt x="545" y="142"/>
                  <a:pt x="544" y="142"/>
                </a:cubicBezTo>
                <a:cubicBezTo>
                  <a:pt x="544" y="142"/>
                  <a:pt x="544" y="142"/>
                  <a:pt x="544" y="141"/>
                </a:cubicBezTo>
                <a:cubicBezTo>
                  <a:pt x="543" y="142"/>
                  <a:pt x="543" y="142"/>
                  <a:pt x="543" y="142"/>
                </a:cubicBezTo>
                <a:cubicBezTo>
                  <a:pt x="543" y="142"/>
                  <a:pt x="543" y="142"/>
                  <a:pt x="543" y="142"/>
                </a:cubicBezTo>
                <a:cubicBezTo>
                  <a:pt x="543" y="141"/>
                  <a:pt x="543" y="141"/>
                  <a:pt x="543" y="141"/>
                </a:cubicBezTo>
                <a:cubicBezTo>
                  <a:pt x="542" y="141"/>
                  <a:pt x="541" y="140"/>
                  <a:pt x="540" y="140"/>
                </a:cubicBezTo>
                <a:cubicBezTo>
                  <a:pt x="540" y="139"/>
                  <a:pt x="539" y="139"/>
                  <a:pt x="539" y="139"/>
                </a:cubicBezTo>
                <a:cubicBezTo>
                  <a:pt x="539" y="138"/>
                  <a:pt x="540" y="138"/>
                  <a:pt x="539" y="137"/>
                </a:cubicBezTo>
                <a:cubicBezTo>
                  <a:pt x="540" y="137"/>
                  <a:pt x="540" y="137"/>
                  <a:pt x="540" y="137"/>
                </a:cubicBezTo>
                <a:cubicBezTo>
                  <a:pt x="540" y="138"/>
                  <a:pt x="540" y="138"/>
                  <a:pt x="540" y="138"/>
                </a:cubicBezTo>
                <a:cubicBezTo>
                  <a:pt x="540" y="138"/>
                  <a:pt x="540" y="138"/>
                  <a:pt x="540" y="138"/>
                </a:cubicBezTo>
                <a:cubicBezTo>
                  <a:pt x="541" y="137"/>
                  <a:pt x="541" y="138"/>
                  <a:pt x="541" y="138"/>
                </a:cubicBezTo>
                <a:cubicBezTo>
                  <a:pt x="541" y="138"/>
                  <a:pt x="541" y="138"/>
                  <a:pt x="541" y="138"/>
                </a:cubicBezTo>
                <a:cubicBezTo>
                  <a:pt x="541" y="138"/>
                  <a:pt x="541" y="137"/>
                  <a:pt x="542" y="137"/>
                </a:cubicBezTo>
                <a:cubicBezTo>
                  <a:pt x="542" y="137"/>
                  <a:pt x="542" y="137"/>
                  <a:pt x="542" y="137"/>
                </a:cubicBezTo>
                <a:cubicBezTo>
                  <a:pt x="541" y="137"/>
                  <a:pt x="541" y="138"/>
                  <a:pt x="541" y="137"/>
                </a:cubicBezTo>
                <a:cubicBezTo>
                  <a:pt x="540" y="137"/>
                  <a:pt x="540" y="137"/>
                  <a:pt x="541" y="137"/>
                </a:cubicBezTo>
                <a:cubicBezTo>
                  <a:pt x="541" y="136"/>
                  <a:pt x="541" y="136"/>
                  <a:pt x="542" y="136"/>
                </a:cubicBezTo>
                <a:cubicBezTo>
                  <a:pt x="542" y="136"/>
                  <a:pt x="542" y="136"/>
                  <a:pt x="542" y="136"/>
                </a:cubicBezTo>
                <a:cubicBezTo>
                  <a:pt x="541" y="136"/>
                  <a:pt x="541" y="136"/>
                  <a:pt x="541" y="136"/>
                </a:cubicBezTo>
                <a:cubicBezTo>
                  <a:pt x="541" y="135"/>
                  <a:pt x="541" y="135"/>
                  <a:pt x="542" y="135"/>
                </a:cubicBezTo>
                <a:cubicBezTo>
                  <a:pt x="541" y="135"/>
                  <a:pt x="541" y="135"/>
                  <a:pt x="541" y="136"/>
                </a:cubicBezTo>
                <a:cubicBezTo>
                  <a:pt x="541" y="136"/>
                  <a:pt x="541" y="136"/>
                  <a:pt x="541" y="136"/>
                </a:cubicBezTo>
                <a:cubicBezTo>
                  <a:pt x="540" y="135"/>
                  <a:pt x="540" y="135"/>
                  <a:pt x="540" y="135"/>
                </a:cubicBezTo>
                <a:cubicBezTo>
                  <a:pt x="540" y="135"/>
                  <a:pt x="540" y="135"/>
                  <a:pt x="540" y="136"/>
                </a:cubicBezTo>
                <a:cubicBezTo>
                  <a:pt x="540" y="136"/>
                  <a:pt x="540" y="136"/>
                  <a:pt x="539" y="136"/>
                </a:cubicBezTo>
                <a:cubicBezTo>
                  <a:pt x="539" y="136"/>
                  <a:pt x="539" y="136"/>
                  <a:pt x="539" y="136"/>
                </a:cubicBezTo>
                <a:cubicBezTo>
                  <a:pt x="539" y="136"/>
                  <a:pt x="539" y="136"/>
                  <a:pt x="539" y="136"/>
                </a:cubicBezTo>
                <a:cubicBezTo>
                  <a:pt x="539" y="136"/>
                  <a:pt x="539" y="136"/>
                  <a:pt x="538" y="136"/>
                </a:cubicBezTo>
                <a:cubicBezTo>
                  <a:pt x="538" y="135"/>
                  <a:pt x="538" y="135"/>
                  <a:pt x="538" y="135"/>
                </a:cubicBezTo>
                <a:cubicBezTo>
                  <a:pt x="538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39" y="134"/>
                  <a:pt x="539" y="134"/>
                  <a:pt x="539" y="134"/>
                </a:cubicBezTo>
                <a:cubicBezTo>
                  <a:pt x="540" y="134"/>
                  <a:pt x="540" y="134"/>
                  <a:pt x="540" y="134"/>
                </a:cubicBezTo>
                <a:cubicBezTo>
                  <a:pt x="540" y="134"/>
                  <a:pt x="540" y="134"/>
                  <a:pt x="540" y="134"/>
                </a:cubicBezTo>
                <a:cubicBezTo>
                  <a:pt x="541" y="134"/>
                  <a:pt x="541" y="134"/>
                  <a:pt x="542" y="133"/>
                </a:cubicBezTo>
                <a:cubicBezTo>
                  <a:pt x="541" y="133"/>
                  <a:pt x="541" y="134"/>
                  <a:pt x="540" y="134"/>
                </a:cubicBezTo>
                <a:cubicBezTo>
                  <a:pt x="540" y="133"/>
                  <a:pt x="540" y="133"/>
                  <a:pt x="540" y="133"/>
                </a:cubicBezTo>
                <a:cubicBezTo>
                  <a:pt x="540" y="133"/>
                  <a:pt x="540" y="133"/>
                  <a:pt x="540" y="133"/>
                </a:cubicBezTo>
                <a:cubicBezTo>
                  <a:pt x="540" y="133"/>
                  <a:pt x="541" y="132"/>
                  <a:pt x="541" y="132"/>
                </a:cubicBezTo>
                <a:cubicBezTo>
                  <a:pt x="539" y="132"/>
                  <a:pt x="539" y="132"/>
                  <a:pt x="538" y="131"/>
                </a:cubicBezTo>
                <a:cubicBezTo>
                  <a:pt x="539" y="131"/>
                  <a:pt x="539" y="130"/>
                  <a:pt x="540" y="130"/>
                </a:cubicBezTo>
                <a:cubicBezTo>
                  <a:pt x="540" y="130"/>
                  <a:pt x="539" y="130"/>
                  <a:pt x="539" y="129"/>
                </a:cubicBezTo>
                <a:cubicBezTo>
                  <a:pt x="539" y="130"/>
                  <a:pt x="538" y="130"/>
                  <a:pt x="538" y="129"/>
                </a:cubicBezTo>
                <a:cubicBezTo>
                  <a:pt x="538" y="129"/>
                  <a:pt x="538" y="129"/>
                  <a:pt x="538" y="129"/>
                </a:cubicBezTo>
                <a:cubicBezTo>
                  <a:pt x="538" y="128"/>
                  <a:pt x="538" y="128"/>
                  <a:pt x="539" y="127"/>
                </a:cubicBezTo>
                <a:cubicBezTo>
                  <a:pt x="539" y="127"/>
                  <a:pt x="539" y="127"/>
                  <a:pt x="539" y="127"/>
                </a:cubicBezTo>
                <a:cubicBezTo>
                  <a:pt x="538" y="127"/>
                  <a:pt x="538" y="127"/>
                  <a:pt x="538" y="126"/>
                </a:cubicBezTo>
                <a:cubicBezTo>
                  <a:pt x="538" y="125"/>
                  <a:pt x="538" y="125"/>
                  <a:pt x="538" y="124"/>
                </a:cubicBezTo>
                <a:cubicBezTo>
                  <a:pt x="539" y="124"/>
                  <a:pt x="540" y="124"/>
                  <a:pt x="541" y="124"/>
                </a:cubicBezTo>
                <a:cubicBezTo>
                  <a:pt x="541" y="123"/>
                  <a:pt x="541" y="123"/>
                  <a:pt x="541" y="123"/>
                </a:cubicBezTo>
                <a:cubicBezTo>
                  <a:pt x="540" y="123"/>
                  <a:pt x="540" y="123"/>
                  <a:pt x="539" y="122"/>
                </a:cubicBezTo>
                <a:cubicBezTo>
                  <a:pt x="539" y="122"/>
                  <a:pt x="539" y="122"/>
                  <a:pt x="539" y="122"/>
                </a:cubicBezTo>
                <a:cubicBezTo>
                  <a:pt x="541" y="122"/>
                  <a:pt x="541" y="121"/>
                  <a:pt x="542" y="121"/>
                </a:cubicBezTo>
                <a:cubicBezTo>
                  <a:pt x="543" y="121"/>
                  <a:pt x="543" y="120"/>
                  <a:pt x="543" y="120"/>
                </a:cubicBezTo>
                <a:cubicBezTo>
                  <a:pt x="544" y="120"/>
                  <a:pt x="545" y="120"/>
                  <a:pt x="546" y="119"/>
                </a:cubicBezTo>
                <a:cubicBezTo>
                  <a:pt x="545" y="119"/>
                  <a:pt x="545" y="119"/>
                  <a:pt x="544" y="118"/>
                </a:cubicBezTo>
                <a:cubicBezTo>
                  <a:pt x="544" y="118"/>
                  <a:pt x="545" y="118"/>
                  <a:pt x="545" y="118"/>
                </a:cubicBezTo>
                <a:cubicBezTo>
                  <a:pt x="546" y="118"/>
                  <a:pt x="548" y="118"/>
                  <a:pt x="548" y="118"/>
                </a:cubicBezTo>
                <a:cubicBezTo>
                  <a:pt x="548" y="117"/>
                  <a:pt x="550" y="115"/>
                  <a:pt x="551" y="115"/>
                </a:cubicBezTo>
                <a:cubicBezTo>
                  <a:pt x="551" y="116"/>
                  <a:pt x="551" y="116"/>
                  <a:pt x="552" y="116"/>
                </a:cubicBezTo>
                <a:cubicBezTo>
                  <a:pt x="552" y="116"/>
                  <a:pt x="552" y="116"/>
                  <a:pt x="552" y="116"/>
                </a:cubicBezTo>
                <a:cubicBezTo>
                  <a:pt x="552" y="115"/>
                  <a:pt x="553" y="115"/>
                  <a:pt x="554" y="114"/>
                </a:cubicBezTo>
                <a:cubicBezTo>
                  <a:pt x="554" y="114"/>
                  <a:pt x="554" y="113"/>
                  <a:pt x="554" y="113"/>
                </a:cubicBezTo>
                <a:cubicBezTo>
                  <a:pt x="554" y="112"/>
                  <a:pt x="556" y="110"/>
                  <a:pt x="557" y="110"/>
                </a:cubicBezTo>
                <a:cubicBezTo>
                  <a:pt x="558" y="110"/>
                  <a:pt x="558" y="110"/>
                  <a:pt x="559" y="110"/>
                </a:cubicBezTo>
                <a:cubicBezTo>
                  <a:pt x="559" y="110"/>
                  <a:pt x="559" y="110"/>
                  <a:pt x="559" y="110"/>
                </a:cubicBezTo>
                <a:cubicBezTo>
                  <a:pt x="559" y="109"/>
                  <a:pt x="559" y="109"/>
                  <a:pt x="559" y="109"/>
                </a:cubicBezTo>
                <a:cubicBezTo>
                  <a:pt x="560" y="108"/>
                  <a:pt x="560" y="107"/>
                  <a:pt x="561" y="106"/>
                </a:cubicBezTo>
                <a:cubicBezTo>
                  <a:pt x="562" y="106"/>
                  <a:pt x="562" y="106"/>
                  <a:pt x="562" y="106"/>
                </a:cubicBezTo>
                <a:cubicBezTo>
                  <a:pt x="562" y="106"/>
                  <a:pt x="562" y="105"/>
                  <a:pt x="562" y="105"/>
                </a:cubicBezTo>
                <a:cubicBezTo>
                  <a:pt x="562" y="105"/>
                  <a:pt x="562" y="105"/>
                  <a:pt x="562" y="105"/>
                </a:cubicBezTo>
                <a:cubicBezTo>
                  <a:pt x="562" y="103"/>
                  <a:pt x="562" y="102"/>
                  <a:pt x="564" y="102"/>
                </a:cubicBezTo>
                <a:cubicBezTo>
                  <a:pt x="564" y="102"/>
                  <a:pt x="564" y="101"/>
                  <a:pt x="564" y="101"/>
                </a:cubicBezTo>
                <a:cubicBezTo>
                  <a:pt x="565" y="101"/>
                  <a:pt x="565" y="101"/>
                  <a:pt x="566" y="101"/>
                </a:cubicBezTo>
                <a:cubicBezTo>
                  <a:pt x="566" y="101"/>
                  <a:pt x="566" y="101"/>
                  <a:pt x="566" y="101"/>
                </a:cubicBezTo>
                <a:cubicBezTo>
                  <a:pt x="565" y="100"/>
                  <a:pt x="565" y="100"/>
                  <a:pt x="564" y="99"/>
                </a:cubicBezTo>
                <a:cubicBezTo>
                  <a:pt x="565" y="99"/>
                  <a:pt x="565" y="98"/>
                  <a:pt x="565" y="98"/>
                </a:cubicBezTo>
                <a:cubicBezTo>
                  <a:pt x="566" y="98"/>
                  <a:pt x="566" y="98"/>
                  <a:pt x="567" y="98"/>
                </a:cubicBezTo>
                <a:cubicBezTo>
                  <a:pt x="567" y="98"/>
                  <a:pt x="567" y="98"/>
                  <a:pt x="567" y="98"/>
                </a:cubicBezTo>
                <a:cubicBezTo>
                  <a:pt x="567" y="97"/>
                  <a:pt x="567" y="97"/>
                  <a:pt x="566" y="97"/>
                </a:cubicBezTo>
                <a:cubicBezTo>
                  <a:pt x="566" y="97"/>
                  <a:pt x="567" y="97"/>
                  <a:pt x="567" y="97"/>
                </a:cubicBezTo>
                <a:cubicBezTo>
                  <a:pt x="567" y="96"/>
                  <a:pt x="569" y="96"/>
                  <a:pt x="570" y="95"/>
                </a:cubicBezTo>
                <a:cubicBezTo>
                  <a:pt x="569" y="95"/>
                  <a:pt x="569" y="95"/>
                  <a:pt x="569" y="94"/>
                </a:cubicBezTo>
                <a:cubicBezTo>
                  <a:pt x="570" y="94"/>
                  <a:pt x="570" y="94"/>
                  <a:pt x="570" y="93"/>
                </a:cubicBezTo>
                <a:cubicBezTo>
                  <a:pt x="571" y="93"/>
                  <a:pt x="571" y="93"/>
                  <a:pt x="572" y="94"/>
                </a:cubicBezTo>
                <a:cubicBezTo>
                  <a:pt x="572" y="93"/>
                  <a:pt x="572" y="93"/>
                  <a:pt x="573" y="93"/>
                </a:cubicBezTo>
                <a:cubicBezTo>
                  <a:pt x="573" y="93"/>
                  <a:pt x="573" y="93"/>
                  <a:pt x="573" y="92"/>
                </a:cubicBezTo>
                <a:cubicBezTo>
                  <a:pt x="573" y="92"/>
                  <a:pt x="572" y="92"/>
                  <a:pt x="572" y="92"/>
                </a:cubicBezTo>
                <a:cubicBezTo>
                  <a:pt x="573" y="91"/>
                  <a:pt x="573" y="90"/>
                  <a:pt x="574" y="90"/>
                </a:cubicBezTo>
                <a:cubicBezTo>
                  <a:pt x="574" y="90"/>
                  <a:pt x="574" y="90"/>
                  <a:pt x="574" y="90"/>
                </a:cubicBezTo>
                <a:cubicBezTo>
                  <a:pt x="574" y="91"/>
                  <a:pt x="574" y="91"/>
                  <a:pt x="575" y="91"/>
                </a:cubicBezTo>
                <a:cubicBezTo>
                  <a:pt x="575" y="91"/>
                  <a:pt x="575" y="91"/>
                  <a:pt x="575" y="91"/>
                </a:cubicBezTo>
                <a:cubicBezTo>
                  <a:pt x="575" y="91"/>
                  <a:pt x="576" y="91"/>
                  <a:pt x="576" y="90"/>
                </a:cubicBezTo>
                <a:cubicBezTo>
                  <a:pt x="576" y="90"/>
                  <a:pt x="576" y="89"/>
                  <a:pt x="575" y="89"/>
                </a:cubicBezTo>
                <a:cubicBezTo>
                  <a:pt x="576" y="89"/>
                  <a:pt x="577" y="89"/>
                  <a:pt x="577" y="88"/>
                </a:cubicBezTo>
                <a:cubicBezTo>
                  <a:pt x="577" y="88"/>
                  <a:pt x="577" y="88"/>
                  <a:pt x="577" y="88"/>
                </a:cubicBezTo>
                <a:cubicBezTo>
                  <a:pt x="577" y="88"/>
                  <a:pt x="577" y="88"/>
                  <a:pt x="577" y="88"/>
                </a:cubicBezTo>
                <a:cubicBezTo>
                  <a:pt x="577" y="87"/>
                  <a:pt x="577" y="87"/>
                  <a:pt x="577" y="87"/>
                </a:cubicBezTo>
                <a:cubicBezTo>
                  <a:pt x="578" y="86"/>
                  <a:pt x="578" y="86"/>
                  <a:pt x="579" y="85"/>
                </a:cubicBezTo>
                <a:cubicBezTo>
                  <a:pt x="580" y="84"/>
                  <a:pt x="581" y="86"/>
                  <a:pt x="581" y="83"/>
                </a:cubicBezTo>
                <a:cubicBezTo>
                  <a:pt x="582" y="83"/>
                  <a:pt x="582" y="83"/>
                  <a:pt x="582" y="84"/>
                </a:cubicBezTo>
                <a:cubicBezTo>
                  <a:pt x="584" y="83"/>
                  <a:pt x="584" y="84"/>
                  <a:pt x="585" y="84"/>
                </a:cubicBezTo>
                <a:cubicBezTo>
                  <a:pt x="586" y="83"/>
                  <a:pt x="587" y="81"/>
                  <a:pt x="588" y="80"/>
                </a:cubicBezTo>
                <a:cubicBezTo>
                  <a:pt x="588" y="81"/>
                  <a:pt x="588" y="81"/>
                  <a:pt x="588" y="81"/>
                </a:cubicBezTo>
                <a:cubicBezTo>
                  <a:pt x="588" y="81"/>
                  <a:pt x="588" y="81"/>
                  <a:pt x="588" y="81"/>
                </a:cubicBezTo>
                <a:cubicBezTo>
                  <a:pt x="588" y="82"/>
                  <a:pt x="588" y="82"/>
                  <a:pt x="587" y="83"/>
                </a:cubicBezTo>
                <a:cubicBezTo>
                  <a:pt x="588" y="82"/>
                  <a:pt x="589" y="82"/>
                  <a:pt x="589" y="81"/>
                </a:cubicBezTo>
                <a:cubicBezTo>
                  <a:pt x="590" y="80"/>
                  <a:pt x="591" y="80"/>
                  <a:pt x="591" y="79"/>
                </a:cubicBezTo>
                <a:cubicBezTo>
                  <a:pt x="591" y="79"/>
                  <a:pt x="592" y="79"/>
                  <a:pt x="592" y="79"/>
                </a:cubicBezTo>
                <a:cubicBezTo>
                  <a:pt x="592" y="80"/>
                  <a:pt x="593" y="80"/>
                  <a:pt x="593" y="80"/>
                </a:cubicBezTo>
                <a:cubicBezTo>
                  <a:pt x="594" y="76"/>
                  <a:pt x="595" y="78"/>
                  <a:pt x="597" y="79"/>
                </a:cubicBezTo>
                <a:cubicBezTo>
                  <a:pt x="598" y="78"/>
                  <a:pt x="598" y="77"/>
                  <a:pt x="599" y="76"/>
                </a:cubicBezTo>
                <a:cubicBezTo>
                  <a:pt x="600" y="76"/>
                  <a:pt x="600" y="76"/>
                  <a:pt x="601" y="76"/>
                </a:cubicBezTo>
                <a:cubicBezTo>
                  <a:pt x="602" y="75"/>
                  <a:pt x="603" y="74"/>
                  <a:pt x="606" y="74"/>
                </a:cubicBezTo>
                <a:cubicBezTo>
                  <a:pt x="605" y="75"/>
                  <a:pt x="603" y="76"/>
                  <a:pt x="603" y="78"/>
                </a:cubicBezTo>
                <a:cubicBezTo>
                  <a:pt x="604" y="78"/>
                  <a:pt x="604" y="78"/>
                  <a:pt x="604" y="79"/>
                </a:cubicBezTo>
                <a:cubicBezTo>
                  <a:pt x="605" y="77"/>
                  <a:pt x="607" y="75"/>
                  <a:pt x="608" y="74"/>
                </a:cubicBezTo>
                <a:cubicBezTo>
                  <a:pt x="608" y="75"/>
                  <a:pt x="608" y="76"/>
                  <a:pt x="608" y="77"/>
                </a:cubicBezTo>
                <a:cubicBezTo>
                  <a:pt x="610" y="76"/>
                  <a:pt x="611" y="75"/>
                  <a:pt x="611" y="73"/>
                </a:cubicBezTo>
                <a:cubicBezTo>
                  <a:pt x="612" y="73"/>
                  <a:pt x="613" y="73"/>
                  <a:pt x="614" y="74"/>
                </a:cubicBezTo>
                <a:cubicBezTo>
                  <a:pt x="613" y="75"/>
                  <a:pt x="613" y="75"/>
                  <a:pt x="612" y="77"/>
                </a:cubicBezTo>
                <a:cubicBezTo>
                  <a:pt x="613" y="77"/>
                  <a:pt x="613" y="77"/>
                  <a:pt x="614" y="77"/>
                </a:cubicBezTo>
                <a:cubicBezTo>
                  <a:pt x="614" y="76"/>
                  <a:pt x="615" y="75"/>
                  <a:pt x="616" y="74"/>
                </a:cubicBezTo>
                <a:cubicBezTo>
                  <a:pt x="617" y="74"/>
                  <a:pt x="618" y="75"/>
                  <a:pt x="619" y="76"/>
                </a:cubicBezTo>
                <a:cubicBezTo>
                  <a:pt x="619" y="76"/>
                  <a:pt x="620" y="76"/>
                  <a:pt x="621" y="76"/>
                </a:cubicBezTo>
                <a:cubicBezTo>
                  <a:pt x="621" y="76"/>
                  <a:pt x="622" y="76"/>
                  <a:pt x="622" y="77"/>
                </a:cubicBezTo>
                <a:cubicBezTo>
                  <a:pt x="622" y="77"/>
                  <a:pt x="622" y="77"/>
                  <a:pt x="622" y="77"/>
                </a:cubicBezTo>
                <a:cubicBezTo>
                  <a:pt x="621" y="79"/>
                  <a:pt x="618" y="78"/>
                  <a:pt x="615" y="78"/>
                </a:cubicBezTo>
                <a:cubicBezTo>
                  <a:pt x="616" y="79"/>
                  <a:pt x="618" y="80"/>
                  <a:pt x="618" y="81"/>
                </a:cubicBezTo>
                <a:cubicBezTo>
                  <a:pt x="620" y="81"/>
                  <a:pt x="621" y="80"/>
                  <a:pt x="623" y="81"/>
                </a:cubicBezTo>
                <a:cubicBezTo>
                  <a:pt x="623" y="81"/>
                  <a:pt x="624" y="81"/>
                  <a:pt x="624" y="81"/>
                </a:cubicBezTo>
                <a:cubicBezTo>
                  <a:pt x="625" y="80"/>
                  <a:pt x="626" y="80"/>
                  <a:pt x="626" y="79"/>
                </a:cubicBezTo>
                <a:cubicBezTo>
                  <a:pt x="626" y="82"/>
                  <a:pt x="628" y="82"/>
                  <a:pt x="630" y="83"/>
                </a:cubicBezTo>
                <a:cubicBezTo>
                  <a:pt x="630" y="83"/>
                  <a:pt x="630" y="84"/>
                  <a:pt x="630" y="84"/>
                </a:cubicBezTo>
                <a:cubicBezTo>
                  <a:pt x="631" y="84"/>
                  <a:pt x="631" y="84"/>
                  <a:pt x="631" y="83"/>
                </a:cubicBezTo>
                <a:cubicBezTo>
                  <a:pt x="633" y="84"/>
                  <a:pt x="635" y="84"/>
                  <a:pt x="637" y="84"/>
                </a:cubicBezTo>
                <a:cubicBezTo>
                  <a:pt x="639" y="84"/>
                  <a:pt x="640" y="85"/>
                  <a:pt x="641" y="85"/>
                </a:cubicBezTo>
                <a:cubicBezTo>
                  <a:pt x="642" y="85"/>
                  <a:pt x="642" y="86"/>
                  <a:pt x="643" y="86"/>
                </a:cubicBezTo>
                <a:cubicBezTo>
                  <a:pt x="645" y="87"/>
                  <a:pt x="646" y="88"/>
                  <a:pt x="647" y="89"/>
                </a:cubicBezTo>
                <a:cubicBezTo>
                  <a:pt x="649" y="90"/>
                  <a:pt x="650" y="90"/>
                  <a:pt x="651" y="90"/>
                </a:cubicBezTo>
                <a:cubicBezTo>
                  <a:pt x="653" y="91"/>
                  <a:pt x="654" y="92"/>
                  <a:pt x="655" y="93"/>
                </a:cubicBezTo>
                <a:cubicBezTo>
                  <a:pt x="655" y="94"/>
                  <a:pt x="655" y="95"/>
                  <a:pt x="656" y="95"/>
                </a:cubicBezTo>
                <a:cubicBezTo>
                  <a:pt x="656" y="97"/>
                  <a:pt x="655" y="98"/>
                  <a:pt x="653" y="99"/>
                </a:cubicBezTo>
                <a:cubicBezTo>
                  <a:pt x="648" y="104"/>
                  <a:pt x="639" y="99"/>
                  <a:pt x="633" y="98"/>
                </a:cubicBezTo>
                <a:cubicBezTo>
                  <a:pt x="632" y="98"/>
                  <a:pt x="631" y="98"/>
                  <a:pt x="631" y="97"/>
                </a:cubicBezTo>
                <a:cubicBezTo>
                  <a:pt x="630" y="97"/>
                  <a:pt x="629" y="95"/>
                  <a:pt x="627" y="96"/>
                </a:cubicBezTo>
                <a:cubicBezTo>
                  <a:pt x="628" y="97"/>
                  <a:pt x="629" y="99"/>
                  <a:pt x="631" y="100"/>
                </a:cubicBezTo>
                <a:cubicBezTo>
                  <a:pt x="632" y="100"/>
                  <a:pt x="634" y="100"/>
                  <a:pt x="634" y="101"/>
                </a:cubicBezTo>
                <a:cubicBezTo>
                  <a:pt x="635" y="102"/>
                  <a:pt x="635" y="104"/>
                  <a:pt x="633" y="104"/>
                </a:cubicBezTo>
                <a:cubicBezTo>
                  <a:pt x="634" y="105"/>
                  <a:pt x="635" y="110"/>
                  <a:pt x="636" y="110"/>
                </a:cubicBezTo>
                <a:cubicBezTo>
                  <a:pt x="637" y="111"/>
                  <a:pt x="638" y="111"/>
                  <a:pt x="639" y="111"/>
                </a:cubicBezTo>
                <a:cubicBezTo>
                  <a:pt x="639" y="111"/>
                  <a:pt x="640" y="112"/>
                  <a:pt x="640" y="112"/>
                </a:cubicBezTo>
                <a:cubicBezTo>
                  <a:pt x="640" y="113"/>
                  <a:pt x="641" y="112"/>
                  <a:pt x="642" y="113"/>
                </a:cubicBezTo>
                <a:cubicBezTo>
                  <a:pt x="644" y="113"/>
                  <a:pt x="647" y="113"/>
                  <a:pt x="645" y="110"/>
                </a:cubicBezTo>
                <a:cubicBezTo>
                  <a:pt x="645" y="110"/>
                  <a:pt x="644" y="110"/>
                  <a:pt x="643" y="110"/>
                </a:cubicBezTo>
                <a:cubicBezTo>
                  <a:pt x="642" y="110"/>
                  <a:pt x="641" y="108"/>
                  <a:pt x="641" y="108"/>
                </a:cubicBezTo>
                <a:cubicBezTo>
                  <a:pt x="641" y="107"/>
                  <a:pt x="641" y="106"/>
                  <a:pt x="643" y="106"/>
                </a:cubicBezTo>
                <a:cubicBezTo>
                  <a:pt x="644" y="107"/>
                  <a:pt x="647" y="108"/>
                  <a:pt x="649" y="109"/>
                </a:cubicBezTo>
                <a:cubicBezTo>
                  <a:pt x="650" y="109"/>
                  <a:pt x="651" y="109"/>
                  <a:pt x="652" y="109"/>
                </a:cubicBezTo>
                <a:cubicBezTo>
                  <a:pt x="652" y="109"/>
                  <a:pt x="653" y="109"/>
                  <a:pt x="653" y="109"/>
                </a:cubicBezTo>
                <a:cubicBezTo>
                  <a:pt x="654" y="107"/>
                  <a:pt x="652" y="106"/>
                  <a:pt x="651" y="104"/>
                </a:cubicBezTo>
                <a:cubicBezTo>
                  <a:pt x="653" y="102"/>
                  <a:pt x="657" y="102"/>
                  <a:pt x="659" y="99"/>
                </a:cubicBezTo>
                <a:cubicBezTo>
                  <a:pt x="661" y="99"/>
                  <a:pt x="663" y="101"/>
                  <a:pt x="665" y="101"/>
                </a:cubicBezTo>
                <a:cubicBezTo>
                  <a:pt x="665" y="101"/>
                  <a:pt x="665" y="101"/>
                  <a:pt x="665" y="101"/>
                </a:cubicBezTo>
                <a:cubicBezTo>
                  <a:pt x="665" y="101"/>
                  <a:pt x="665" y="100"/>
                  <a:pt x="665" y="100"/>
                </a:cubicBezTo>
                <a:cubicBezTo>
                  <a:pt x="666" y="98"/>
                  <a:pt x="667" y="98"/>
                  <a:pt x="666" y="95"/>
                </a:cubicBezTo>
                <a:cubicBezTo>
                  <a:pt x="665" y="95"/>
                  <a:pt x="664" y="95"/>
                  <a:pt x="664" y="94"/>
                </a:cubicBezTo>
                <a:cubicBezTo>
                  <a:pt x="664" y="94"/>
                  <a:pt x="664" y="94"/>
                  <a:pt x="664" y="94"/>
                </a:cubicBezTo>
                <a:cubicBezTo>
                  <a:pt x="665" y="93"/>
                  <a:pt x="665" y="92"/>
                  <a:pt x="666" y="91"/>
                </a:cubicBezTo>
                <a:cubicBezTo>
                  <a:pt x="666" y="89"/>
                  <a:pt x="664" y="89"/>
                  <a:pt x="665" y="88"/>
                </a:cubicBezTo>
                <a:cubicBezTo>
                  <a:pt x="665" y="87"/>
                  <a:pt x="666" y="88"/>
                  <a:pt x="667" y="88"/>
                </a:cubicBezTo>
                <a:cubicBezTo>
                  <a:pt x="668" y="88"/>
                  <a:pt x="669" y="88"/>
                  <a:pt x="670" y="88"/>
                </a:cubicBezTo>
                <a:cubicBezTo>
                  <a:pt x="672" y="88"/>
                  <a:pt x="673" y="91"/>
                  <a:pt x="674" y="92"/>
                </a:cubicBezTo>
                <a:cubicBezTo>
                  <a:pt x="671" y="92"/>
                  <a:pt x="668" y="92"/>
                  <a:pt x="668" y="94"/>
                </a:cubicBezTo>
                <a:cubicBezTo>
                  <a:pt x="670" y="96"/>
                  <a:pt x="671" y="98"/>
                  <a:pt x="675" y="97"/>
                </a:cubicBezTo>
                <a:cubicBezTo>
                  <a:pt x="676" y="97"/>
                  <a:pt x="676" y="97"/>
                  <a:pt x="677" y="97"/>
                </a:cubicBezTo>
                <a:cubicBezTo>
                  <a:pt x="678" y="96"/>
                  <a:pt x="677" y="93"/>
                  <a:pt x="678" y="93"/>
                </a:cubicBezTo>
                <a:cubicBezTo>
                  <a:pt x="679" y="93"/>
                  <a:pt x="680" y="92"/>
                  <a:pt x="680" y="92"/>
                </a:cubicBezTo>
                <a:cubicBezTo>
                  <a:pt x="682" y="91"/>
                  <a:pt x="685" y="90"/>
                  <a:pt x="688" y="89"/>
                </a:cubicBezTo>
                <a:cubicBezTo>
                  <a:pt x="689" y="89"/>
                  <a:pt x="691" y="88"/>
                  <a:pt x="692" y="87"/>
                </a:cubicBezTo>
                <a:cubicBezTo>
                  <a:pt x="692" y="88"/>
                  <a:pt x="692" y="88"/>
                  <a:pt x="692" y="88"/>
                </a:cubicBezTo>
                <a:cubicBezTo>
                  <a:pt x="692" y="88"/>
                  <a:pt x="693" y="88"/>
                  <a:pt x="693" y="89"/>
                </a:cubicBezTo>
                <a:cubicBezTo>
                  <a:pt x="695" y="88"/>
                  <a:pt x="693" y="86"/>
                  <a:pt x="697" y="86"/>
                </a:cubicBezTo>
                <a:cubicBezTo>
                  <a:pt x="697" y="87"/>
                  <a:pt x="697" y="87"/>
                  <a:pt x="697" y="88"/>
                </a:cubicBezTo>
                <a:cubicBezTo>
                  <a:pt x="697" y="88"/>
                  <a:pt x="696" y="89"/>
                  <a:pt x="696" y="89"/>
                </a:cubicBezTo>
                <a:cubicBezTo>
                  <a:pt x="695" y="89"/>
                  <a:pt x="695" y="89"/>
                  <a:pt x="695" y="90"/>
                </a:cubicBezTo>
                <a:cubicBezTo>
                  <a:pt x="697" y="90"/>
                  <a:pt x="698" y="89"/>
                  <a:pt x="700" y="89"/>
                </a:cubicBezTo>
                <a:cubicBezTo>
                  <a:pt x="700" y="90"/>
                  <a:pt x="700" y="90"/>
                  <a:pt x="700" y="90"/>
                </a:cubicBezTo>
                <a:cubicBezTo>
                  <a:pt x="701" y="89"/>
                  <a:pt x="701" y="88"/>
                  <a:pt x="702" y="88"/>
                </a:cubicBezTo>
                <a:cubicBezTo>
                  <a:pt x="703" y="87"/>
                  <a:pt x="705" y="87"/>
                  <a:pt x="706" y="87"/>
                </a:cubicBezTo>
                <a:cubicBezTo>
                  <a:pt x="707" y="87"/>
                  <a:pt x="708" y="88"/>
                  <a:pt x="709" y="88"/>
                </a:cubicBezTo>
                <a:cubicBezTo>
                  <a:pt x="709" y="87"/>
                  <a:pt x="710" y="87"/>
                  <a:pt x="710" y="87"/>
                </a:cubicBezTo>
                <a:cubicBezTo>
                  <a:pt x="712" y="85"/>
                  <a:pt x="713" y="85"/>
                  <a:pt x="715" y="86"/>
                </a:cubicBezTo>
                <a:cubicBezTo>
                  <a:pt x="715" y="87"/>
                  <a:pt x="714" y="87"/>
                  <a:pt x="714" y="88"/>
                </a:cubicBezTo>
                <a:cubicBezTo>
                  <a:pt x="714" y="88"/>
                  <a:pt x="716" y="89"/>
                  <a:pt x="717" y="89"/>
                </a:cubicBezTo>
                <a:cubicBezTo>
                  <a:pt x="717" y="88"/>
                  <a:pt x="717" y="87"/>
                  <a:pt x="717" y="87"/>
                </a:cubicBezTo>
                <a:cubicBezTo>
                  <a:pt x="719" y="87"/>
                  <a:pt x="720" y="87"/>
                  <a:pt x="720" y="85"/>
                </a:cubicBezTo>
                <a:cubicBezTo>
                  <a:pt x="720" y="84"/>
                  <a:pt x="719" y="83"/>
                  <a:pt x="718" y="82"/>
                </a:cubicBezTo>
                <a:cubicBezTo>
                  <a:pt x="718" y="82"/>
                  <a:pt x="718" y="82"/>
                  <a:pt x="718" y="82"/>
                </a:cubicBezTo>
                <a:cubicBezTo>
                  <a:pt x="719" y="81"/>
                  <a:pt x="720" y="81"/>
                  <a:pt x="720" y="80"/>
                </a:cubicBezTo>
                <a:cubicBezTo>
                  <a:pt x="722" y="80"/>
                  <a:pt x="726" y="81"/>
                  <a:pt x="728" y="81"/>
                </a:cubicBezTo>
                <a:cubicBezTo>
                  <a:pt x="734" y="83"/>
                  <a:pt x="740" y="85"/>
                  <a:pt x="744" y="89"/>
                </a:cubicBezTo>
                <a:cubicBezTo>
                  <a:pt x="744" y="89"/>
                  <a:pt x="745" y="89"/>
                  <a:pt x="745" y="89"/>
                </a:cubicBezTo>
                <a:cubicBezTo>
                  <a:pt x="746" y="89"/>
                  <a:pt x="747" y="87"/>
                  <a:pt x="747" y="86"/>
                </a:cubicBezTo>
                <a:cubicBezTo>
                  <a:pt x="745" y="86"/>
                  <a:pt x="744" y="85"/>
                  <a:pt x="744" y="84"/>
                </a:cubicBezTo>
                <a:cubicBezTo>
                  <a:pt x="743" y="83"/>
                  <a:pt x="744" y="83"/>
                  <a:pt x="743" y="82"/>
                </a:cubicBezTo>
                <a:cubicBezTo>
                  <a:pt x="742" y="81"/>
                  <a:pt x="740" y="82"/>
                  <a:pt x="739" y="80"/>
                </a:cubicBezTo>
                <a:cubicBezTo>
                  <a:pt x="740" y="78"/>
                  <a:pt x="742" y="79"/>
                  <a:pt x="741" y="75"/>
                </a:cubicBezTo>
                <a:cubicBezTo>
                  <a:pt x="740" y="75"/>
                  <a:pt x="740" y="75"/>
                  <a:pt x="739" y="75"/>
                </a:cubicBezTo>
                <a:cubicBezTo>
                  <a:pt x="738" y="71"/>
                  <a:pt x="743" y="71"/>
                  <a:pt x="744" y="69"/>
                </a:cubicBezTo>
                <a:cubicBezTo>
                  <a:pt x="745" y="68"/>
                  <a:pt x="745" y="67"/>
                  <a:pt x="746" y="66"/>
                </a:cubicBezTo>
                <a:cubicBezTo>
                  <a:pt x="746" y="65"/>
                  <a:pt x="746" y="64"/>
                  <a:pt x="747" y="63"/>
                </a:cubicBezTo>
                <a:cubicBezTo>
                  <a:pt x="747" y="63"/>
                  <a:pt x="747" y="62"/>
                  <a:pt x="748" y="62"/>
                </a:cubicBezTo>
                <a:cubicBezTo>
                  <a:pt x="749" y="62"/>
                  <a:pt x="750" y="63"/>
                  <a:pt x="751" y="62"/>
                </a:cubicBezTo>
                <a:cubicBezTo>
                  <a:pt x="753" y="62"/>
                  <a:pt x="754" y="62"/>
                  <a:pt x="756" y="62"/>
                </a:cubicBezTo>
                <a:cubicBezTo>
                  <a:pt x="757" y="62"/>
                  <a:pt x="758" y="61"/>
                  <a:pt x="759" y="62"/>
                </a:cubicBezTo>
                <a:cubicBezTo>
                  <a:pt x="761" y="65"/>
                  <a:pt x="756" y="69"/>
                  <a:pt x="756" y="70"/>
                </a:cubicBezTo>
                <a:cubicBezTo>
                  <a:pt x="757" y="71"/>
                  <a:pt x="759" y="74"/>
                  <a:pt x="759" y="76"/>
                </a:cubicBezTo>
                <a:cubicBezTo>
                  <a:pt x="758" y="77"/>
                  <a:pt x="758" y="77"/>
                  <a:pt x="758" y="78"/>
                </a:cubicBezTo>
                <a:cubicBezTo>
                  <a:pt x="758" y="79"/>
                  <a:pt x="758" y="79"/>
                  <a:pt x="758" y="80"/>
                </a:cubicBezTo>
                <a:cubicBezTo>
                  <a:pt x="758" y="82"/>
                  <a:pt x="758" y="83"/>
                  <a:pt x="758" y="84"/>
                </a:cubicBezTo>
                <a:cubicBezTo>
                  <a:pt x="759" y="87"/>
                  <a:pt x="760" y="86"/>
                  <a:pt x="761" y="88"/>
                </a:cubicBezTo>
                <a:cubicBezTo>
                  <a:pt x="761" y="89"/>
                  <a:pt x="760" y="89"/>
                  <a:pt x="760" y="89"/>
                </a:cubicBezTo>
                <a:cubicBezTo>
                  <a:pt x="760" y="90"/>
                  <a:pt x="760" y="91"/>
                  <a:pt x="760" y="91"/>
                </a:cubicBezTo>
                <a:cubicBezTo>
                  <a:pt x="759" y="92"/>
                  <a:pt x="758" y="94"/>
                  <a:pt x="757" y="95"/>
                </a:cubicBezTo>
                <a:cubicBezTo>
                  <a:pt x="756" y="95"/>
                  <a:pt x="755" y="95"/>
                  <a:pt x="754" y="96"/>
                </a:cubicBezTo>
                <a:cubicBezTo>
                  <a:pt x="755" y="97"/>
                  <a:pt x="755" y="97"/>
                  <a:pt x="755" y="97"/>
                </a:cubicBezTo>
                <a:cubicBezTo>
                  <a:pt x="754" y="98"/>
                  <a:pt x="753" y="98"/>
                  <a:pt x="752" y="98"/>
                </a:cubicBezTo>
                <a:cubicBezTo>
                  <a:pt x="752" y="98"/>
                  <a:pt x="752" y="98"/>
                  <a:pt x="751" y="98"/>
                </a:cubicBezTo>
                <a:cubicBezTo>
                  <a:pt x="750" y="97"/>
                  <a:pt x="748" y="97"/>
                  <a:pt x="747" y="98"/>
                </a:cubicBezTo>
                <a:cubicBezTo>
                  <a:pt x="748" y="99"/>
                  <a:pt x="750" y="100"/>
                  <a:pt x="752" y="100"/>
                </a:cubicBezTo>
                <a:cubicBezTo>
                  <a:pt x="753" y="100"/>
                  <a:pt x="754" y="100"/>
                  <a:pt x="754" y="100"/>
                </a:cubicBezTo>
                <a:cubicBezTo>
                  <a:pt x="755" y="100"/>
                  <a:pt x="756" y="101"/>
                  <a:pt x="757" y="100"/>
                </a:cubicBezTo>
                <a:cubicBezTo>
                  <a:pt x="758" y="98"/>
                  <a:pt x="760" y="98"/>
                  <a:pt x="762" y="97"/>
                </a:cubicBezTo>
                <a:cubicBezTo>
                  <a:pt x="762" y="96"/>
                  <a:pt x="762" y="95"/>
                  <a:pt x="763" y="94"/>
                </a:cubicBezTo>
                <a:cubicBezTo>
                  <a:pt x="763" y="94"/>
                  <a:pt x="764" y="94"/>
                  <a:pt x="764" y="94"/>
                </a:cubicBezTo>
                <a:cubicBezTo>
                  <a:pt x="764" y="93"/>
                  <a:pt x="765" y="93"/>
                  <a:pt x="765" y="92"/>
                </a:cubicBezTo>
                <a:cubicBezTo>
                  <a:pt x="765" y="90"/>
                  <a:pt x="765" y="89"/>
                  <a:pt x="764" y="88"/>
                </a:cubicBezTo>
                <a:cubicBezTo>
                  <a:pt x="765" y="85"/>
                  <a:pt x="771" y="85"/>
                  <a:pt x="773" y="88"/>
                </a:cubicBezTo>
                <a:cubicBezTo>
                  <a:pt x="773" y="89"/>
                  <a:pt x="772" y="92"/>
                  <a:pt x="773" y="92"/>
                </a:cubicBezTo>
                <a:cubicBezTo>
                  <a:pt x="773" y="94"/>
                  <a:pt x="776" y="94"/>
                  <a:pt x="777" y="93"/>
                </a:cubicBezTo>
                <a:cubicBezTo>
                  <a:pt x="777" y="93"/>
                  <a:pt x="778" y="93"/>
                  <a:pt x="778" y="92"/>
                </a:cubicBezTo>
                <a:cubicBezTo>
                  <a:pt x="777" y="92"/>
                  <a:pt x="775" y="92"/>
                  <a:pt x="774" y="91"/>
                </a:cubicBezTo>
                <a:cubicBezTo>
                  <a:pt x="774" y="91"/>
                  <a:pt x="774" y="91"/>
                  <a:pt x="774" y="91"/>
                </a:cubicBezTo>
                <a:cubicBezTo>
                  <a:pt x="774" y="91"/>
                  <a:pt x="774" y="91"/>
                  <a:pt x="774" y="90"/>
                </a:cubicBezTo>
                <a:cubicBezTo>
                  <a:pt x="775" y="90"/>
                  <a:pt x="776" y="90"/>
                  <a:pt x="776" y="89"/>
                </a:cubicBezTo>
                <a:cubicBezTo>
                  <a:pt x="776" y="89"/>
                  <a:pt x="775" y="88"/>
                  <a:pt x="775" y="88"/>
                </a:cubicBezTo>
                <a:cubicBezTo>
                  <a:pt x="775" y="87"/>
                  <a:pt x="775" y="85"/>
                  <a:pt x="774" y="85"/>
                </a:cubicBezTo>
                <a:cubicBezTo>
                  <a:pt x="773" y="85"/>
                  <a:pt x="773" y="85"/>
                  <a:pt x="773" y="85"/>
                </a:cubicBezTo>
                <a:cubicBezTo>
                  <a:pt x="771" y="84"/>
                  <a:pt x="769" y="83"/>
                  <a:pt x="768" y="83"/>
                </a:cubicBezTo>
                <a:cubicBezTo>
                  <a:pt x="767" y="84"/>
                  <a:pt x="767" y="84"/>
                  <a:pt x="766" y="84"/>
                </a:cubicBezTo>
                <a:cubicBezTo>
                  <a:pt x="765" y="84"/>
                  <a:pt x="764" y="84"/>
                  <a:pt x="762" y="84"/>
                </a:cubicBezTo>
                <a:cubicBezTo>
                  <a:pt x="762" y="82"/>
                  <a:pt x="762" y="81"/>
                  <a:pt x="762" y="80"/>
                </a:cubicBezTo>
                <a:cubicBezTo>
                  <a:pt x="762" y="78"/>
                  <a:pt x="764" y="77"/>
                  <a:pt x="764" y="75"/>
                </a:cubicBezTo>
                <a:cubicBezTo>
                  <a:pt x="763" y="74"/>
                  <a:pt x="761" y="72"/>
                  <a:pt x="760" y="70"/>
                </a:cubicBezTo>
                <a:cubicBezTo>
                  <a:pt x="761" y="68"/>
                  <a:pt x="763" y="69"/>
                  <a:pt x="765" y="68"/>
                </a:cubicBezTo>
                <a:cubicBezTo>
                  <a:pt x="766" y="67"/>
                  <a:pt x="766" y="65"/>
                  <a:pt x="766" y="63"/>
                </a:cubicBezTo>
                <a:cubicBezTo>
                  <a:pt x="767" y="63"/>
                  <a:pt x="767" y="63"/>
                  <a:pt x="768" y="63"/>
                </a:cubicBezTo>
                <a:cubicBezTo>
                  <a:pt x="768" y="64"/>
                  <a:pt x="768" y="65"/>
                  <a:pt x="768" y="66"/>
                </a:cubicBezTo>
                <a:cubicBezTo>
                  <a:pt x="768" y="67"/>
                  <a:pt x="766" y="69"/>
                  <a:pt x="767" y="70"/>
                </a:cubicBezTo>
                <a:cubicBezTo>
                  <a:pt x="768" y="72"/>
                  <a:pt x="771" y="72"/>
                  <a:pt x="774" y="73"/>
                </a:cubicBezTo>
                <a:cubicBezTo>
                  <a:pt x="774" y="73"/>
                  <a:pt x="775" y="73"/>
                  <a:pt x="775" y="73"/>
                </a:cubicBezTo>
                <a:cubicBezTo>
                  <a:pt x="775" y="73"/>
                  <a:pt x="776" y="74"/>
                  <a:pt x="776" y="74"/>
                </a:cubicBezTo>
                <a:cubicBezTo>
                  <a:pt x="777" y="74"/>
                  <a:pt x="777" y="74"/>
                  <a:pt x="778" y="74"/>
                </a:cubicBezTo>
                <a:cubicBezTo>
                  <a:pt x="778" y="74"/>
                  <a:pt x="778" y="74"/>
                  <a:pt x="778" y="74"/>
                </a:cubicBezTo>
                <a:cubicBezTo>
                  <a:pt x="777" y="73"/>
                  <a:pt x="777" y="72"/>
                  <a:pt x="776" y="71"/>
                </a:cubicBezTo>
                <a:cubicBezTo>
                  <a:pt x="773" y="71"/>
                  <a:pt x="772" y="70"/>
                  <a:pt x="770" y="69"/>
                </a:cubicBezTo>
                <a:cubicBezTo>
                  <a:pt x="771" y="68"/>
                  <a:pt x="771" y="68"/>
                  <a:pt x="771" y="68"/>
                </a:cubicBezTo>
                <a:cubicBezTo>
                  <a:pt x="772" y="68"/>
                  <a:pt x="772" y="68"/>
                  <a:pt x="773" y="68"/>
                </a:cubicBezTo>
                <a:cubicBezTo>
                  <a:pt x="774" y="68"/>
                  <a:pt x="774" y="68"/>
                  <a:pt x="776" y="68"/>
                </a:cubicBezTo>
                <a:cubicBezTo>
                  <a:pt x="776" y="67"/>
                  <a:pt x="776" y="67"/>
                  <a:pt x="776" y="66"/>
                </a:cubicBezTo>
                <a:cubicBezTo>
                  <a:pt x="781" y="63"/>
                  <a:pt x="784" y="69"/>
                  <a:pt x="788" y="69"/>
                </a:cubicBezTo>
                <a:cubicBezTo>
                  <a:pt x="789" y="70"/>
                  <a:pt x="791" y="69"/>
                  <a:pt x="792" y="69"/>
                </a:cubicBezTo>
                <a:cubicBezTo>
                  <a:pt x="792" y="69"/>
                  <a:pt x="792" y="70"/>
                  <a:pt x="792" y="70"/>
                </a:cubicBezTo>
                <a:cubicBezTo>
                  <a:pt x="791" y="71"/>
                  <a:pt x="790" y="71"/>
                  <a:pt x="790" y="72"/>
                </a:cubicBezTo>
                <a:cubicBezTo>
                  <a:pt x="789" y="73"/>
                  <a:pt x="789" y="75"/>
                  <a:pt x="789" y="76"/>
                </a:cubicBezTo>
                <a:cubicBezTo>
                  <a:pt x="789" y="77"/>
                  <a:pt x="789" y="77"/>
                  <a:pt x="790" y="77"/>
                </a:cubicBezTo>
                <a:cubicBezTo>
                  <a:pt x="790" y="76"/>
                  <a:pt x="790" y="75"/>
                  <a:pt x="791" y="74"/>
                </a:cubicBezTo>
                <a:cubicBezTo>
                  <a:pt x="791" y="74"/>
                  <a:pt x="791" y="74"/>
                  <a:pt x="792" y="74"/>
                </a:cubicBezTo>
                <a:cubicBezTo>
                  <a:pt x="792" y="75"/>
                  <a:pt x="793" y="76"/>
                  <a:pt x="792" y="77"/>
                </a:cubicBezTo>
                <a:cubicBezTo>
                  <a:pt x="792" y="77"/>
                  <a:pt x="792" y="77"/>
                  <a:pt x="792" y="77"/>
                </a:cubicBezTo>
                <a:cubicBezTo>
                  <a:pt x="793" y="77"/>
                  <a:pt x="794" y="77"/>
                  <a:pt x="794" y="76"/>
                </a:cubicBezTo>
                <a:cubicBezTo>
                  <a:pt x="794" y="74"/>
                  <a:pt x="793" y="73"/>
                  <a:pt x="793" y="72"/>
                </a:cubicBezTo>
                <a:cubicBezTo>
                  <a:pt x="793" y="71"/>
                  <a:pt x="794" y="70"/>
                  <a:pt x="794" y="69"/>
                </a:cubicBezTo>
                <a:cubicBezTo>
                  <a:pt x="794" y="69"/>
                  <a:pt x="793" y="68"/>
                  <a:pt x="793" y="68"/>
                </a:cubicBezTo>
                <a:cubicBezTo>
                  <a:pt x="792" y="67"/>
                  <a:pt x="790" y="67"/>
                  <a:pt x="790" y="66"/>
                </a:cubicBezTo>
                <a:cubicBezTo>
                  <a:pt x="789" y="65"/>
                  <a:pt x="785" y="64"/>
                  <a:pt x="785" y="64"/>
                </a:cubicBezTo>
                <a:cubicBezTo>
                  <a:pt x="785" y="63"/>
                  <a:pt x="785" y="62"/>
                  <a:pt x="785" y="61"/>
                </a:cubicBezTo>
                <a:cubicBezTo>
                  <a:pt x="785" y="60"/>
                  <a:pt x="783" y="59"/>
                  <a:pt x="784" y="58"/>
                </a:cubicBezTo>
                <a:cubicBezTo>
                  <a:pt x="785" y="57"/>
                  <a:pt x="793" y="57"/>
                  <a:pt x="794" y="57"/>
                </a:cubicBezTo>
                <a:cubicBezTo>
                  <a:pt x="795" y="57"/>
                  <a:pt x="797" y="56"/>
                  <a:pt x="797" y="56"/>
                </a:cubicBezTo>
                <a:cubicBezTo>
                  <a:pt x="798" y="57"/>
                  <a:pt x="798" y="57"/>
                  <a:pt x="799" y="57"/>
                </a:cubicBezTo>
                <a:cubicBezTo>
                  <a:pt x="800" y="56"/>
                  <a:pt x="802" y="55"/>
                  <a:pt x="804" y="56"/>
                </a:cubicBezTo>
                <a:cubicBezTo>
                  <a:pt x="804" y="56"/>
                  <a:pt x="804" y="56"/>
                  <a:pt x="804" y="56"/>
                </a:cubicBezTo>
                <a:cubicBezTo>
                  <a:pt x="803" y="56"/>
                  <a:pt x="803" y="57"/>
                  <a:pt x="802" y="58"/>
                </a:cubicBezTo>
                <a:cubicBezTo>
                  <a:pt x="805" y="58"/>
                  <a:pt x="807" y="57"/>
                  <a:pt x="807" y="55"/>
                </a:cubicBezTo>
                <a:cubicBezTo>
                  <a:pt x="807" y="55"/>
                  <a:pt x="807" y="54"/>
                  <a:pt x="807" y="54"/>
                </a:cubicBezTo>
                <a:cubicBezTo>
                  <a:pt x="807" y="53"/>
                  <a:pt x="806" y="53"/>
                  <a:pt x="805" y="53"/>
                </a:cubicBezTo>
                <a:cubicBezTo>
                  <a:pt x="805" y="52"/>
                  <a:pt x="805" y="52"/>
                  <a:pt x="805" y="52"/>
                </a:cubicBezTo>
                <a:cubicBezTo>
                  <a:pt x="805" y="51"/>
                  <a:pt x="805" y="50"/>
                  <a:pt x="805" y="49"/>
                </a:cubicBezTo>
                <a:cubicBezTo>
                  <a:pt x="808" y="48"/>
                  <a:pt x="810" y="46"/>
                  <a:pt x="813" y="45"/>
                </a:cubicBezTo>
                <a:cubicBezTo>
                  <a:pt x="814" y="45"/>
                  <a:pt x="815" y="44"/>
                  <a:pt x="816" y="44"/>
                </a:cubicBezTo>
                <a:cubicBezTo>
                  <a:pt x="820" y="44"/>
                  <a:pt x="823" y="43"/>
                  <a:pt x="826" y="42"/>
                </a:cubicBezTo>
                <a:cubicBezTo>
                  <a:pt x="829" y="41"/>
                  <a:pt x="829" y="40"/>
                  <a:pt x="833" y="40"/>
                </a:cubicBezTo>
                <a:cubicBezTo>
                  <a:pt x="833" y="40"/>
                  <a:pt x="834" y="40"/>
                  <a:pt x="835" y="41"/>
                </a:cubicBezTo>
                <a:cubicBezTo>
                  <a:pt x="835" y="41"/>
                  <a:pt x="835" y="41"/>
                  <a:pt x="835" y="41"/>
                </a:cubicBezTo>
                <a:cubicBezTo>
                  <a:pt x="835" y="41"/>
                  <a:pt x="835" y="42"/>
                  <a:pt x="834" y="42"/>
                </a:cubicBezTo>
                <a:cubicBezTo>
                  <a:pt x="835" y="42"/>
                  <a:pt x="836" y="42"/>
                  <a:pt x="837" y="42"/>
                </a:cubicBezTo>
                <a:cubicBezTo>
                  <a:pt x="839" y="42"/>
                  <a:pt x="841" y="41"/>
                  <a:pt x="842" y="41"/>
                </a:cubicBezTo>
                <a:cubicBezTo>
                  <a:pt x="844" y="41"/>
                  <a:pt x="845" y="42"/>
                  <a:pt x="846" y="42"/>
                </a:cubicBezTo>
                <a:cubicBezTo>
                  <a:pt x="846" y="41"/>
                  <a:pt x="847" y="41"/>
                  <a:pt x="847" y="41"/>
                </a:cubicBezTo>
                <a:cubicBezTo>
                  <a:pt x="847" y="40"/>
                  <a:pt x="847" y="39"/>
                  <a:pt x="848" y="38"/>
                </a:cubicBezTo>
                <a:cubicBezTo>
                  <a:pt x="848" y="38"/>
                  <a:pt x="850" y="38"/>
                  <a:pt x="850" y="38"/>
                </a:cubicBezTo>
                <a:cubicBezTo>
                  <a:pt x="851" y="38"/>
                  <a:pt x="852" y="38"/>
                  <a:pt x="852" y="37"/>
                </a:cubicBezTo>
                <a:cubicBezTo>
                  <a:pt x="852" y="37"/>
                  <a:pt x="852" y="37"/>
                  <a:pt x="852" y="37"/>
                </a:cubicBezTo>
                <a:cubicBezTo>
                  <a:pt x="851" y="36"/>
                  <a:pt x="851" y="36"/>
                  <a:pt x="851" y="34"/>
                </a:cubicBezTo>
                <a:cubicBezTo>
                  <a:pt x="852" y="34"/>
                  <a:pt x="852" y="34"/>
                  <a:pt x="853" y="33"/>
                </a:cubicBezTo>
                <a:cubicBezTo>
                  <a:pt x="856" y="32"/>
                  <a:pt x="862" y="29"/>
                  <a:pt x="865" y="32"/>
                </a:cubicBezTo>
                <a:cubicBezTo>
                  <a:pt x="865" y="32"/>
                  <a:pt x="865" y="32"/>
                  <a:pt x="865" y="32"/>
                </a:cubicBezTo>
                <a:cubicBezTo>
                  <a:pt x="864" y="33"/>
                  <a:pt x="863" y="34"/>
                  <a:pt x="862" y="35"/>
                </a:cubicBezTo>
                <a:cubicBezTo>
                  <a:pt x="862" y="35"/>
                  <a:pt x="862" y="35"/>
                  <a:pt x="862" y="35"/>
                </a:cubicBezTo>
                <a:cubicBezTo>
                  <a:pt x="864" y="35"/>
                  <a:pt x="864" y="35"/>
                  <a:pt x="866" y="35"/>
                </a:cubicBezTo>
                <a:cubicBezTo>
                  <a:pt x="868" y="35"/>
                  <a:pt x="869" y="35"/>
                  <a:pt x="871" y="35"/>
                </a:cubicBezTo>
                <a:cubicBezTo>
                  <a:pt x="871" y="35"/>
                  <a:pt x="871" y="35"/>
                  <a:pt x="871" y="35"/>
                </a:cubicBezTo>
                <a:cubicBezTo>
                  <a:pt x="871" y="35"/>
                  <a:pt x="871" y="35"/>
                  <a:pt x="871" y="35"/>
                </a:cubicBezTo>
                <a:cubicBezTo>
                  <a:pt x="870" y="36"/>
                  <a:pt x="869" y="37"/>
                  <a:pt x="868" y="38"/>
                </a:cubicBezTo>
                <a:cubicBezTo>
                  <a:pt x="869" y="38"/>
                  <a:pt x="873" y="39"/>
                  <a:pt x="873" y="39"/>
                </a:cubicBezTo>
                <a:cubicBezTo>
                  <a:pt x="873" y="38"/>
                  <a:pt x="874" y="38"/>
                  <a:pt x="874" y="38"/>
                </a:cubicBezTo>
                <a:cubicBezTo>
                  <a:pt x="874" y="37"/>
                  <a:pt x="874" y="37"/>
                  <a:pt x="875" y="37"/>
                </a:cubicBezTo>
                <a:cubicBezTo>
                  <a:pt x="880" y="37"/>
                  <a:pt x="888" y="37"/>
                  <a:pt x="889" y="41"/>
                </a:cubicBezTo>
                <a:cubicBezTo>
                  <a:pt x="890" y="41"/>
                  <a:pt x="891" y="41"/>
                  <a:pt x="892" y="41"/>
                </a:cubicBezTo>
                <a:cubicBezTo>
                  <a:pt x="892" y="41"/>
                  <a:pt x="892" y="42"/>
                  <a:pt x="892" y="42"/>
                </a:cubicBezTo>
                <a:cubicBezTo>
                  <a:pt x="892" y="43"/>
                  <a:pt x="891" y="44"/>
                  <a:pt x="890" y="45"/>
                </a:cubicBezTo>
                <a:cubicBezTo>
                  <a:pt x="890" y="45"/>
                  <a:pt x="890" y="45"/>
                  <a:pt x="890" y="45"/>
                </a:cubicBezTo>
                <a:cubicBezTo>
                  <a:pt x="891" y="45"/>
                  <a:pt x="892" y="46"/>
                  <a:pt x="892" y="46"/>
                </a:cubicBezTo>
                <a:cubicBezTo>
                  <a:pt x="892" y="46"/>
                  <a:pt x="892" y="46"/>
                  <a:pt x="892" y="46"/>
                </a:cubicBezTo>
                <a:cubicBezTo>
                  <a:pt x="891" y="47"/>
                  <a:pt x="890" y="48"/>
                  <a:pt x="889" y="49"/>
                </a:cubicBezTo>
                <a:cubicBezTo>
                  <a:pt x="888" y="49"/>
                  <a:pt x="886" y="49"/>
                  <a:pt x="885" y="50"/>
                </a:cubicBezTo>
                <a:cubicBezTo>
                  <a:pt x="882" y="52"/>
                  <a:pt x="878" y="54"/>
                  <a:pt x="875" y="56"/>
                </a:cubicBezTo>
                <a:cubicBezTo>
                  <a:pt x="874" y="57"/>
                  <a:pt x="872" y="57"/>
                  <a:pt x="871" y="58"/>
                </a:cubicBezTo>
                <a:cubicBezTo>
                  <a:pt x="869" y="59"/>
                  <a:pt x="866" y="60"/>
                  <a:pt x="865" y="62"/>
                </a:cubicBezTo>
                <a:cubicBezTo>
                  <a:pt x="867" y="62"/>
                  <a:pt x="867" y="61"/>
                  <a:pt x="869" y="60"/>
                </a:cubicBezTo>
                <a:cubicBezTo>
                  <a:pt x="870" y="60"/>
                  <a:pt x="871" y="60"/>
                  <a:pt x="873" y="60"/>
                </a:cubicBezTo>
                <a:cubicBezTo>
                  <a:pt x="875" y="60"/>
                  <a:pt x="880" y="58"/>
                  <a:pt x="882" y="57"/>
                </a:cubicBezTo>
                <a:cubicBezTo>
                  <a:pt x="882" y="57"/>
                  <a:pt x="881" y="56"/>
                  <a:pt x="881" y="56"/>
                </a:cubicBezTo>
                <a:cubicBezTo>
                  <a:pt x="881" y="56"/>
                  <a:pt x="881" y="56"/>
                  <a:pt x="881" y="56"/>
                </a:cubicBezTo>
                <a:cubicBezTo>
                  <a:pt x="881" y="55"/>
                  <a:pt x="881" y="55"/>
                  <a:pt x="882" y="54"/>
                </a:cubicBezTo>
                <a:cubicBezTo>
                  <a:pt x="883" y="55"/>
                  <a:pt x="884" y="56"/>
                  <a:pt x="886" y="57"/>
                </a:cubicBezTo>
                <a:cubicBezTo>
                  <a:pt x="888" y="57"/>
                  <a:pt x="889" y="56"/>
                  <a:pt x="891" y="56"/>
                </a:cubicBezTo>
                <a:cubicBezTo>
                  <a:pt x="891" y="57"/>
                  <a:pt x="891" y="58"/>
                  <a:pt x="891" y="58"/>
                </a:cubicBezTo>
                <a:cubicBezTo>
                  <a:pt x="891" y="59"/>
                  <a:pt x="891" y="59"/>
                  <a:pt x="892" y="60"/>
                </a:cubicBezTo>
                <a:cubicBezTo>
                  <a:pt x="892" y="59"/>
                  <a:pt x="892" y="59"/>
                  <a:pt x="892" y="59"/>
                </a:cubicBezTo>
                <a:cubicBezTo>
                  <a:pt x="893" y="59"/>
                  <a:pt x="893" y="58"/>
                  <a:pt x="894" y="57"/>
                </a:cubicBezTo>
                <a:cubicBezTo>
                  <a:pt x="895" y="57"/>
                  <a:pt x="897" y="57"/>
                  <a:pt x="899" y="57"/>
                </a:cubicBezTo>
                <a:cubicBezTo>
                  <a:pt x="902" y="57"/>
                  <a:pt x="905" y="57"/>
                  <a:pt x="908" y="58"/>
                </a:cubicBezTo>
                <a:cubicBezTo>
                  <a:pt x="908" y="59"/>
                  <a:pt x="907" y="59"/>
                  <a:pt x="908" y="61"/>
                </a:cubicBezTo>
                <a:cubicBezTo>
                  <a:pt x="910" y="61"/>
                  <a:pt x="912" y="61"/>
                  <a:pt x="914" y="62"/>
                </a:cubicBezTo>
                <a:cubicBezTo>
                  <a:pt x="916" y="62"/>
                  <a:pt x="918" y="61"/>
                  <a:pt x="920" y="61"/>
                </a:cubicBezTo>
                <a:cubicBezTo>
                  <a:pt x="921" y="61"/>
                  <a:pt x="922" y="62"/>
                  <a:pt x="922" y="62"/>
                </a:cubicBezTo>
                <a:cubicBezTo>
                  <a:pt x="923" y="61"/>
                  <a:pt x="924" y="60"/>
                  <a:pt x="924" y="60"/>
                </a:cubicBezTo>
                <a:cubicBezTo>
                  <a:pt x="924" y="59"/>
                  <a:pt x="924" y="58"/>
                  <a:pt x="924" y="58"/>
                </a:cubicBezTo>
                <a:cubicBezTo>
                  <a:pt x="925" y="57"/>
                  <a:pt x="926" y="57"/>
                  <a:pt x="926" y="56"/>
                </a:cubicBezTo>
                <a:cubicBezTo>
                  <a:pt x="928" y="56"/>
                  <a:pt x="930" y="58"/>
                  <a:pt x="931" y="58"/>
                </a:cubicBezTo>
                <a:cubicBezTo>
                  <a:pt x="933" y="58"/>
                  <a:pt x="936" y="58"/>
                  <a:pt x="938" y="58"/>
                </a:cubicBezTo>
                <a:cubicBezTo>
                  <a:pt x="939" y="59"/>
                  <a:pt x="940" y="59"/>
                  <a:pt x="940" y="60"/>
                </a:cubicBezTo>
                <a:cubicBezTo>
                  <a:pt x="940" y="60"/>
                  <a:pt x="940" y="61"/>
                  <a:pt x="941" y="61"/>
                </a:cubicBezTo>
                <a:cubicBezTo>
                  <a:pt x="939" y="61"/>
                  <a:pt x="933" y="64"/>
                  <a:pt x="933" y="65"/>
                </a:cubicBezTo>
                <a:cubicBezTo>
                  <a:pt x="933" y="65"/>
                  <a:pt x="933" y="65"/>
                  <a:pt x="933" y="65"/>
                </a:cubicBezTo>
                <a:cubicBezTo>
                  <a:pt x="933" y="65"/>
                  <a:pt x="933" y="65"/>
                  <a:pt x="933" y="65"/>
                </a:cubicBezTo>
                <a:cubicBezTo>
                  <a:pt x="937" y="66"/>
                  <a:pt x="937" y="67"/>
                  <a:pt x="939" y="68"/>
                </a:cubicBezTo>
                <a:cubicBezTo>
                  <a:pt x="940" y="68"/>
                  <a:pt x="940" y="68"/>
                  <a:pt x="941" y="69"/>
                </a:cubicBezTo>
                <a:cubicBezTo>
                  <a:pt x="942" y="70"/>
                  <a:pt x="942" y="71"/>
                  <a:pt x="944" y="72"/>
                </a:cubicBezTo>
                <a:cubicBezTo>
                  <a:pt x="945" y="73"/>
                  <a:pt x="947" y="75"/>
                  <a:pt x="949" y="75"/>
                </a:cubicBezTo>
                <a:cubicBezTo>
                  <a:pt x="951" y="73"/>
                  <a:pt x="951" y="70"/>
                  <a:pt x="954" y="68"/>
                </a:cubicBezTo>
                <a:cubicBezTo>
                  <a:pt x="954" y="68"/>
                  <a:pt x="954" y="68"/>
                  <a:pt x="954" y="68"/>
                </a:cubicBezTo>
                <a:cubicBezTo>
                  <a:pt x="954" y="70"/>
                  <a:pt x="955" y="70"/>
                  <a:pt x="956" y="70"/>
                </a:cubicBezTo>
                <a:cubicBezTo>
                  <a:pt x="957" y="71"/>
                  <a:pt x="958" y="72"/>
                  <a:pt x="959" y="71"/>
                </a:cubicBezTo>
                <a:cubicBezTo>
                  <a:pt x="961" y="71"/>
                  <a:pt x="963" y="69"/>
                  <a:pt x="965" y="70"/>
                </a:cubicBezTo>
                <a:cubicBezTo>
                  <a:pt x="966" y="70"/>
                  <a:pt x="970" y="72"/>
                  <a:pt x="970" y="72"/>
                </a:cubicBezTo>
                <a:cubicBezTo>
                  <a:pt x="972" y="72"/>
                  <a:pt x="971" y="71"/>
                  <a:pt x="972" y="70"/>
                </a:cubicBezTo>
                <a:cubicBezTo>
                  <a:pt x="973" y="70"/>
                  <a:pt x="973" y="69"/>
                  <a:pt x="974" y="69"/>
                </a:cubicBezTo>
                <a:cubicBezTo>
                  <a:pt x="974" y="70"/>
                  <a:pt x="975" y="71"/>
                  <a:pt x="977" y="70"/>
                </a:cubicBezTo>
                <a:cubicBezTo>
                  <a:pt x="977" y="69"/>
                  <a:pt x="977" y="67"/>
                  <a:pt x="977" y="66"/>
                </a:cubicBezTo>
                <a:cubicBezTo>
                  <a:pt x="977" y="66"/>
                  <a:pt x="975" y="66"/>
                  <a:pt x="974" y="66"/>
                </a:cubicBezTo>
                <a:cubicBezTo>
                  <a:pt x="975" y="66"/>
                  <a:pt x="975" y="66"/>
                  <a:pt x="975" y="66"/>
                </a:cubicBezTo>
                <a:cubicBezTo>
                  <a:pt x="975" y="65"/>
                  <a:pt x="975" y="65"/>
                  <a:pt x="975" y="65"/>
                </a:cubicBezTo>
                <a:cubicBezTo>
                  <a:pt x="976" y="64"/>
                  <a:pt x="977" y="65"/>
                  <a:pt x="979" y="64"/>
                </a:cubicBezTo>
                <a:cubicBezTo>
                  <a:pt x="980" y="64"/>
                  <a:pt x="981" y="63"/>
                  <a:pt x="982" y="62"/>
                </a:cubicBezTo>
                <a:cubicBezTo>
                  <a:pt x="985" y="62"/>
                  <a:pt x="990" y="63"/>
                  <a:pt x="993" y="64"/>
                </a:cubicBezTo>
                <a:cubicBezTo>
                  <a:pt x="994" y="64"/>
                  <a:pt x="995" y="64"/>
                  <a:pt x="996" y="64"/>
                </a:cubicBezTo>
                <a:cubicBezTo>
                  <a:pt x="996" y="64"/>
                  <a:pt x="996" y="64"/>
                  <a:pt x="996" y="64"/>
                </a:cubicBezTo>
                <a:cubicBezTo>
                  <a:pt x="995" y="65"/>
                  <a:pt x="995" y="66"/>
                  <a:pt x="994" y="66"/>
                </a:cubicBezTo>
                <a:cubicBezTo>
                  <a:pt x="995" y="66"/>
                  <a:pt x="996" y="66"/>
                  <a:pt x="997" y="66"/>
                </a:cubicBezTo>
                <a:cubicBezTo>
                  <a:pt x="997" y="66"/>
                  <a:pt x="997" y="66"/>
                  <a:pt x="997" y="66"/>
                </a:cubicBezTo>
                <a:cubicBezTo>
                  <a:pt x="997" y="66"/>
                  <a:pt x="997" y="67"/>
                  <a:pt x="997" y="67"/>
                </a:cubicBezTo>
                <a:cubicBezTo>
                  <a:pt x="997" y="67"/>
                  <a:pt x="997" y="67"/>
                  <a:pt x="996" y="67"/>
                </a:cubicBezTo>
                <a:cubicBezTo>
                  <a:pt x="995" y="68"/>
                  <a:pt x="994" y="68"/>
                  <a:pt x="994" y="69"/>
                </a:cubicBezTo>
                <a:cubicBezTo>
                  <a:pt x="997" y="70"/>
                  <a:pt x="999" y="67"/>
                  <a:pt x="1000" y="66"/>
                </a:cubicBezTo>
                <a:cubicBezTo>
                  <a:pt x="1004" y="66"/>
                  <a:pt x="1007" y="66"/>
                  <a:pt x="1010" y="68"/>
                </a:cubicBezTo>
                <a:cubicBezTo>
                  <a:pt x="1010" y="68"/>
                  <a:pt x="1010" y="68"/>
                  <a:pt x="1010" y="68"/>
                </a:cubicBezTo>
                <a:cubicBezTo>
                  <a:pt x="1008" y="68"/>
                  <a:pt x="1007" y="69"/>
                  <a:pt x="1006" y="69"/>
                </a:cubicBezTo>
                <a:cubicBezTo>
                  <a:pt x="1006" y="69"/>
                  <a:pt x="1006" y="69"/>
                  <a:pt x="1006" y="69"/>
                </a:cubicBezTo>
                <a:cubicBezTo>
                  <a:pt x="1007" y="70"/>
                  <a:pt x="1008" y="70"/>
                  <a:pt x="1009" y="70"/>
                </a:cubicBezTo>
                <a:cubicBezTo>
                  <a:pt x="1011" y="71"/>
                  <a:pt x="1013" y="71"/>
                  <a:pt x="1014" y="71"/>
                </a:cubicBezTo>
                <a:cubicBezTo>
                  <a:pt x="1015" y="72"/>
                  <a:pt x="1016" y="75"/>
                  <a:pt x="1017" y="75"/>
                </a:cubicBezTo>
                <a:cubicBezTo>
                  <a:pt x="1019" y="75"/>
                  <a:pt x="1021" y="75"/>
                  <a:pt x="1022" y="74"/>
                </a:cubicBezTo>
                <a:cubicBezTo>
                  <a:pt x="1024" y="74"/>
                  <a:pt x="1025" y="74"/>
                  <a:pt x="1027" y="73"/>
                </a:cubicBezTo>
                <a:cubicBezTo>
                  <a:pt x="1029" y="73"/>
                  <a:pt x="1036" y="73"/>
                  <a:pt x="1038" y="74"/>
                </a:cubicBezTo>
                <a:cubicBezTo>
                  <a:pt x="1039" y="75"/>
                  <a:pt x="1041" y="76"/>
                  <a:pt x="1042" y="77"/>
                </a:cubicBezTo>
                <a:cubicBezTo>
                  <a:pt x="1042" y="78"/>
                  <a:pt x="1042" y="80"/>
                  <a:pt x="1041" y="80"/>
                </a:cubicBezTo>
                <a:cubicBezTo>
                  <a:pt x="1042" y="81"/>
                  <a:pt x="1044" y="81"/>
                  <a:pt x="1045" y="81"/>
                </a:cubicBezTo>
                <a:cubicBezTo>
                  <a:pt x="1045" y="83"/>
                  <a:pt x="1045" y="84"/>
                  <a:pt x="1046" y="84"/>
                </a:cubicBezTo>
                <a:cubicBezTo>
                  <a:pt x="1047" y="83"/>
                  <a:pt x="1048" y="82"/>
                  <a:pt x="1049" y="82"/>
                </a:cubicBezTo>
                <a:cubicBezTo>
                  <a:pt x="1051" y="82"/>
                  <a:pt x="1052" y="82"/>
                  <a:pt x="1053" y="81"/>
                </a:cubicBezTo>
                <a:cubicBezTo>
                  <a:pt x="1054" y="81"/>
                  <a:pt x="1054" y="81"/>
                  <a:pt x="1055" y="81"/>
                </a:cubicBezTo>
                <a:cubicBezTo>
                  <a:pt x="1057" y="80"/>
                  <a:pt x="1057" y="82"/>
                  <a:pt x="1058" y="82"/>
                </a:cubicBezTo>
                <a:cubicBezTo>
                  <a:pt x="1059" y="82"/>
                  <a:pt x="1060" y="82"/>
                  <a:pt x="1061" y="82"/>
                </a:cubicBezTo>
                <a:cubicBezTo>
                  <a:pt x="1064" y="83"/>
                  <a:pt x="1065" y="82"/>
                  <a:pt x="1067" y="81"/>
                </a:cubicBezTo>
                <a:cubicBezTo>
                  <a:pt x="1068" y="82"/>
                  <a:pt x="1069" y="83"/>
                  <a:pt x="1070" y="83"/>
                </a:cubicBezTo>
                <a:cubicBezTo>
                  <a:pt x="1071" y="84"/>
                  <a:pt x="1072" y="84"/>
                  <a:pt x="1073" y="86"/>
                </a:cubicBezTo>
                <a:cubicBezTo>
                  <a:pt x="1074" y="86"/>
                  <a:pt x="1078" y="86"/>
                  <a:pt x="1078" y="85"/>
                </a:cubicBezTo>
                <a:cubicBezTo>
                  <a:pt x="1079" y="84"/>
                  <a:pt x="1078" y="82"/>
                  <a:pt x="1077" y="81"/>
                </a:cubicBezTo>
                <a:cubicBezTo>
                  <a:pt x="1077" y="81"/>
                  <a:pt x="1076" y="81"/>
                  <a:pt x="1076" y="81"/>
                </a:cubicBezTo>
                <a:cubicBezTo>
                  <a:pt x="1076" y="80"/>
                  <a:pt x="1077" y="79"/>
                  <a:pt x="1077" y="79"/>
                </a:cubicBezTo>
                <a:cubicBezTo>
                  <a:pt x="1080" y="79"/>
                  <a:pt x="1083" y="79"/>
                  <a:pt x="1085" y="80"/>
                </a:cubicBezTo>
                <a:cubicBezTo>
                  <a:pt x="1085" y="80"/>
                  <a:pt x="1085" y="80"/>
                  <a:pt x="1085" y="81"/>
                </a:cubicBezTo>
                <a:cubicBezTo>
                  <a:pt x="1088" y="80"/>
                  <a:pt x="1092" y="80"/>
                  <a:pt x="1094" y="80"/>
                </a:cubicBezTo>
                <a:cubicBezTo>
                  <a:pt x="1095" y="80"/>
                  <a:pt x="1096" y="81"/>
                  <a:pt x="1097" y="81"/>
                </a:cubicBezTo>
                <a:cubicBezTo>
                  <a:pt x="1099" y="81"/>
                  <a:pt x="1100" y="82"/>
                  <a:pt x="1101" y="82"/>
                </a:cubicBezTo>
                <a:cubicBezTo>
                  <a:pt x="1103" y="83"/>
                  <a:pt x="1106" y="84"/>
                  <a:pt x="1108" y="85"/>
                </a:cubicBezTo>
                <a:cubicBezTo>
                  <a:pt x="1108" y="90"/>
                  <a:pt x="1108" y="96"/>
                  <a:pt x="1108" y="101"/>
                </a:cubicBezTo>
                <a:cubicBezTo>
                  <a:pt x="1108" y="102"/>
                  <a:pt x="1108" y="106"/>
                  <a:pt x="1108" y="107"/>
                </a:cubicBezTo>
                <a:cubicBezTo>
                  <a:pt x="1107" y="107"/>
                  <a:pt x="1106" y="107"/>
                  <a:pt x="1105" y="108"/>
                </a:cubicBezTo>
                <a:close/>
                <a:moveTo>
                  <a:pt x="608" y="212"/>
                </a:moveTo>
                <a:cubicBezTo>
                  <a:pt x="608" y="212"/>
                  <a:pt x="608" y="212"/>
                  <a:pt x="608" y="212"/>
                </a:cubicBezTo>
                <a:cubicBezTo>
                  <a:pt x="608" y="212"/>
                  <a:pt x="608" y="212"/>
                  <a:pt x="608" y="212"/>
                </a:cubicBezTo>
                <a:cubicBezTo>
                  <a:pt x="608" y="212"/>
                  <a:pt x="608" y="212"/>
                  <a:pt x="608" y="212"/>
                </a:cubicBezTo>
                <a:cubicBezTo>
                  <a:pt x="609" y="212"/>
                  <a:pt x="609" y="212"/>
                  <a:pt x="609" y="212"/>
                </a:cubicBezTo>
                <a:cubicBezTo>
                  <a:pt x="609" y="212"/>
                  <a:pt x="609" y="212"/>
                  <a:pt x="608" y="212"/>
                </a:cubicBezTo>
                <a:close/>
                <a:moveTo>
                  <a:pt x="698" y="212"/>
                </a:moveTo>
                <a:cubicBezTo>
                  <a:pt x="698" y="212"/>
                  <a:pt x="698" y="210"/>
                  <a:pt x="698" y="210"/>
                </a:cubicBezTo>
                <a:cubicBezTo>
                  <a:pt x="697" y="210"/>
                  <a:pt x="696" y="210"/>
                  <a:pt x="695" y="210"/>
                </a:cubicBezTo>
                <a:cubicBezTo>
                  <a:pt x="694" y="211"/>
                  <a:pt x="695" y="213"/>
                  <a:pt x="694" y="213"/>
                </a:cubicBezTo>
                <a:cubicBezTo>
                  <a:pt x="694" y="213"/>
                  <a:pt x="694" y="213"/>
                  <a:pt x="694" y="213"/>
                </a:cubicBezTo>
                <a:cubicBezTo>
                  <a:pt x="694" y="213"/>
                  <a:pt x="694" y="212"/>
                  <a:pt x="694" y="212"/>
                </a:cubicBezTo>
                <a:cubicBezTo>
                  <a:pt x="694" y="212"/>
                  <a:pt x="694" y="212"/>
                  <a:pt x="694" y="211"/>
                </a:cubicBezTo>
                <a:cubicBezTo>
                  <a:pt x="693" y="211"/>
                  <a:pt x="693" y="211"/>
                  <a:pt x="693" y="211"/>
                </a:cubicBezTo>
                <a:cubicBezTo>
                  <a:pt x="693" y="211"/>
                  <a:pt x="693" y="210"/>
                  <a:pt x="693" y="210"/>
                </a:cubicBezTo>
                <a:cubicBezTo>
                  <a:pt x="693" y="209"/>
                  <a:pt x="694" y="208"/>
                  <a:pt x="694" y="208"/>
                </a:cubicBezTo>
                <a:cubicBezTo>
                  <a:pt x="693" y="207"/>
                  <a:pt x="692" y="207"/>
                  <a:pt x="691" y="207"/>
                </a:cubicBezTo>
                <a:cubicBezTo>
                  <a:pt x="691" y="206"/>
                  <a:pt x="691" y="206"/>
                  <a:pt x="690" y="206"/>
                </a:cubicBezTo>
                <a:cubicBezTo>
                  <a:pt x="690" y="206"/>
                  <a:pt x="690" y="206"/>
                  <a:pt x="689" y="206"/>
                </a:cubicBezTo>
                <a:cubicBezTo>
                  <a:pt x="689" y="204"/>
                  <a:pt x="688" y="203"/>
                  <a:pt x="688" y="201"/>
                </a:cubicBezTo>
                <a:cubicBezTo>
                  <a:pt x="687" y="201"/>
                  <a:pt x="686" y="201"/>
                  <a:pt x="686" y="201"/>
                </a:cubicBezTo>
                <a:cubicBezTo>
                  <a:pt x="686" y="201"/>
                  <a:pt x="686" y="200"/>
                  <a:pt x="686" y="200"/>
                </a:cubicBezTo>
                <a:cubicBezTo>
                  <a:pt x="686" y="200"/>
                  <a:pt x="686" y="200"/>
                  <a:pt x="686" y="200"/>
                </a:cubicBezTo>
                <a:cubicBezTo>
                  <a:pt x="687" y="200"/>
                  <a:pt x="689" y="200"/>
                  <a:pt x="690" y="200"/>
                </a:cubicBezTo>
                <a:cubicBezTo>
                  <a:pt x="690" y="200"/>
                  <a:pt x="690" y="200"/>
                  <a:pt x="690" y="200"/>
                </a:cubicBezTo>
                <a:cubicBezTo>
                  <a:pt x="689" y="200"/>
                  <a:pt x="689" y="199"/>
                  <a:pt x="688" y="199"/>
                </a:cubicBezTo>
                <a:cubicBezTo>
                  <a:pt x="689" y="198"/>
                  <a:pt x="689" y="198"/>
                  <a:pt x="689" y="198"/>
                </a:cubicBezTo>
                <a:cubicBezTo>
                  <a:pt x="689" y="198"/>
                  <a:pt x="689" y="197"/>
                  <a:pt x="690" y="197"/>
                </a:cubicBezTo>
                <a:cubicBezTo>
                  <a:pt x="690" y="197"/>
                  <a:pt x="690" y="197"/>
                  <a:pt x="691" y="196"/>
                </a:cubicBezTo>
                <a:cubicBezTo>
                  <a:pt x="692" y="197"/>
                  <a:pt x="694" y="197"/>
                  <a:pt x="695" y="197"/>
                </a:cubicBezTo>
                <a:cubicBezTo>
                  <a:pt x="695" y="197"/>
                  <a:pt x="695" y="197"/>
                  <a:pt x="695" y="197"/>
                </a:cubicBezTo>
                <a:cubicBezTo>
                  <a:pt x="695" y="197"/>
                  <a:pt x="694" y="196"/>
                  <a:pt x="694" y="196"/>
                </a:cubicBezTo>
                <a:cubicBezTo>
                  <a:pt x="695" y="194"/>
                  <a:pt x="695" y="194"/>
                  <a:pt x="695" y="192"/>
                </a:cubicBezTo>
                <a:cubicBezTo>
                  <a:pt x="695" y="192"/>
                  <a:pt x="695" y="192"/>
                  <a:pt x="695" y="191"/>
                </a:cubicBezTo>
                <a:cubicBezTo>
                  <a:pt x="695" y="191"/>
                  <a:pt x="695" y="191"/>
                  <a:pt x="695" y="191"/>
                </a:cubicBezTo>
                <a:cubicBezTo>
                  <a:pt x="694" y="190"/>
                  <a:pt x="694" y="190"/>
                  <a:pt x="693" y="190"/>
                </a:cubicBezTo>
                <a:cubicBezTo>
                  <a:pt x="693" y="190"/>
                  <a:pt x="692" y="191"/>
                  <a:pt x="692" y="191"/>
                </a:cubicBezTo>
                <a:cubicBezTo>
                  <a:pt x="691" y="191"/>
                  <a:pt x="690" y="190"/>
                  <a:pt x="689" y="190"/>
                </a:cubicBezTo>
                <a:cubicBezTo>
                  <a:pt x="687" y="190"/>
                  <a:pt x="686" y="191"/>
                  <a:pt x="685" y="192"/>
                </a:cubicBezTo>
                <a:cubicBezTo>
                  <a:pt x="684" y="192"/>
                  <a:pt x="684" y="192"/>
                  <a:pt x="683" y="192"/>
                </a:cubicBezTo>
                <a:cubicBezTo>
                  <a:pt x="682" y="192"/>
                  <a:pt x="682" y="193"/>
                  <a:pt x="681" y="194"/>
                </a:cubicBezTo>
                <a:cubicBezTo>
                  <a:pt x="681" y="194"/>
                  <a:pt x="681" y="194"/>
                  <a:pt x="681" y="195"/>
                </a:cubicBezTo>
                <a:cubicBezTo>
                  <a:pt x="680" y="194"/>
                  <a:pt x="680" y="194"/>
                  <a:pt x="680" y="194"/>
                </a:cubicBezTo>
                <a:cubicBezTo>
                  <a:pt x="679" y="195"/>
                  <a:pt x="678" y="196"/>
                  <a:pt x="677" y="195"/>
                </a:cubicBezTo>
                <a:cubicBezTo>
                  <a:pt x="677" y="195"/>
                  <a:pt x="677" y="195"/>
                  <a:pt x="677" y="195"/>
                </a:cubicBezTo>
                <a:cubicBezTo>
                  <a:pt x="677" y="196"/>
                  <a:pt x="676" y="197"/>
                  <a:pt x="676" y="198"/>
                </a:cubicBezTo>
                <a:cubicBezTo>
                  <a:pt x="675" y="199"/>
                  <a:pt x="674" y="199"/>
                  <a:pt x="674" y="200"/>
                </a:cubicBezTo>
                <a:cubicBezTo>
                  <a:pt x="674" y="200"/>
                  <a:pt x="674" y="200"/>
                  <a:pt x="674" y="200"/>
                </a:cubicBezTo>
                <a:cubicBezTo>
                  <a:pt x="674" y="201"/>
                  <a:pt x="675" y="201"/>
                  <a:pt x="675" y="201"/>
                </a:cubicBezTo>
                <a:cubicBezTo>
                  <a:pt x="676" y="201"/>
                  <a:pt x="677" y="203"/>
                  <a:pt x="677" y="204"/>
                </a:cubicBezTo>
                <a:cubicBezTo>
                  <a:pt x="677" y="204"/>
                  <a:pt x="677" y="204"/>
                  <a:pt x="677" y="204"/>
                </a:cubicBezTo>
                <a:cubicBezTo>
                  <a:pt x="677" y="204"/>
                  <a:pt x="677" y="203"/>
                  <a:pt x="677" y="203"/>
                </a:cubicBezTo>
                <a:cubicBezTo>
                  <a:pt x="677" y="203"/>
                  <a:pt x="677" y="203"/>
                  <a:pt x="677" y="203"/>
                </a:cubicBezTo>
                <a:cubicBezTo>
                  <a:pt x="677" y="203"/>
                  <a:pt x="677" y="203"/>
                  <a:pt x="677" y="203"/>
                </a:cubicBezTo>
                <a:cubicBezTo>
                  <a:pt x="677" y="204"/>
                  <a:pt x="676" y="205"/>
                  <a:pt x="677" y="206"/>
                </a:cubicBezTo>
                <a:cubicBezTo>
                  <a:pt x="678" y="207"/>
                  <a:pt x="677" y="207"/>
                  <a:pt x="678" y="208"/>
                </a:cubicBezTo>
                <a:cubicBezTo>
                  <a:pt x="678" y="208"/>
                  <a:pt x="678" y="208"/>
                  <a:pt x="678" y="208"/>
                </a:cubicBezTo>
                <a:cubicBezTo>
                  <a:pt x="679" y="208"/>
                  <a:pt x="679" y="209"/>
                  <a:pt x="680" y="210"/>
                </a:cubicBezTo>
                <a:cubicBezTo>
                  <a:pt x="680" y="210"/>
                  <a:pt x="680" y="210"/>
                  <a:pt x="680" y="210"/>
                </a:cubicBezTo>
                <a:cubicBezTo>
                  <a:pt x="681" y="211"/>
                  <a:pt x="682" y="212"/>
                  <a:pt x="682" y="212"/>
                </a:cubicBezTo>
                <a:cubicBezTo>
                  <a:pt x="682" y="213"/>
                  <a:pt x="682" y="213"/>
                  <a:pt x="682" y="214"/>
                </a:cubicBezTo>
                <a:cubicBezTo>
                  <a:pt x="683" y="214"/>
                  <a:pt x="683" y="215"/>
                  <a:pt x="683" y="215"/>
                </a:cubicBezTo>
                <a:cubicBezTo>
                  <a:pt x="684" y="216"/>
                  <a:pt x="686" y="215"/>
                  <a:pt x="686" y="217"/>
                </a:cubicBezTo>
                <a:cubicBezTo>
                  <a:pt x="686" y="217"/>
                  <a:pt x="686" y="217"/>
                  <a:pt x="686" y="217"/>
                </a:cubicBezTo>
                <a:cubicBezTo>
                  <a:pt x="686" y="217"/>
                  <a:pt x="686" y="217"/>
                  <a:pt x="686" y="217"/>
                </a:cubicBezTo>
                <a:cubicBezTo>
                  <a:pt x="683" y="216"/>
                  <a:pt x="683" y="219"/>
                  <a:pt x="683" y="221"/>
                </a:cubicBezTo>
                <a:cubicBezTo>
                  <a:pt x="683" y="221"/>
                  <a:pt x="683" y="221"/>
                  <a:pt x="683" y="221"/>
                </a:cubicBezTo>
                <a:cubicBezTo>
                  <a:pt x="683" y="221"/>
                  <a:pt x="682" y="221"/>
                  <a:pt x="682" y="222"/>
                </a:cubicBezTo>
                <a:cubicBezTo>
                  <a:pt x="682" y="222"/>
                  <a:pt x="682" y="222"/>
                  <a:pt x="682" y="222"/>
                </a:cubicBezTo>
                <a:cubicBezTo>
                  <a:pt x="682" y="221"/>
                  <a:pt x="682" y="221"/>
                  <a:pt x="682" y="221"/>
                </a:cubicBezTo>
                <a:cubicBezTo>
                  <a:pt x="682" y="221"/>
                  <a:pt x="682" y="221"/>
                  <a:pt x="682" y="221"/>
                </a:cubicBezTo>
                <a:cubicBezTo>
                  <a:pt x="682" y="223"/>
                  <a:pt x="680" y="225"/>
                  <a:pt x="681" y="227"/>
                </a:cubicBezTo>
                <a:cubicBezTo>
                  <a:pt x="682" y="228"/>
                  <a:pt x="684" y="228"/>
                  <a:pt x="685" y="228"/>
                </a:cubicBezTo>
                <a:cubicBezTo>
                  <a:pt x="686" y="232"/>
                  <a:pt x="691" y="231"/>
                  <a:pt x="694" y="231"/>
                </a:cubicBezTo>
                <a:cubicBezTo>
                  <a:pt x="695" y="230"/>
                  <a:pt x="697" y="231"/>
                  <a:pt x="698" y="230"/>
                </a:cubicBezTo>
                <a:cubicBezTo>
                  <a:pt x="699" y="229"/>
                  <a:pt x="698" y="227"/>
                  <a:pt x="697" y="226"/>
                </a:cubicBezTo>
                <a:cubicBezTo>
                  <a:pt x="697" y="225"/>
                  <a:pt x="698" y="225"/>
                  <a:pt x="698" y="224"/>
                </a:cubicBezTo>
                <a:cubicBezTo>
                  <a:pt x="698" y="223"/>
                  <a:pt x="698" y="223"/>
                  <a:pt x="698" y="222"/>
                </a:cubicBezTo>
                <a:cubicBezTo>
                  <a:pt x="698" y="221"/>
                  <a:pt x="697" y="221"/>
                  <a:pt x="697" y="221"/>
                </a:cubicBezTo>
                <a:cubicBezTo>
                  <a:pt x="696" y="220"/>
                  <a:pt x="696" y="220"/>
                  <a:pt x="695" y="221"/>
                </a:cubicBezTo>
                <a:cubicBezTo>
                  <a:pt x="695" y="220"/>
                  <a:pt x="695" y="220"/>
                  <a:pt x="695" y="220"/>
                </a:cubicBezTo>
                <a:cubicBezTo>
                  <a:pt x="695" y="220"/>
                  <a:pt x="696" y="220"/>
                  <a:pt x="696" y="220"/>
                </a:cubicBezTo>
                <a:cubicBezTo>
                  <a:pt x="696" y="220"/>
                  <a:pt x="697" y="220"/>
                  <a:pt x="697" y="220"/>
                </a:cubicBezTo>
                <a:cubicBezTo>
                  <a:pt x="697" y="220"/>
                  <a:pt x="697" y="220"/>
                  <a:pt x="697" y="220"/>
                </a:cubicBezTo>
                <a:cubicBezTo>
                  <a:pt x="697" y="219"/>
                  <a:pt x="696" y="219"/>
                  <a:pt x="696" y="219"/>
                </a:cubicBezTo>
                <a:cubicBezTo>
                  <a:pt x="696" y="219"/>
                  <a:pt x="696" y="219"/>
                  <a:pt x="696" y="219"/>
                </a:cubicBezTo>
                <a:cubicBezTo>
                  <a:pt x="696" y="218"/>
                  <a:pt x="697" y="218"/>
                  <a:pt x="697" y="218"/>
                </a:cubicBezTo>
                <a:cubicBezTo>
                  <a:pt x="696" y="218"/>
                  <a:pt x="695" y="218"/>
                  <a:pt x="694" y="218"/>
                </a:cubicBezTo>
                <a:cubicBezTo>
                  <a:pt x="694" y="217"/>
                  <a:pt x="694" y="215"/>
                  <a:pt x="695" y="214"/>
                </a:cubicBezTo>
                <a:cubicBezTo>
                  <a:pt x="695" y="214"/>
                  <a:pt x="695" y="215"/>
                  <a:pt x="695" y="215"/>
                </a:cubicBezTo>
                <a:cubicBezTo>
                  <a:pt x="696" y="215"/>
                  <a:pt x="696" y="215"/>
                  <a:pt x="697" y="215"/>
                </a:cubicBezTo>
                <a:cubicBezTo>
                  <a:pt x="697" y="215"/>
                  <a:pt x="697" y="215"/>
                  <a:pt x="697" y="214"/>
                </a:cubicBezTo>
                <a:cubicBezTo>
                  <a:pt x="697" y="214"/>
                  <a:pt x="697" y="215"/>
                  <a:pt x="697" y="215"/>
                </a:cubicBezTo>
                <a:cubicBezTo>
                  <a:pt x="697" y="215"/>
                  <a:pt x="697" y="215"/>
                  <a:pt x="697" y="215"/>
                </a:cubicBezTo>
                <a:cubicBezTo>
                  <a:pt x="697" y="215"/>
                  <a:pt x="697" y="215"/>
                  <a:pt x="697" y="215"/>
                </a:cubicBezTo>
                <a:cubicBezTo>
                  <a:pt x="698" y="215"/>
                  <a:pt x="698" y="215"/>
                  <a:pt x="698" y="215"/>
                </a:cubicBezTo>
                <a:cubicBezTo>
                  <a:pt x="699" y="215"/>
                  <a:pt x="699" y="215"/>
                  <a:pt x="699" y="215"/>
                </a:cubicBezTo>
                <a:cubicBezTo>
                  <a:pt x="699" y="215"/>
                  <a:pt x="699" y="215"/>
                  <a:pt x="699" y="214"/>
                </a:cubicBezTo>
                <a:cubicBezTo>
                  <a:pt x="699" y="214"/>
                  <a:pt x="699" y="215"/>
                  <a:pt x="700" y="215"/>
                </a:cubicBezTo>
                <a:cubicBezTo>
                  <a:pt x="700" y="215"/>
                  <a:pt x="700" y="215"/>
                  <a:pt x="701" y="214"/>
                </a:cubicBezTo>
                <a:cubicBezTo>
                  <a:pt x="700" y="213"/>
                  <a:pt x="699" y="213"/>
                  <a:pt x="698" y="212"/>
                </a:cubicBezTo>
                <a:close/>
                <a:moveTo>
                  <a:pt x="739" y="41"/>
                </a:moveTo>
                <a:cubicBezTo>
                  <a:pt x="735" y="42"/>
                  <a:pt x="730" y="44"/>
                  <a:pt x="725" y="45"/>
                </a:cubicBezTo>
                <a:cubicBezTo>
                  <a:pt x="723" y="46"/>
                  <a:pt x="719" y="46"/>
                  <a:pt x="718" y="48"/>
                </a:cubicBezTo>
                <a:cubicBezTo>
                  <a:pt x="719" y="48"/>
                  <a:pt x="719" y="48"/>
                  <a:pt x="719" y="48"/>
                </a:cubicBezTo>
                <a:cubicBezTo>
                  <a:pt x="719" y="49"/>
                  <a:pt x="719" y="49"/>
                  <a:pt x="719" y="49"/>
                </a:cubicBezTo>
                <a:cubicBezTo>
                  <a:pt x="718" y="50"/>
                  <a:pt x="718" y="50"/>
                  <a:pt x="717" y="50"/>
                </a:cubicBezTo>
                <a:cubicBezTo>
                  <a:pt x="716" y="51"/>
                  <a:pt x="715" y="50"/>
                  <a:pt x="713" y="50"/>
                </a:cubicBezTo>
                <a:cubicBezTo>
                  <a:pt x="713" y="50"/>
                  <a:pt x="713" y="50"/>
                  <a:pt x="713" y="50"/>
                </a:cubicBezTo>
                <a:cubicBezTo>
                  <a:pt x="713" y="51"/>
                  <a:pt x="713" y="51"/>
                  <a:pt x="713" y="51"/>
                </a:cubicBezTo>
                <a:cubicBezTo>
                  <a:pt x="713" y="52"/>
                  <a:pt x="713" y="52"/>
                  <a:pt x="714" y="52"/>
                </a:cubicBezTo>
                <a:cubicBezTo>
                  <a:pt x="714" y="52"/>
                  <a:pt x="714" y="52"/>
                  <a:pt x="714" y="52"/>
                </a:cubicBezTo>
                <a:cubicBezTo>
                  <a:pt x="713" y="53"/>
                  <a:pt x="712" y="53"/>
                  <a:pt x="711" y="54"/>
                </a:cubicBezTo>
                <a:cubicBezTo>
                  <a:pt x="711" y="54"/>
                  <a:pt x="710" y="53"/>
                  <a:pt x="710" y="53"/>
                </a:cubicBezTo>
                <a:cubicBezTo>
                  <a:pt x="709" y="54"/>
                  <a:pt x="709" y="54"/>
                  <a:pt x="709" y="54"/>
                </a:cubicBezTo>
                <a:cubicBezTo>
                  <a:pt x="709" y="54"/>
                  <a:pt x="709" y="54"/>
                  <a:pt x="709" y="54"/>
                </a:cubicBezTo>
                <a:cubicBezTo>
                  <a:pt x="709" y="55"/>
                  <a:pt x="710" y="55"/>
                  <a:pt x="710" y="55"/>
                </a:cubicBezTo>
                <a:cubicBezTo>
                  <a:pt x="710" y="55"/>
                  <a:pt x="710" y="56"/>
                  <a:pt x="710" y="56"/>
                </a:cubicBezTo>
                <a:cubicBezTo>
                  <a:pt x="709" y="57"/>
                  <a:pt x="709" y="58"/>
                  <a:pt x="707" y="59"/>
                </a:cubicBezTo>
                <a:cubicBezTo>
                  <a:pt x="706" y="58"/>
                  <a:pt x="705" y="57"/>
                  <a:pt x="704" y="57"/>
                </a:cubicBezTo>
                <a:cubicBezTo>
                  <a:pt x="700" y="57"/>
                  <a:pt x="700" y="59"/>
                  <a:pt x="698" y="56"/>
                </a:cubicBezTo>
                <a:cubicBezTo>
                  <a:pt x="698" y="56"/>
                  <a:pt x="698" y="56"/>
                  <a:pt x="698" y="56"/>
                </a:cubicBezTo>
                <a:cubicBezTo>
                  <a:pt x="700" y="55"/>
                  <a:pt x="700" y="54"/>
                  <a:pt x="704" y="54"/>
                </a:cubicBezTo>
                <a:cubicBezTo>
                  <a:pt x="704" y="53"/>
                  <a:pt x="704" y="53"/>
                  <a:pt x="704" y="53"/>
                </a:cubicBezTo>
                <a:cubicBezTo>
                  <a:pt x="704" y="52"/>
                  <a:pt x="703" y="52"/>
                  <a:pt x="703" y="52"/>
                </a:cubicBezTo>
                <a:cubicBezTo>
                  <a:pt x="703" y="52"/>
                  <a:pt x="703" y="52"/>
                  <a:pt x="703" y="52"/>
                </a:cubicBezTo>
                <a:cubicBezTo>
                  <a:pt x="704" y="50"/>
                  <a:pt x="705" y="51"/>
                  <a:pt x="706" y="50"/>
                </a:cubicBezTo>
                <a:cubicBezTo>
                  <a:pt x="706" y="50"/>
                  <a:pt x="706" y="49"/>
                  <a:pt x="705" y="49"/>
                </a:cubicBezTo>
                <a:cubicBezTo>
                  <a:pt x="705" y="49"/>
                  <a:pt x="705" y="49"/>
                  <a:pt x="706" y="48"/>
                </a:cubicBezTo>
                <a:cubicBezTo>
                  <a:pt x="706" y="48"/>
                  <a:pt x="707" y="46"/>
                  <a:pt x="708" y="46"/>
                </a:cubicBezTo>
                <a:cubicBezTo>
                  <a:pt x="708" y="46"/>
                  <a:pt x="709" y="46"/>
                  <a:pt x="710" y="46"/>
                </a:cubicBezTo>
                <a:cubicBezTo>
                  <a:pt x="711" y="45"/>
                  <a:pt x="712" y="43"/>
                  <a:pt x="714" y="43"/>
                </a:cubicBezTo>
                <a:cubicBezTo>
                  <a:pt x="718" y="41"/>
                  <a:pt x="720" y="43"/>
                  <a:pt x="721" y="40"/>
                </a:cubicBezTo>
                <a:cubicBezTo>
                  <a:pt x="722" y="40"/>
                  <a:pt x="723" y="39"/>
                  <a:pt x="723" y="39"/>
                </a:cubicBezTo>
                <a:cubicBezTo>
                  <a:pt x="724" y="40"/>
                  <a:pt x="725" y="40"/>
                  <a:pt x="726" y="40"/>
                </a:cubicBezTo>
                <a:cubicBezTo>
                  <a:pt x="727" y="40"/>
                  <a:pt x="728" y="40"/>
                  <a:pt x="729" y="39"/>
                </a:cubicBezTo>
                <a:cubicBezTo>
                  <a:pt x="730" y="39"/>
                  <a:pt x="730" y="39"/>
                  <a:pt x="731" y="39"/>
                </a:cubicBezTo>
                <a:cubicBezTo>
                  <a:pt x="733" y="39"/>
                  <a:pt x="734" y="38"/>
                  <a:pt x="736" y="38"/>
                </a:cubicBezTo>
                <a:cubicBezTo>
                  <a:pt x="738" y="35"/>
                  <a:pt x="739" y="36"/>
                  <a:pt x="742" y="35"/>
                </a:cubicBezTo>
                <a:cubicBezTo>
                  <a:pt x="743" y="35"/>
                  <a:pt x="744" y="35"/>
                  <a:pt x="744" y="35"/>
                </a:cubicBezTo>
                <a:cubicBezTo>
                  <a:pt x="745" y="35"/>
                  <a:pt x="747" y="36"/>
                  <a:pt x="746" y="37"/>
                </a:cubicBezTo>
                <a:cubicBezTo>
                  <a:pt x="745" y="40"/>
                  <a:pt x="742" y="40"/>
                  <a:pt x="739" y="41"/>
                </a:cubicBezTo>
                <a:close/>
                <a:moveTo>
                  <a:pt x="704" y="59"/>
                </a:moveTo>
                <a:cubicBezTo>
                  <a:pt x="704" y="59"/>
                  <a:pt x="705" y="59"/>
                  <a:pt x="706" y="60"/>
                </a:cubicBezTo>
                <a:cubicBezTo>
                  <a:pt x="705" y="63"/>
                  <a:pt x="702" y="61"/>
                  <a:pt x="703" y="66"/>
                </a:cubicBezTo>
                <a:cubicBezTo>
                  <a:pt x="703" y="69"/>
                  <a:pt x="704" y="71"/>
                  <a:pt x="705" y="72"/>
                </a:cubicBezTo>
                <a:cubicBezTo>
                  <a:pt x="706" y="73"/>
                  <a:pt x="708" y="73"/>
                  <a:pt x="708" y="75"/>
                </a:cubicBezTo>
                <a:cubicBezTo>
                  <a:pt x="707" y="75"/>
                  <a:pt x="705" y="75"/>
                  <a:pt x="703" y="75"/>
                </a:cubicBezTo>
                <a:cubicBezTo>
                  <a:pt x="702" y="75"/>
                  <a:pt x="702" y="76"/>
                  <a:pt x="701" y="76"/>
                </a:cubicBezTo>
                <a:cubicBezTo>
                  <a:pt x="700" y="75"/>
                  <a:pt x="700" y="75"/>
                  <a:pt x="700" y="74"/>
                </a:cubicBezTo>
                <a:cubicBezTo>
                  <a:pt x="699" y="74"/>
                  <a:pt x="698" y="75"/>
                  <a:pt x="697" y="74"/>
                </a:cubicBezTo>
                <a:cubicBezTo>
                  <a:pt x="697" y="73"/>
                  <a:pt x="698" y="73"/>
                  <a:pt x="699" y="72"/>
                </a:cubicBezTo>
                <a:cubicBezTo>
                  <a:pt x="699" y="72"/>
                  <a:pt x="699" y="72"/>
                  <a:pt x="699" y="72"/>
                </a:cubicBezTo>
                <a:cubicBezTo>
                  <a:pt x="697" y="71"/>
                  <a:pt x="696" y="70"/>
                  <a:pt x="693" y="69"/>
                </a:cubicBezTo>
                <a:cubicBezTo>
                  <a:pt x="692" y="69"/>
                  <a:pt x="692" y="71"/>
                  <a:pt x="690" y="70"/>
                </a:cubicBezTo>
                <a:cubicBezTo>
                  <a:pt x="690" y="70"/>
                  <a:pt x="690" y="69"/>
                  <a:pt x="690" y="69"/>
                </a:cubicBezTo>
                <a:cubicBezTo>
                  <a:pt x="689" y="68"/>
                  <a:pt x="690" y="67"/>
                  <a:pt x="690" y="66"/>
                </a:cubicBezTo>
                <a:cubicBezTo>
                  <a:pt x="691" y="66"/>
                  <a:pt x="691" y="67"/>
                  <a:pt x="692" y="67"/>
                </a:cubicBezTo>
                <a:cubicBezTo>
                  <a:pt x="693" y="66"/>
                  <a:pt x="695" y="64"/>
                  <a:pt x="695" y="63"/>
                </a:cubicBezTo>
                <a:cubicBezTo>
                  <a:pt x="694" y="63"/>
                  <a:pt x="694" y="63"/>
                  <a:pt x="693" y="62"/>
                </a:cubicBezTo>
                <a:cubicBezTo>
                  <a:pt x="693" y="62"/>
                  <a:pt x="693" y="62"/>
                  <a:pt x="693" y="62"/>
                </a:cubicBezTo>
                <a:cubicBezTo>
                  <a:pt x="694" y="62"/>
                  <a:pt x="695" y="60"/>
                  <a:pt x="696" y="60"/>
                </a:cubicBezTo>
                <a:cubicBezTo>
                  <a:pt x="697" y="60"/>
                  <a:pt x="698" y="60"/>
                  <a:pt x="698" y="60"/>
                </a:cubicBezTo>
                <a:cubicBezTo>
                  <a:pt x="700" y="60"/>
                  <a:pt x="702" y="59"/>
                  <a:pt x="704" y="59"/>
                </a:cubicBezTo>
                <a:close/>
                <a:moveTo>
                  <a:pt x="607" y="17"/>
                </a:moveTo>
                <a:cubicBezTo>
                  <a:pt x="606" y="17"/>
                  <a:pt x="605" y="18"/>
                  <a:pt x="604" y="18"/>
                </a:cubicBezTo>
                <a:cubicBezTo>
                  <a:pt x="603" y="18"/>
                  <a:pt x="602" y="18"/>
                  <a:pt x="601" y="19"/>
                </a:cubicBezTo>
                <a:cubicBezTo>
                  <a:pt x="601" y="19"/>
                  <a:pt x="600" y="19"/>
                  <a:pt x="599" y="20"/>
                </a:cubicBezTo>
                <a:cubicBezTo>
                  <a:pt x="596" y="20"/>
                  <a:pt x="593" y="20"/>
                  <a:pt x="590" y="19"/>
                </a:cubicBezTo>
                <a:cubicBezTo>
                  <a:pt x="590" y="19"/>
                  <a:pt x="590" y="19"/>
                  <a:pt x="590" y="18"/>
                </a:cubicBezTo>
                <a:cubicBezTo>
                  <a:pt x="592" y="18"/>
                  <a:pt x="592" y="17"/>
                  <a:pt x="593" y="15"/>
                </a:cubicBezTo>
                <a:cubicBezTo>
                  <a:pt x="593" y="15"/>
                  <a:pt x="593" y="15"/>
                  <a:pt x="593" y="15"/>
                </a:cubicBezTo>
                <a:cubicBezTo>
                  <a:pt x="589" y="15"/>
                  <a:pt x="584" y="16"/>
                  <a:pt x="581" y="14"/>
                </a:cubicBezTo>
                <a:cubicBezTo>
                  <a:pt x="581" y="14"/>
                  <a:pt x="581" y="14"/>
                  <a:pt x="582" y="14"/>
                </a:cubicBezTo>
                <a:cubicBezTo>
                  <a:pt x="582" y="13"/>
                  <a:pt x="583" y="13"/>
                  <a:pt x="584" y="12"/>
                </a:cubicBezTo>
                <a:cubicBezTo>
                  <a:pt x="585" y="11"/>
                  <a:pt x="586" y="10"/>
                  <a:pt x="586" y="9"/>
                </a:cubicBezTo>
                <a:cubicBezTo>
                  <a:pt x="587" y="10"/>
                  <a:pt x="588" y="10"/>
                  <a:pt x="588" y="11"/>
                </a:cubicBezTo>
                <a:cubicBezTo>
                  <a:pt x="590" y="12"/>
                  <a:pt x="592" y="10"/>
                  <a:pt x="594" y="13"/>
                </a:cubicBezTo>
                <a:cubicBezTo>
                  <a:pt x="594" y="13"/>
                  <a:pt x="594" y="12"/>
                  <a:pt x="594" y="12"/>
                </a:cubicBezTo>
                <a:cubicBezTo>
                  <a:pt x="596" y="12"/>
                  <a:pt x="596" y="10"/>
                  <a:pt x="597" y="9"/>
                </a:cubicBezTo>
                <a:cubicBezTo>
                  <a:pt x="597" y="10"/>
                  <a:pt x="597" y="12"/>
                  <a:pt x="597" y="13"/>
                </a:cubicBezTo>
                <a:cubicBezTo>
                  <a:pt x="597" y="13"/>
                  <a:pt x="598" y="13"/>
                  <a:pt x="598" y="13"/>
                </a:cubicBezTo>
                <a:cubicBezTo>
                  <a:pt x="599" y="12"/>
                  <a:pt x="600" y="10"/>
                  <a:pt x="601" y="10"/>
                </a:cubicBezTo>
                <a:cubicBezTo>
                  <a:pt x="602" y="10"/>
                  <a:pt x="602" y="11"/>
                  <a:pt x="602" y="11"/>
                </a:cubicBezTo>
                <a:cubicBezTo>
                  <a:pt x="603" y="11"/>
                  <a:pt x="603" y="12"/>
                  <a:pt x="603" y="12"/>
                </a:cubicBezTo>
                <a:cubicBezTo>
                  <a:pt x="605" y="12"/>
                  <a:pt x="606" y="12"/>
                  <a:pt x="607" y="12"/>
                </a:cubicBezTo>
                <a:cubicBezTo>
                  <a:pt x="608" y="12"/>
                  <a:pt x="609" y="12"/>
                  <a:pt x="609" y="13"/>
                </a:cubicBezTo>
                <a:cubicBezTo>
                  <a:pt x="610" y="13"/>
                  <a:pt x="610" y="14"/>
                  <a:pt x="610" y="14"/>
                </a:cubicBezTo>
                <a:cubicBezTo>
                  <a:pt x="610" y="14"/>
                  <a:pt x="610" y="14"/>
                  <a:pt x="610" y="14"/>
                </a:cubicBezTo>
                <a:cubicBezTo>
                  <a:pt x="609" y="15"/>
                  <a:pt x="608" y="16"/>
                  <a:pt x="607" y="17"/>
                </a:cubicBezTo>
                <a:close/>
                <a:moveTo>
                  <a:pt x="580" y="18"/>
                </a:moveTo>
                <a:cubicBezTo>
                  <a:pt x="581" y="18"/>
                  <a:pt x="581" y="17"/>
                  <a:pt x="582" y="17"/>
                </a:cubicBezTo>
                <a:cubicBezTo>
                  <a:pt x="583" y="18"/>
                  <a:pt x="583" y="19"/>
                  <a:pt x="584" y="19"/>
                </a:cubicBezTo>
                <a:cubicBezTo>
                  <a:pt x="585" y="20"/>
                  <a:pt x="586" y="20"/>
                  <a:pt x="587" y="20"/>
                </a:cubicBezTo>
                <a:cubicBezTo>
                  <a:pt x="588" y="20"/>
                  <a:pt x="589" y="21"/>
                  <a:pt x="590" y="22"/>
                </a:cubicBezTo>
                <a:cubicBezTo>
                  <a:pt x="589" y="23"/>
                  <a:pt x="589" y="23"/>
                  <a:pt x="588" y="23"/>
                </a:cubicBezTo>
                <a:cubicBezTo>
                  <a:pt x="587" y="23"/>
                  <a:pt x="586" y="24"/>
                  <a:pt x="585" y="24"/>
                </a:cubicBezTo>
                <a:cubicBezTo>
                  <a:pt x="583" y="25"/>
                  <a:pt x="584" y="27"/>
                  <a:pt x="583" y="29"/>
                </a:cubicBezTo>
                <a:cubicBezTo>
                  <a:pt x="582" y="30"/>
                  <a:pt x="582" y="30"/>
                  <a:pt x="582" y="31"/>
                </a:cubicBezTo>
                <a:cubicBezTo>
                  <a:pt x="581" y="31"/>
                  <a:pt x="580" y="31"/>
                  <a:pt x="580" y="32"/>
                </a:cubicBezTo>
                <a:cubicBezTo>
                  <a:pt x="579" y="33"/>
                  <a:pt x="578" y="34"/>
                  <a:pt x="578" y="36"/>
                </a:cubicBezTo>
                <a:cubicBezTo>
                  <a:pt x="578" y="37"/>
                  <a:pt x="577" y="37"/>
                  <a:pt x="577" y="37"/>
                </a:cubicBezTo>
                <a:cubicBezTo>
                  <a:pt x="575" y="37"/>
                  <a:pt x="570" y="33"/>
                  <a:pt x="569" y="33"/>
                </a:cubicBezTo>
                <a:cubicBezTo>
                  <a:pt x="569" y="32"/>
                  <a:pt x="569" y="32"/>
                  <a:pt x="569" y="32"/>
                </a:cubicBezTo>
                <a:cubicBezTo>
                  <a:pt x="569" y="32"/>
                  <a:pt x="569" y="32"/>
                  <a:pt x="570" y="31"/>
                </a:cubicBezTo>
                <a:cubicBezTo>
                  <a:pt x="572" y="31"/>
                  <a:pt x="575" y="31"/>
                  <a:pt x="576" y="30"/>
                </a:cubicBezTo>
                <a:cubicBezTo>
                  <a:pt x="576" y="29"/>
                  <a:pt x="575" y="29"/>
                  <a:pt x="575" y="29"/>
                </a:cubicBezTo>
                <a:cubicBezTo>
                  <a:pt x="573" y="29"/>
                  <a:pt x="570" y="30"/>
                  <a:pt x="568" y="30"/>
                </a:cubicBezTo>
                <a:cubicBezTo>
                  <a:pt x="567" y="29"/>
                  <a:pt x="567" y="29"/>
                  <a:pt x="567" y="28"/>
                </a:cubicBezTo>
                <a:cubicBezTo>
                  <a:pt x="567" y="28"/>
                  <a:pt x="567" y="28"/>
                  <a:pt x="567" y="28"/>
                </a:cubicBezTo>
                <a:cubicBezTo>
                  <a:pt x="570" y="27"/>
                  <a:pt x="574" y="27"/>
                  <a:pt x="576" y="25"/>
                </a:cubicBezTo>
                <a:cubicBezTo>
                  <a:pt x="576" y="25"/>
                  <a:pt x="576" y="25"/>
                  <a:pt x="576" y="25"/>
                </a:cubicBezTo>
                <a:cubicBezTo>
                  <a:pt x="574" y="24"/>
                  <a:pt x="572" y="24"/>
                  <a:pt x="571" y="23"/>
                </a:cubicBezTo>
                <a:cubicBezTo>
                  <a:pt x="569" y="23"/>
                  <a:pt x="569" y="25"/>
                  <a:pt x="567" y="26"/>
                </a:cubicBezTo>
                <a:cubicBezTo>
                  <a:pt x="565" y="27"/>
                  <a:pt x="561" y="23"/>
                  <a:pt x="560" y="22"/>
                </a:cubicBezTo>
                <a:cubicBezTo>
                  <a:pt x="561" y="21"/>
                  <a:pt x="562" y="21"/>
                  <a:pt x="562" y="20"/>
                </a:cubicBezTo>
                <a:cubicBezTo>
                  <a:pt x="562" y="20"/>
                  <a:pt x="562" y="19"/>
                  <a:pt x="561" y="19"/>
                </a:cubicBezTo>
                <a:cubicBezTo>
                  <a:pt x="561" y="19"/>
                  <a:pt x="560" y="19"/>
                  <a:pt x="559" y="20"/>
                </a:cubicBezTo>
                <a:cubicBezTo>
                  <a:pt x="558" y="19"/>
                  <a:pt x="557" y="18"/>
                  <a:pt x="557" y="17"/>
                </a:cubicBezTo>
                <a:cubicBezTo>
                  <a:pt x="558" y="16"/>
                  <a:pt x="559" y="15"/>
                  <a:pt x="561" y="15"/>
                </a:cubicBezTo>
                <a:cubicBezTo>
                  <a:pt x="561" y="15"/>
                  <a:pt x="562" y="15"/>
                  <a:pt x="562" y="15"/>
                </a:cubicBezTo>
                <a:cubicBezTo>
                  <a:pt x="563" y="15"/>
                  <a:pt x="564" y="15"/>
                  <a:pt x="565" y="15"/>
                </a:cubicBezTo>
                <a:cubicBezTo>
                  <a:pt x="565" y="16"/>
                  <a:pt x="565" y="17"/>
                  <a:pt x="565" y="18"/>
                </a:cubicBezTo>
                <a:cubicBezTo>
                  <a:pt x="566" y="18"/>
                  <a:pt x="567" y="18"/>
                  <a:pt x="568" y="18"/>
                </a:cubicBezTo>
                <a:cubicBezTo>
                  <a:pt x="568" y="18"/>
                  <a:pt x="568" y="18"/>
                  <a:pt x="568" y="18"/>
                </a:cubicBezTo>
                <a:cubicBezTo>
                  <a:pt x="568" y="17"/>
                  <a:pt x="568" y="16"/>
                  <a:pt x="568" y="16"/>
                </a:cubicBezTo>
                <a:cubicBezTo>
                  <a:pt x="569" y="15"/>
                  <a:pt x="570" y="15"/>
                  <a:pt x="570" y="16"/>
                </a:cubicBezTo>
                <a:cubicBezTo>
                  <a:pt x="571" y="17"/>
                  <a:pt x="573" y="20"/>
                  <a:pt x="574" y="20"/>
                </a:cubicBezTo>
                <a:cubicBezTo>
                  <a:pt x="574" y="20"/>
                  <a:pt x="575" y="19"/>
                  <a:pt x="575" y="19"/>
                </a:cubicBezTo>
                <a:cubicBezTo>
                  <a:pt x="575" y="18"/>
                  <a:pt x="573" y="16"/>
                  <a:pt x="574" y="15"/>
                </a:cubicBezTo>
                <a:cubicBezTo>
                  <a:pt x="574" y="14"/>
                  <a:pt x="574" y="14"/>
                  <a:pt x="575" y="13"/>
                </a:cubicBezTo>
                <a:cubicBezTo>
                  <a:pt x="576" y="13"/>
                  <a:pt x="576" y="14"/>
                  <a:pt x="577" y="14"/>
                </a:cubicBezTo>
                <a:cubicBezTo>
                  <a:pt x="578" y="14"/>
                  <a:pt x="578" y="14"/>
                  <a:pt x="579" y="14"/>
                </a:cubicBezTo>
                <a:cubicBezTo>
                  <a:pt x="579" y="15"/>
                  <a:pt x="579" y="15"/>
                  <a:pt x="580" y="15"/>
                </a:cubicBezTo>
                <a:cubicBezTo>
                  <a:pt x="580" y="16"/>
                  <a:pt x="579" y="17"/>
                  <a:pt x="580" y="18"/>
                </a:cubicBezTo>
                <a:cubicBezTo>
                  <a:pt x="580" y="18"/>
                  <a:pt x="580" y="18"/>
                  <a:pt x="580" y="18"/>
                </a:cubicBezTo>
                <a:close/>
                <a:moveTo>
                  <a:pt x="523" y="172"/>
                </a:moveTo>
                <a:cubicBezTo>
                  <a:pt x="523" y="172"/>
                  <a:pt x="523" y="172"/>
                  <a:pt x="523" y="172"/>
                </a:cubicBezTo>
                <a:cubicBezTo>
                  <a:pt x="523" y="172"/>
                  <a:pt x="526" y="172"/>
                  <a:pt x="526" y="172"/>
                </a:cubicBezTo>
                <a:cubicBezTo>
                  <a:pt x="526" y="172"/>
                  <a:pt x="526" y="172"/>
                  <a:pt x="526" y="172"/>
                </a:cubicBezTo>
                <a:cubicBezTo>
                  <a:pt x="526" y="172"/>
                  <a:pt x="526" y="173"/>
                  <a:pt x="526" y="173"/>
                </a:cubicBezTo>
                <a:cubicBezTo>
                  <a:pt x="525" y="173"/>
                  <a:pt x="525" y="173"/>
                  <a:pt x="525" y="174"/>
                </a:cubicBezTo>
                <a:cubicBezTo>
                  <a:pt x="523" y="174"/>
                  <a:pt x="523" y="175"/>
                  <a:pt x="522" y="175"/>
                </a:cubicBezTo>
                <a:cubicBezTo>
                  <a:pt x="522" y="175"/>
                  <a:pt x="521" y="175"/>
                  <a:pt x="520" y="174"/>
                </a:cubicBezTo>
                <a:cubicBezTo>
                  <a:pt x="520" y="175"/>
                  <a:pt x="519" y="175"/>
                  <a:pt x="519" y="175"/>
                </a:cubicBezTo>
                <a:cubicBezTo>
                  <a:pt x="518" y="175"/>
                  <a:pt x="518" y="174"/>
                  <a:pt x="518" y="174"/>
                </a:cubicBezTo>
                <a:cubicBezTo>
                  <a:pt x="517" y="175"/>
                  <a:pt x="516" y="175"/>
                  <a:pt x="515" y="175"/>
                </a:cubicBezTo>
                <a:cubicBezTo>
                  <a:pt x="515" y="175"/>
                  <a:pt x="515" y="175"/>
                  <a:pt x="515" y="175"/>
                </a:cubicBezTo>
                <a:cubicBezTo>
                  <a:pt x="513" y="175"/>
                  <a:pt x="512" y="175"/>
                  <a:pt x="510" y="175"/>
                </a:cubicBezTo>
                <a:cubicBezTo>
                  <a:pt x="510" y="177"/>
                  <a:pt x="509" y="177"/>
                  <a:pt x="508" y="176"/>
                </a:cubicBezTo>
                <a:cubicBezTo>
                  <a:pt x="508" y="176"/>
                  <a:pt x="507" y="177"/>
                  <a:pt x="507" y="176"/>
                </a:cubicBezTo>
                <a:cubicBezTo>
                  <a:pt x="506" y="177"/>
                  <a:pt x="505" y="177"/>
                  <a:pt x="504" y="178"/>
                </a:cubicBezTo>
                <a:cubicBezTo>
                  <a:pt x="504" y="178"/>
                  <a:pt x="504" y="178"/>
                  <a:pt x="504" y="178"/>
                </a:cubicBezTo>
                <a:cubicBezTo>
                  <a:pt x="503" y="177"/>
                  <a:pt x="503" y="177"/>
                  <a:pt x="503" y="177"/>
                </a:cubicBezTo>
                <a:cubicBezTo>
                  <a:pt x="503" y="177"/>
                  <a:pt x="503" y="177"/>
                  <a:pt x="503" y="177"/>
                </a:cubicBezTo>
                <a:cubicBezTo>
                  <a:pt x="504" y="177"/>
                  <a:pt x="507" y="175"/>
                  <a:pt x="507" y="174"/>
                </a:cubicBezTo>
                <a:cubicBezTo>
                  <a:pt x="508" y="174"/>
                  <a:pt x="507" y="173"/>
                  <a:pt x="508" y="173"/>
                </a:cubicBezTo>
                <a:cubicBezTo>
                  <a:pt x="509" y="172"/>
                  <a:pt x="510" y="173"/>
                  <a:pt x="512" y="173"/>
                </a:cubicBezTo>
                <a:cubicBezTo>
                  <a:pt x="512" y="172"/>
                  <a:pt x="512" y="171"/>
                  <a:pt x="513" y="171"/>
                </a:cubicBezTo>
                <a:cubicBezTo>
                  <a:pt x="512" y="171"/>
                  <a:pt x="511" y="172"/>
                  <a:pt x="510" y="172"/>
                </a:cubicBezTo>
                <a:cubicBezTo>
                  <a:pt x="510" y="172"/>
                  <a:pt x="510" y="172"/>
                  <a:pt x="510" y="172"/>
                </a:cubicBezTo>
                <a:cubicBezTo>
                  <a:pt x="510" y="172"/>
                  <a:pt x="510" y="172"/>
                  <a:pt x="510" y="172"/>
                </a:cubicBezTo>
                <a:cubicBezTo>
                  <a:pt x="510" y="171"/>
                  <a:pt x="509" y="171"/>
                  <a:pt x="508" y="171"/>
                </a:cubicBezTo>
                <a:cubicBezTo>
                  <a:pt x="507" y="171"/>
                  <a:pt x="506" y="171"/>
                  <a:pt x="505" y="171"/>
                </a:cubicBezTo>
                <a:cubicBezTo>
                  <a:pt x="505" y="170"/>
                  <a:pt x="505" y="170"/>
                  <a:pt x="504" y="170"/>
                </a:cubicBezTo>
                <a:cubicBezTo>
                  <a:pt x="505" y="170"/>
                  <a:pt x="505" y="170"/>
                  <a:pt x="505" y="170"/>
                </a:cubicBezTo>
                <a:cubicBezTo>
                  <a:pt x="505" y="169"/>
                  <a:pt x="507" y="169"/>
                  <a:pt x="508" y="168"/>
                </a:cubicBezTo>
                <a:cubicBezTo>
                  <a:pt x="508" y="167"/>
                  <a:pt x="508" y="166"/>
                  <a:pt x="508" y="166"/>
                </a:cubicBezTo>
                <a:cubicBezTo>
                  <a:pt x="508" y="166"/>
                  <a:pt x="508" y="166"/>
                  <a:pt x="508" y="166"/>
                </a:cubicBezTo>
                <a:cubicBezTo>
                  <a:pt x="508" y="166"/>
                  <a:pt x="507" y="166"/>
                  <a:pt x="507" y="166"/>
                </a:cubicBezTo>
                <a:cubicBezTo>
                  <a:pt x="507" y="166"/>
                  <a:pt x="507" y="166"/>
                  <a:pt x="507" y="166"/>
                </a:cubicBezTo>
                <a:cubicBezTo>
                  <a:pt x="507" y="164"/>
                  <a:pt x="510" y="164"/>
                  <a:pt x="512" y="164"/>
                </a:cubicBezTo>
                <a:cubicBezTo>
                  <a:pt x="512" y="164"/>
                  <a:pt x="512" y="164"/>
                  <a:pt x="512" y="164"/>
                </a:cubicBezTo>
                <a:cubicBezTo>
                  <a:pt x="511" y="162"/>
                  <a:pt x="512" y="161"/>
                  <a:pt x="512" y="160"/>
                </a:cubicBezTo>
                <a:cubicBezTo>
                  <a:pt x="512" y="160"/>
                  <a:pt x="512" y="160"/>
                  <a:pt x="512" y="160"/>
                </a:cubicBezTo>
                <a:cubicBezTo>
                  <a:pt x="512" y="160"/>
                  <a:pt x="511" y="160"/>
                  <a:pt x="511" y="160"/>
                </a:cubicBezTo>
                <a:cubicBezTo>
                  <a:pt x="511" y="159"/>
                  <a:pt x="510" y="159"/>
                  <a:pt x="510" y="159"/>
                </a:cubicBezTo>
                <a:cubicBezTo>
                  <a:pt x="510" y="158"/>
                  <a:pt x="511" y="157"/>
                  <a:pt x="511" y="157"/>
                </a:cubicBezTo>
                <a:cubicBezTo>
                  <a:pt x="509" y="156"/>
                  <a:pt x="510" y="157"/>
                  <a:pt x="508" y="157"/>
                </a:cubicBezTo>
                <a:cubicBezTo>
                  <a:pt x="508" y="157"/>
                  <a:pt x="507" y="157"/>
                  <a:pt x="507" y="157"/>
                </a:cubicBezTo>
                <a:cubicBezTo>
                  <a:pt x="507" y="157"/>
                  <a:pt x="507" y="157"/>
                  <a:pt x="507" y="157"/>
                </a:cubicBezTo>
                <a:cubicBezTo>
                  <a:pt x="506" y="157"/>
                  <a:pt x="505" y="157"/>
                  <a:pt x="505" y="157"/>
                </a:cubicBezTo>
                <a:cubicBezTo>
                  <a:pt x="505" y="156"/>
                  <a:pt x="507" y="154"/>
                  <a:pt x="506" y="154"/>
                </a:cubicBezTo>
                <a:cubicBezTo>
                  <a:pt x="506" y="154"/>
                  <a:pt x="506" y="153"/>
                  <a:pt x="506" y="152"/>
                </a:cubicBezTo>
                <a:cubicBezTo>
                  <a:pt x="506" y="152"/>
                  <a:pt x="506" y="152"/>
                  <a:pt x="507" y="152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5" y="151"/>
                  <a:pt x="504" y="152"/>
                  <a:pt x="503" y="153"/>
                </a:cubicBezTo>
                <a:cubicBezTo>
                  <a:pt x="503" y="152"/>
                  <a:pt x="503" y="152"/>
                  <a:pt x="503" y="152"/>
                </a:cubicBezTo>
                <a:cubicBezTo>
                  <a:pt x="503" y="151"/>
                  <a:pt x="504" y="150"/>
                  <a:pt x="504" y="149"/>
                </a:cubicBezTo>
                <a:cubicBezTo>
                  <a:pt x="504" y="149"/>
                  <a:pt x="504" y="149"/>
                  <a:pt x="504" y="148"/>
                </a:cubicBezTo>
                <a:cubicBezTo>
                  <a:pt x="504" y="148"/>
                  <a:pt x="503" y="148"/>
                  <a:pt x="503" y="149"/>
                </a:cubicBezTo>
                <a:cubicBezTo>
                  <a:pt x="503" y="149"/>
                  <a:pt x="503" y="149"/>
                  <a:pt x="503" y="149"/>
                </a:cubicBezTo>
                <a:cubicBezTo>
                  <a:pt x="502" y="149"/>
                  <a:pt x="502" y="149"/>
                  <a:pt x="502" y="149"/>
                </a:cubicBezTo>
                <a:cubicBezTo>
                  <a:pt x="502" y="149"/>
                  <a:pt x="503" y="147"/>
                  <a:pt x="503" y="147"/>
                </a:cubicBezTo>
                <a:cubicBezTo>
                  <a:pt x="503" y="146"/>
                  <a:pt x="503" y="146"/>
                  <a:pt x="503" y="145"/>
                </a:cubicBezTo>
                <a:cubicBezTo>
                  <a:pt x="503" y="145"/>
                  <a:pt x="504" y="145"/>
                  <a:pt x="504" y="145"/>
                </a:cubicBezTo>
                <a:cubicBezTo>
                  <a:pt x="503" y="145"/>
                  <a:pt x="503" y="144"/>
                  <a:pt x="503" y="144"/>
                </a:cubicBezTo>
                <a:cubicBezTo>
                  <a:pt x="503" y="144"/>
                  <a:pt x="503" y="143"/>
                  <a:pt x="504" y="143"/>
                </a:cubicBezTo>
                <a:cubicBezTo>
                  <a:pt x="504" y="143"/>
                  <a:pt x="504" y="143"/>
                  <a:pt x="505" y="143"/>
                </a:cubicBezTo>
                <a:cubicBezTo>
                  <a:pt x="505" y="143"/>
                  <a:pt x="504" y="142"/>
                  <a:pt x="504" y="142"/>
                </a:cubicBezTo>
                <a:cubicBezTo>
                  <a:pt x="505" y="141"/>
                  <a:pt x="505" y="141"/>
                  <a:pt x="506" y="141"/>
                </a:cubicBezTo>
                <a:cubicBezTo>
                  <a:pt x="505" y="141"/>
                  <a:pt x="505" y="140"/>
                  <a:pt x="505" y="140"/>
                </a:cubicBezTo>
                <a:cubicBezTo>
                  <a:pt x="505" y="140"/>
                  <a:pt x="505" y="140"/>
                  <a:pt x="506" y="139"/>
                </a:cubicBezTo>
                <a:cubicBezTo>
                  <a:pt x="506" y="140"/>
                  <a:pt x="506" y="140"/>
                  <a:pt x="507" y="140"/>
                </a:cubicBezTo>
                <a:cubicBezTo>
                  <a:pt x="508" y="140"/>
                  <a:pt x="510" y="139"/>
                  <a:pt x="511" y="140"/>
                </a:cubicBezTo>
                <a:cubicBezTo>
                  <a:pt x="512" y="140"/>
                  <a:pt x="512" y="140"/>
                  <a:pt x="511" y="140"/>
                </a:cubicBezTo>
                <a:cubicBezTo>
                  <a:pt x="511" y="142"/>
                  <a:pt x="508" y="142"/>
                  <a:pt x="508" y="144"/>
                </a:cubicBezTo>
                <a:cubicBezTo>
                  <a:pt x="508" y="144"/>
                  <a:pt x="508" y="144"/>
                  <a:pt x="508" y="144"/>
                </a:cubicBezTo>
                <a:cubicBezTo>
                  <a:pt x="510" y="144"/>
                  <a:pt x="514" y="144"/>
                  <a:pt x="515" y="144"/>
                </a:cubicBezTo>
                <a:cubicBezTo>
                  <a:pt x="515" y="145"/>
                  <a:pt x="515" y="145"/>
                  <a:pt x="515" y="145"/>
                </a:cubicBezTo>
                <a:cubicBezTo>
                  <a:pt x="515" y="147"/>
                  <a:pt x="514" y="150"/>
                  <a:pt x="511" y="150"/>
                </a:cubicBezTo>
                <a:cubicBezTo>
                  <a:pt x="511" y="150"/>
                  <a:pt x="511" y="150"/>
                  <a:pt x="511" y="150"/>
                </a:cubicBezTo>
                <a:cubicBezTo>
                  <a:pt x="512" y="150"/>
                  <a:pt x="512" y="150"/>
                  <a:pt x="513" y="151"/>
                </a:cubicBezTo>
                <a:cubicBezTo>
                  <a:pt x="513" y="151"/>
                  <a:pt x="513" y="151"/>
                  <a:pt x="512" y="151"/>
                </a:cubicBezTo>
                <a:cubicBezTo>
                  <a:pt x="512" y="151"/>
                  <a:pt x="510" y="151"/>
                  <a:pt x="509" y="151"/>
                </a:cubicBezTo>
                <a:cubicBezTo>
                  <a:pt x="509" y="151"/>
                  <a:pt x="509" y="152"/>
                  <a:pt x="509" y="152"/>
                </a:cubicBezTo>
                <a:cubicBezTo>
                  <a:pt x="511" y="152"/>
                  <a:pt x="511" y="152"/>
                  <a:pt x="512" y="152"/>
                </a:cubicBezTo>
                <a:cubicBezTo>
                  <a:pt x="513" y="151"/>
                  <a:pt x="516" y="153"/>
                  <a:pt x="516" y="154"/>
                </a:cubicBezTo>
                <a:cubicBezTo>
                  <a:pt x="516" y="155"/>
                  <a:pt x="516" y="156"/>
                  <a:pt x="517" y="157"/>
                </a:cubicBezTo>
                <a:cubicBezTo>
                  <a:pt x="518" y="158"/>
                  <a:pt x="518" y="158"/>
                  <a:pt x="519" y="158"/>
                </a:cubicBezTo>
                <a:cubicBezTo>
                  <a:pt x="519" y="159"/>
                  <a:pt x="520" y="159"/>
                  <a:pt x="520" y="160"/>
                </a:cubicBezTo>
                <a:cubicBezTo>
                  <a:pt x="521" y="161"/>
                  <a:pt x="521" y="162"/>
                  <a:pt x="521" y="162"/>
                </a:cubicBezTo>
                <a:cubicBezTo>
                  <a:pt x="522" y="164"/>
                  <a:pt x="523" y="164"/>
                  <a:pt x="522" y="166"/>
                </a:cubicBezTo>
                <a:cubicBezTo>
                  <a:pt x="522" y="166"/>
                  <a:pt x="522" y="166"/>
                  <a:pt x="523" y="166"/>
                </a:cubicBezTo>
                <a:cubicBezTo>
                  <a:pt x="524" y="165"/>
                  <a:pt x="526" y="166"/>
                  <a:pt x="527" y="166"/>
                </a:cubicBezTo>
                <a:cubicBezTo>
                  <a:pt x="527" y="167"/>
                  <a:pt x="527" y="168"/>
                  <a:pt x="527" y="168"/>
                </a:cubicBezTo>
                <a:cubicBezTo>
                  <a:pt x="527" y="169"/>
                  <a:pt x="524" y="171"/>
                  <a:pt x="523" y="172"/>
                </a:cubicBezTo>
                <a:close/>
                <a:moveTo>
                  <a:pt x="503" y="153"/>
                </a:moveTo>
                <a:cubicBezTo>
                  <a:pt x="503" y="153"/>
                  <a:pt x="503" y="153"/>
                  <a:pt x="504" y="153"/>
                </a:cubicBezTo>
                <a:cubicBezTo>
                  <a:pt x="504" y="153"/>
                  <a:pt x="504" y="154"/>
                  <a:pt x="504" y="154"/>
                </a:cubicBezTo>
                <a:cubicBezTo>
                  <a:pt x="504" y="154"/>
                  <a:pt x="503" y="154"/>
                  <a:pt x="503" y="154"/>
                </a:cubicBezTo>
                <a:cubicBezTo>
                  <a:pt x="503" y="154"/>
                  <a:pt x="503" y="154"/>
                  <a:pt x="503" y="154"/>
                </a:cubicBezTo>
                <a:cubicBezTo>
                  <a:pt x="503" y="154"/>
                  <a:pt x="503" y="154"/>
                  <a:pt x="503" y="153"/>
                </a:cubicBezTo>
                <a:close/>
                <a:moveTo>
                  <a:pt x="503" y="159"/>
                </a:moveTo>
                <a:cubicBezTo>
                  <a:pt x="502" y="160"/>
                  <a:pt x="502" y="160"/>
                  <a:pt x="501" y="161"/>
                </a:cubicBezTo>
                <a:cubicBezTo>
                  <a:pt x="501" y="162"/>
                  <a:pt x="502" y="164"/>
                  <a:pt x="502" y="166"/>
                </a:cubicBezTo>
                <a:cubicBezTo>
                  <a:pt x="502" y="167"/>
                  <a:pt x="501" y="167"/>
                  <a:pt x="501" y="168"/>
                </a:cubicBezTo>
                <a:cubicBezTo>
                  <a:pt x="500" y="168"/>
                  <a:pt x="500" y="168"/>
                  <a:pt x="499" y="168"/>
                </a:cubicBezTo>
                <a:cubicBezTo>
                  <a:pt x="499" y="169"/>
                  <a:pt x="499" y="169"/>
                  <a:pt x="499" y="169"/>
                </a:cubicBezTo>
                <a:cubicBezTo>
                  <a:pt x="498" y="169"/>
                  <a:pt x="497" y="169"/>
                  <a:pt x="496" y="169"/>
                </a:cubicBezTo>
                <a:cubicBezTo>
                  <a:pt x="496" y="170"/>
                  <a:pt x="495" y="170"/>
                  <a:pt x="494" y="171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492" y="171"/>
                  <a:pt x="491" y="172"/>
                  <a:pt x="490" y="172"/>
                </a:cubicBezTo>
                <a:cubicBezTo>
                  <a:pt x="490" y="171"/>
                  <a:pt x="490" y="171"/>
                  <a:pt x="489" y="170"/>
                </a:cubicBezTo>
                <a:cubicBezTo>
                  <a:pt x="489" y="170"/>
                  <a:pt x="489" y="170"/>
                  <a:pt x="488" y="170"/>
                </a:cubicBezTo>
                <a:cubicBezTo>
                  <a:pt x="488" y="170"/>
                  <a:pt x="488" y="170"/>
                  <a:pt x="488" y="169"/>
                </a:cubicBezTo>
                <a:cubicBezTo>
                  <a:pt x="488" y="169"/>
                  <a:pt x="489" y="169"/>
                  <a:pt x="489" y="169"/>
                </a:cubicBezTo>
                <a:cubicBezTo>
                  <a:pt x="489" y="169"/>
                  <a:pt x="489" y="169"/>
                  <a:pt x="489" y="169"/>
                </a:cubicBezTo>
                <a:cubicBezTo>
                  <a:pt x="488" y="169"/>
                  <a:pt x="488" y="169"/>
                  <a:pt x="487" y="169"/>
                </a:cubicBezTo>
                <a:cubicBezTo>
                  <a:pt x="487" y="169"/>
                  <a:pt x="487" y="168"/>
                  <a:pt x="487" y="168"/>
                </a:cubicBezTo>
                <a:cubicBezTo>
                  <a:pt x="488" y="168"/>
                  <a:pt x="489" y="168"/>
                  <a:pt x="489" y="168"/>
                </a:cubicBezTo>
                <a:cubicBezTo>
                  <a:pt x="490" y="168"/>
                  <a:pt x="490" y="167"/>
                  <a:pt x="490" y="167"/>
                </a:cubicBezTo>
                <a:cubicBezTo>
                  <a:pt x="491" y="167"/>
                  <a:pt x="492" y="167"/>
                  <a:pt x="492" y="166"/>
                </a:cubicBezTo>
                <a:cubicBezTo>
                  <a:pt x="491" y="166"/>
                  <a:pt x="491" y="166"/>
                  <a:pt x="490" y="166"/>
                </a:cubicBezTo>
                <a:cubicBezTo>
                  <a:pt x="490" y="166"/>
                  <a:pt x="490" y="166"/>
                  <a:pt x="490" y="166"/>
                </a:cubicBezTo>
                <a:cubicBezTo>
                  <a:pt x="490" y="166"/>
                  <a:pt x="491" y="166"/>
                  <a:pt x="491" y="166"/>
                </a:cubicBezTo>
                <a:cubicBezTo>
                  <a:pt x="491" y="165"/>
                  <a:pt x="491" y="165"/>
                  <a:pt x="491" y="165"/>
                </a:cubicBezTo>
                <a:cubicBezTo>
                  <a:pt x="491" y="164"/>
                  <a:pt x="492" y="165"/>
                  <a:pt x="492" y="164"/>
                </a:cubicBezTo>
                <a:cubicBezTo>
                  <a:pt x="492" y="164"/>
                  <a:pt x="492" y="164"/>
                  <a:pt x="492" y="164"/>
                </a:cubicBezTo>
                <a:cubicBezTo>
                  <a:pt x="492" y="164"/>
                  <a:pt x="489" y="163"/>
                  <a:pt x="488" y="163"/>
                </a:cubicBezTo>
                <a:cubicBezTo>
                  <a:pt x="489" y="163"/>
                  <a:pt x="489" y="163"/>
                  <a:pt x="489" y="163"/>
                </a:cubicBezTo>
                <a:cubicBezTo>
                  <a:pt x="489" y="162"/>
                  <a:pt x="489" y="162"/>
                  <a:pt x="489" y="162"/>
                </a:cubicBezTo>
                <a:cubicBezTo>
                  <a:pt x="489" y="162"/>
                  <a:pt x="489" y="162"/>
                  <a:pt x="490" y="162"/>
                </a:cubicBezTo>
                <a:cubicBezTo>
                  <a:pt x="489" y="161"/>
                  <a:pt x="490" y="161"/>
                  <a:pt x="490" y="161"/>
                </a:cubicBezTo>
                <a:cubicBezTo>
                  <a:pt x="490" y="161"/>
                  <a:pt x="490" y="161"/>
                  <a:pt x="490" y="161"/>
                </a:cubicBezTo>
                <a:cubicBezTo>
                  <a:pt x="489" y="161"/>
                  <a:pt x="489" y="161"/>
                  <a:pt x="488" y="161"/>
                </a:cubicBezTo>
                <a:cubicBezTo>
                  <a:pt x="488" y="161"/>
                  <a:pt x="488" y="161"/>
                  <a:pt x="488" y="160"/>
                </a:cubicBezTo>
                <a:cubicBezTo>
                  <a:pt x="489" y="160"/>
                  <a:pt x="489" y="159"/>
                  <a:pt x="489" y="159"/>
                </a:cubicBezTo>
                <a:cubicBezTo>
                  <a:pt x="490" y="159"/>
                  <a:pt x="492" y="159"/>
                  <a:pt x="494" y="159"/>
                </a:cubicBezTo>
                <a:cubicBezTo>
                  <a:pt x="493" y="159"/>
                  <a:pt x="493" y="159"/>
                  <a:pt x="493" y="159"/>
                </a:cubicBezTo>
                <a:cubicBezTo>
                  <a:pt x="494" y="159"/>
                  <a:pt x="495" y="158"/>
                  <a:pt x="495" y="158"/>
                </a:cubicBezTo>
                <a:cubicBezTo>
                  <a:pt x="494" y="158"/>
                  <a:pt x="493" y="158"/>
                  <a:pt x="493" y="158"/>
                </a:cubicBezTo>
                <a:cubicBezTo>
                  <a:pt x="493" y="157"/>
                  <a:pt x="493" y="157"/>
                  <a:pt x="493" y="157"/>
                </a:cubicBezTo>
                <a:cubicBezTo>
                  <a:pt x="493" y="157"/>
                  <a:pt x="494" y="157"/>
                  <a:pt x="494" y="157"/>
                </a:cubicBezTo>
                <a:cubicBezTo>
                  <a:pt x="494" y="156"/>
                  <a:pt x="495" y="155"/>
                  <a:pt x="496" y="155"/>
                </a:cubicBezTo>
                <a:cubicBezTo>
                  <a:pt x="497" y="155"/>
                  <a:pt x="497" y="156"/>
                  <a:pt x="498" y="156"/>
                </a:cubicBezTo>
                <a:cubicBezTo>
                  <a:pt x="499" y="155"/>
                  <a:pt x="501" y="155"/>
                  <a:pt x="502" y="155"/>
                </a:cubicBezTo>
                <a:cubicBezTo>
                  <a:pt x="502" y="157"/>
                  <a:pt x="503" y="158"/>
                  <a:pt x="503" y="159"/>
                </a:cubicBezTo>
                <a:close/>
                <a:moveTo>
                  <a:pt x="553" y="217"/>
                </a:moveTo>
                <a:cubicBezTo>
                  <a:pt x="553" y="217"/>
                  <a:pt x="553" y="217"/>
                  <a:pt x="553" y="218"/>
                </a:cubicBezTo>
                <a:cubicBezTo>
                  <a:pt x="553" y="218"/>
                  <a:pt x="553" y="219"/>
                  <a:pt x="553" y="219"/>
                </a:cubicBezTo>
                <a:cubicBezTo>
                  <a:pt x="553" y="220"/>
                  <a:pt x="553" y="221"/>
                  <a:pt x="553" y="221"/>
                </a:cubicBezTo>
                <a:cubicBezTo>
                  <a:pt x="552" y="221"/>
                  <a:pt x="552" y="221"/>
                  <a:pt x="551" y="221"/>
                </a:cubicBezTo>
                <a:cubicBezTo>
                  <a:pt x="551" y="222"/>
                  <a:pt x="551" y="222"/>
                  <a:pt x="550" y="222"/>
                </a:cubicBezTo>
                <a:cubicBezTo>
                  <a:pt x="548" y="222"/>
                  <a:pt x="550" y="219"/>
                  <a:pt x="549" y="217"/>
                </a:cubicBezTo>
                <a:cubicBezTo>
                  <a:pt x="549" y="216"/>
                  <a:pt x="548" y="216"/>
                  <a:pt x="548" y="215"/>
                </a:cubicBezTo>
                <a:cubicBezTo>
                  <a:pt x="548" y="215"/>
                  <a:pt x="548" y="215"/>
                  <a:pt x="548" y="215"/>
                </a:cubicBezTo>
                <a:cubicBezTo>
                  <a:pt x="550" y="215"/>
                  <a:pt x="551" y="215"/>
                  <a:pt x="552" y="214"/>
                </a:cubicBezTo>
                <a:cubicBezTo>
                  <a:pt x="552" y="214"/>
                  <a:pt x="554" y="216"/>
                  <a:pt x="553" y="217"/>
                </a:cubicBezTo>
                <a:close/>
                <a:moveTo>
                  <a:pt x="552" y="208"/>
                </a:moveTo>
                <a:cubicBezTo>
                  <a:pt x="552" y="207"/>
                  <a:pt x="552" y="207"/>
                  <a:pt x="552" y="207"/>
                </a:cubicBezTo>
                <a:cubicBezTo>
                  <a:pt x="552" y="207"/>
                  <a:pt x="552" y="207"/>
                  <a:pt x="552" y="207"/>
                </a:cubicBezTo>
                <a:cubicBezTo>
                  <a:pt x="552" y="207"/>
                  <a:pt x="552" y="207"/>
                  <a:pt x="552" y="207"/>
                </a:cubicBezTo>
                <a:cubicBezTo>
                  <a:pt x="552" y="209"/>
                  <a:pt x="553" y="212"/>
                  <a:pt x="551" y="213"/>
                </a:cubicBezTo>
                <a:cubicBezTo>
                  <a:pt x="551" y="213"/>
                  <a:pt x="551" y="213"/>
                  <a:pt x="551" y="213"/>
                </a:cubicBezTo>
                <a:cubicBezTo>
                  <a:pt x="551" y="213"/>
                  <a:pt x="551" y="213"/>
                  <a:pt x="551" y="213"/>
                </a:cubicBezTo>
                <a:cubicBezTo>
                  <a:pt x="551" y="213"/>
                  <a:pt x="551" y="213"/>
                  <a:pt x="550" y="213"/>
                </a:cubicBezTo>
                <a:cubicBezTo>
                  <a:pt x="550" y="212"/>
                  <a:pt x="550" y="212"/>
                  <a:pt x="550" y="212"/>
                </a:cubicBezTo>
                <a:cubicBezTo>
                  <a:pt x="550" y="212"/>
                  <a:pt x="550" y="212"/>
                  <a:pt x="550" y="212"/>
                </a:cubicBezTo>
                <a:cubicBezTo>
                  <a:pt x="550" y="212"/>
                  <a:pt x="550" y="212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50" y="211"/>
                </a:cubicBezTo>
                <a:cubicBezTo>
                  <a:pt x="550" y="211"/>
                  <a:pt x="550" y="211"/>
                  <a:pt x="549" y="211"/>
                </a:cubicBezTo>
                <a:cubicBezTo>
                  <a:pt x="550" y="211"/>
                  <a:pt x="550" y="210"/>
                  <a:pt x="550" y="210"/>
                </a:cubicBezTo>
                <a:cubicBezTo>
                  <a:pt x="550" y="210"/>
                  <a:pt x="549" y="210"/>
                  <a:pt x="549" y="210"/>
                </a:cubicBezTo>
                <a:cubicBezTo>
                  <a:pt x="549" y="210"/>
                  <a:pt x="549" y="209"/>
                  <a:pt x="550" y="209"/>
                </a:cubicBezTo>
                <a:cubicBezTo>
                  <a:pt x="549" y="209"/>
                  <a:pt x="549" y="209"/>
                  <a:pt x="549" y="209"/>
                </a:cubicBezTo>
                <a:cubicBezTo>
                  <a:pt x="550" y="208"/>
                  <a:pt x="552" y="208"/>
                  <a:pt x="552" y="208"/>
                </a:cubicBezTo>
                <a:close/>
                <a:moveTo>
                  <a:pt x="571" y="230"/>
                </a:moveTo>
                <a:cubicBezTo>
                  <a:pt x="571" y="230"/>
                  <a:pt x="571" y="230"/>
                  <a:pt x="570" y="231"/>
                </a:cubicBezTo>
                <a:cubicBezTo>
                  <a:pt x="568" y="230"/>
                  <a:pt x="566" y="229"/>
                  <a:pt x="564" y="228"/>
                </a:cubicBezTo>
                <a:cubicBezTo>
                  <a:pt x="563" y="227"/>
                  <a:pt x="563" y="228"/>
                  <a:pt x="562" y="227"/>
                </a:cubicBezTo>
                <a:cubicBezTo>
                  <a:pt x="563" y="225"/>
                  <a:pt x="564" y="226"/>
                  <a:pt x="565" y="225"/>
                </a:cubicBezTo>
                <a:cubicBezTo>
                  <a:pt x="567" y="226"/>
                  <a:pt x="568" y="226"/>
                  <a:pt x="570" y="226"/>
                </a:cubicBezTo>
                <a:cubicBezTo>
                  <a:pt x="571" y="225"/>
                  <a:pt x="571" y="225"/>
                  <a:pt x="572" y="225"/>
                </a:cubicBezTo>
                <a:cubicBezTo>
                  <a:pt x="572" y="225"/>
                  <a:pt x="572" y="225"/>
                  <a:pt x="572" y="225"/>
                </a:cubicBezTo>
                <a:cubicBezTo>
                  <a:pt x="572" y="226"/>
                  <a:pt x="570" y="228"/>
                  <a:pt x="571" y="229"/>
                </a:cubicBezTo>
                <a:cubicBezTo>
                  <a:pt x="571" y="229"/>
                  <a:pt x="572" y="229"/>
                  <a:pt x="571" y="230"/>
                </a:cubicBezTo>
                <a:close/>
                <a:moveTo>
                  <a:pt x="607" y="236"/>
                </a:moveTo>
                <a:cubicBezTo>
                  <a:pt x="607" y="236"/>
                  <a:pt x="607" y="237"/>
                  <a:pt x="607" y="237"/>
                </a:cubicBezTo>
                <a:cubicBezTo>
                  <a:pt x="605" y="237"/>
                  <a:pt x="604" y="237"/>
                  <a:pt x="602" y="237"/>
                </a:cubicBezTo>
                <a:cubicBezTo>
                  <a:pt x="602" y="237"/>
                  <a:pt x="602" y="237"/>
                  <a:pt x="602" y="237"/>
                </a:cubicBezTo>
                <a:cubicBezTo>
                  <a:pt x="601" y="236"/>
                  <a:pt x="599" y="236"/>
                  <a:pt x="598" y="236"/>
                </a:cubicBezTo>
                <a:cubicBezTo>
                  <a:pt x="598" y="236"/>
                  <a:pt x="598" y="235"/>
                  <a:pt x="598" y="235"/>
                </a:cubicBezTo>
                <a:cubicBezTo>
                  <a:pt x="598" y="235"/>
                  <a:pt x="599" y="235"/>
                  <a:pt x="599" y="235"/>
                </a:cubicBezTo>
                <a:cubicBezTo>
                  <a:pt x="599" y="235"/>
                  <a:pt x="599" y="235"/>
                  <a:pt x="599" y="235"/>
                </a:cubicBezTo>
                <a:cubicBezTo>
                  <a:pt x="599" y="235"/>
                  <a:pt x="599" y="235"/>
                  <a:pt x="599" y="235"/>
                </a:cubicBezTo>
                <a:cubicBezTo>
                  <a:pt x="599" y="235"/>
                  <a:pt x="599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0" y="235"/>
                  <a:pt x="600" y="235"/>
                  <a:pt x="600" y="235"/>
                </a:cubicBezTo>
                <a:cubicBezTo>
                  <a:pt x="601" y="235"/>
                  <a:pt x="600" y="235"/>
                  <a:pt x="601" y="236"/>
                </a:cubicBezTo>
                <a:cubicBezTo>
                  <a:pt x="601" y="236"/>
                  <a:pt x="602" y="236"/>
                  <a:pt x="603" y="235"/>
                </a:cubicBezTo>
                <a:cubicBezTo>
                  <a:pt x="604" y="236"/>
                  <a:pt x="604" y="236"/>
                  <a:pt x="605" y="236"/>
                </a:cubicBezTo>
                <a:cubicBezTo>
                  <a:pt x="605" y="236"/>
                  <a:pt x="605" y="236"/>
                  <a:pt x="605" y="236"/>
                </a:cubicBezTo>
                <a:cubicBezTo>
                  <a:pt x="605" y="236"/>
                  <a:pt x="605" y="236"/>
                  <a:pt x="605" y="236"/>
                </a:cubicBezTo>
                <a:cubicBezTo>
                  <a:pt x="605" y="236"/>
                  <a:pt x="605" y="237"/>
                  <a:pt x="606" y="237"/>
                </a:cubicBezTo>
                <a:cubicBezTo>
                  <a:pt x="606" y="236"/>
                  <a:pt x="607" y="236"/>
                  <a:pt x="607" y="236"/>
                </a:cubicBezTo>
                <a:close/>
                <a:moveTo>
                  <a:pt x="631" y="236"/>
                </a:moveTo>
                <a:cubicBezTo>
                  <a:pt x="632" y="235"/>
                  <a:pt x="633" y="235"/>
                  <a:pt x="634" y="234"/>
                </a:cubicBezTo>
                <a:cubicBezTo>
                  <a:pt x="633" y="235"/>
                  <a:pt x="632" y="235"/>
                  <a:pt x="632" y="236"/>
                </a:cubicBezTo>
                <a:cubicBezTo>
                  <a:pt x="632" y="236"/>
                  <a:pt x="632" y="237"/>
                  <a:pt x="632" y="237"/>
                </a:cubicBezTo>
                <a:cubicBezTo>
                  <a:pt x="631" y="237"/>
                  <a:pt x="631" y="238"/>
                  <a:pt x="629" y="238"/>
                </a:cubicBezTo>
                <a:cubicBezTo>
                  <a:pt x="629" y="238"/>
                  <a:pt x="629" y="238"/>
                  <a:pt x="629" y="238"/>
                </a:cubicBezTo>
                <a:cubicBezTo>
                  <a:pt x="628" y="238"/>
                  <a:pt x="628" y="238"/>
                  <a:pt x="627" y="238"/>
                </a:cubicBezTo>
                <a:cubicBezTo>
                  <a:pt x="627" y="237"/>
                  <a:pt x="627" y="237"/>
                  <a:pt x="627" y="237"/>
                </a:cubicBezTo>
                <a:cubicBezTo>
                  <a:pt x="627" y="237"/>
                  <a:pt x="629" y="236"/>
                  <a:pt x="629" y="236"/>
                </a:cubicBezTo>
                <a:cubicBezTo>
                  <a:pt x="629" y="236"/>
                  <a:pt x="629" y="236"/>
                  <a:pt x="629" y="235"/>
                </a:cubicBezTo>
                <a:cubicBezTo>
                  <a:pt x="629" y="235"/>
                  <a:pt x="630" y="236"/>
                  <a:pt x="631" y="236"/>
                </a:cubicBezTo>
                <a:close/>
                <a:moveTo>
                  <a:pt x="489" y="250"/>
                </a:moveTo>
                <a:cubicBezTo>
                  <a:pt x="490" y="249"/>
                  <a:pt x="491" y="249"/>
                  <a:pt x="491" y="248"/>
                </a:cubicBezTo>
                <a:cubicBezTo>
                  <a:pt x="491" y="247"/>
                  <a:pt x="491" y="247"/>
                  <a:pt x="491" y="246"/>
                </a:cubicBezTo>
                <a:cubicBezTo>
                  <a:pt x="492" y="245"/>
                  <a:pt x="494" y="244"/>
                  <a:pt x="494" y="243"/>
                </a:cubicBezTo>
                <a:cubicBezTo>
                  <a:pt x="496" y="242"/>
                  <a:pt x="498" y="242"/>
                  <a:pt x="499" y="240"/>
                </a:cubicBezTo>
                <a:cubicBezTo>
                  <a:pt x="500" y="239"/>
                  <a:pt x="501" y="235"/>
                  <a:pt x="502" y="234"/>
                </a:cubicBezTo>
                <a:cubicBezTo>
                  <a:pt x="503" y="234"/>
                  <a:pt x="503" y="234"/>
                  <a:pt x="503" y="234"/>
                </a:cubicBezTo>
                <a:cubicBezTo>
                  <a:pt x="504" y="235"/>
                  <a:pt x="505" y="236"/>
                  <a:pt x="506" y="236"/>
                </a:cubicBezTo>
                <a:cubicBezTo>
                  <a:pt x="508" y="237"/>
                  <a:pt x="512" y="236"/>
                  <a:pt x="512" y="236"/>
                </a:cubicBezTo>
                <a:cubicBezTo>
                  <a:pt x="512" y="237"/>
                  <a:pt x="514" y="237"/>
                  <a:pt x="515" y="237"/>
                </a:cubicBezTo>
                <a:cubicBezTo>
                  <a:pt x="517" y="236"/>
                  <a:pt x="517" y="235"/>
                  <a:pt x="517" y="235"/>
                </a:cubicBezTo>
                <a:cubicBezTo>
                  <a:pt x="518" y="234"/>
                  <a:pt x="520" y="234"/>
                  <a:pt x="520" y="234"/>
                </a:cubicBezTo>
                <a:cubicBezTo>
                  <a:pt x="520" y="234"/>
                  <a:pt x="521" y="234"/>
                  <a:pt x="521" y="234"/>
                </a:cubicBezTo>
                <a:cubicBezTo>
                  <a:pt x="522" y="233"/>
                  <a:pt x="523" y="232"/>
                  <a:pt x="524" y="232"/>
                </a:cubicBezTo>
                <a:cubicBezTo>
                  <a:pt x="525" y="231"/>
                  <a:pt x="527" y="232"/>
                  <a:pt x="529" y="231"/>
                </a:cubicBezTo>
                <a:cubicBezTo>
                  <a:pt x="529" y="231"/>
                  <a:pt x="530" y="231"/>
                  <a:pt x="531" y="231"/>
                </a:cubicBezTo>
                <a:cubicBezTo>
                  <a:pt x="531" y="230"/>
                  <a:pt x="531" y="231"/>
                  <a:pt x="532" y="231"/>
                </a:cubicBezTo>
                <a:cubicBezTo>
                  <a:pt x="533" y="231"/>
                  <a:pt x="533" y="230"/>
                  <a:pt x="534" y="230"/>
                </a:cubicBezTo>
                <a:cubicBezTo>
                  <a:pt x="536" y="229"/>
                  <a:pt x="537" y="231"/>
                  <a:pt x="539" y="231"/>
                </a:cubicBezTo>
                <a:cubicBezTo>
                  <a:pt x="540" y="230"/>
                  <a:pt x="541" y="230"/>
                  <a:pt x="542" y="229"/>
                </a:cubicBezTo>
                <a:cubicBezTo>
                  <a:pt x="543" y="229"/>
                  <a:pt x="543" y="230"/>
                  <a:pt x="544" y="230"/>
                </a:cubicBezTo>
                <a:cubicBezTo>
                  <a:pt x="545" y="230"/>
                  <a:pt x="545" y="229"/>
                  <a:pt x="546" y="229"/>
                </a:cubicBezTo>
                <a:cubicBezTo>
                  <a:pt x="546" y="230"/>
                  <a:pt x="547" y="230"/>
                  <a:pt x="547" y="230"/>
                </a:cubicBezTo>
                <a:cubicBezTo>
                  <a:pt x="549" y="231"/>
                  <a:pt x="551" y="229"/>
                  <a:pt x="552" y="228"/>
                </a:cubicBezTo>
                <a:cubicBezTo>
                  <a:pt x="552" y="228"/>
                  <a:pt x="553" y="228"/>
                  <a:pt x="553" y="228"/>
                </a:cubicBezTo>
                <a:cubicBezTo>
                  <a:pt x="554" y="229"/>
                  <a:pt x="554" y="229"/>
                  <a:pt x="555" y="229"/>
                </a:cubicBezTo>
                <a:cubicBezTo>
                  <a:pt x="555" y="230"/>
                  <a:pt x="555" y="230"/>
                  <a:pt x="555" y="230"/>
                </a:cubicBezTo>
                <a:cubicBezTo>
                  <a:pt x="555" y="231"/>
                  <a:pt x="555" y="231"/>
                  <a:pt x="555" y="231"/>
                </a:cubicBezTo>
                <a:cubicBezTo>
                  <a:pt x="556" y="230"/>
                  <a:pt x="557" y="230"/>
                  <a:pt x="557" y="229"/>
                </a:cubicBezTo>
                <a:cubicBezTo>
                  <a:pt x="557" y="232"/>
                  <a:pt x="554" y="233"/>
                  <a:pt x="557" y="235"/>
                </a:cubicBezTo>
                <a:cubicBezTo>
                  <a:pt x="558" y="235"/>
                  <a:pt x="558" y="236"/>
                  <a:pt x="558" y="236"/>
                </a:cubicBezTo>
                <a:cubicBezTo>
                  <a:pt x="558" y="237"/>
                  <a:pt x="555" y="239"/>
                  <a:pt x="554" y="240"/>
                </a:cubicBezTo>
                <a:cubicBezTo>
                  <a:pt x="554" y="241"/>
                  <a:pt x="555" y="242"/>
                  <a:pt x="556" y="243"/>
                </a:cubicBezTo>
                <a:cubicBezTo>
                  <a:pt x="557" y="242"/>
                  <a:pt x="557" y="242"/>
                  <a:pt x="558" y="242"/>
                </a:cubicBezTo>
                <a:cubicBezTo>
                  <a:pt x="558" y="243"/>
                  <a:pt x="558" y="243"/>
                  <a:pt x="558" y="243"/>
                </a:cubicBezTo>
                <a:cubicBezTo>
                  <a:pt x="559" y="244"/>
                  <a:pt x="561" y="245"/>
                  <a:pt x="562" y="245"/>
                </a:cubicBezTo>
                <a:cubicBezTo>
                  <a:pt x="563" y="245"/>
                  <a:pt x="564" y="245"/>
                  <a:pt x="566" y="245"/>
                </a:cubicBezTo>
                <a:cubicBezTo>
                  <a:pt x="566" y="245"/>
                  <a:pt x="567" y="245"/>
                  <a:pt x="568" y="245"/>
                </a:cubicBezTo>
                <a:cubicBezTo>
                  <a:pt x="568" y="246"/>
                  <a:pt x="568" y="246"/>
                  <a:pt x="569" y="246"/>
                </a:cubicBezTo>
                <a:cubicBezTo>
                  <a:pt x="569" y="247"/>
                  <a:pt x="570" y="246"/>
                  <a:pt x="570" y="247"/>
                </a:cubicBezTo>
                <a:cubicBezTo>
                  <a:pt x="572" y="247"/>
                  <a:pt x="572" y="250"/>
                  <a:pt x="573" y="250"/>
                </a:cubicBezTo>
                <a:cubicBezTo>
                  <a:pt x="574" y="251"/>
                  <a:pt x="578" y="251"/>
                  <a:pt x="579" y="252"/>
                </a:cubicBezTo>
                <a:cubicBezTo>
                  <a:pt x="581" y="252"/>
                  <a:pt x="582" y="254"/>
                  <a:pt x="584" y="254"/>
                </a:cubicBezTo>
                <a:cubicBezTo>
                  <a:pt x="584" y="254"/>
                  <a:pt x="585" y="254"/>
                  <a:pt x="585" y="254"/>
                </a:cubicBezTo>
                <a:cubicBezTo>
                  <a:pt x="589" y="252"/>
                  <a:pt x="585" y="250"/>
                  <a:pt x="587" y="248"/>
                </a:cubicBezTo>
                <a:cubicBezTo>
                  <a:pt x="588" y="246"/>
                  <a:pt x="593" y="244"/>
                  <a:pt x="596" y="245"/>
                </a:cubicBezTo>
                <a:cubicBezTo>
                  <a:pt x="597" y="246"/>
                  <a:pt x="596" y="247"/>
                  <a:pt x="597" y="247"/>
                </a:cubicBezTo>
                <a:cubicBezTo>
                  <a:pt x="598" y="248"/>
                  <a:pt x="600" y="248"/>
                  <a:pt x="601" y="248"/>
                </a:cubicBezTo>
                <a:cubicBezTo>
                  <a:pt x="601" y="248"/>
                  <a:pt x="602" y="248"/>
                  <a:pt x="602" y="248"/>
                </a:cubicBezTo>
                <a:cubicBezTo>
                  <a:pt x="603" y="248"/>
                  <a:pt x="603" y="249"/>
                  <a:pt x="604" y="250"/>
                </a:cubicBezTo>
                <a:cubicBezTo>
                  <a:pt x="605" y="250"/>
                  <a:pt x="606" y="250"/>
                  <a:pt x="607" y="250"/>
                </a:cubicBezTo>
                <a:cubicBezTo>
                  <a:pt x="609" y="250"/>
                  <a:pt x="610" y="250"/>
                  <a:pt x="612" y="251"/>
                </a:cubicBezTo>
                <a:cubicBezTo>
                  <a:pt x="612" y="251"/>
                  <a:pt x="612" y="251"/>
                  <a:pt x="612" y="251"/>
                </a:cubicBezTo>
                <a:cubicBezTo>
                  <a:pt x="613" y="251"/>
                  <a:pt x="614" y="252"/>
                  <a:pt x="615" y="252"/>
                </a:cubicBezTo>
                <a:cubicBezTo>
                  <a:pt x="615" y="252"/>
                  <a:pt x="616" y="253"/>
                  <a:pt x="617" y="252"/>
                </a:cubicBezTo>
                <a:cubicBezTo>
                  <a:pt x="617" y="252"/>
                  <a:pt x="618" y="252"/>
                  <a:pt x="618" y="251"/>
                </a:cubicBezTo>
                <a:cubicBezTo>
                  <a:pt x="620" y="250"/>
                  <a:pt x="623" y="250"/>
                  <a:pt x="625" y="250"/>
                </a:cubicBezTo>
                <a:cubicBezTo>
                  <a:pt x="625" y="251"/>
                  <a:pt x="626" y="251"/>
                  <a:pt x="626" y="251"/>
                </a:cubicBezTo>
                <a:cubicBezTo>
                  <a:pt x="627" y="251"/>
                  <a:pt x="628" y="252"/>
                  <a:pt x="629" y="251"/>
                </a:cubicBezTo>
                <a:cubicBezTo>
                  <a:pt x="631" y="252"/>
                  <a:pt x="632" y="251"/>
                  <a:pt x="633" y="251"/>
                </a:cubicBezTo>
                <a:cubicBezTo>
                  <a:pt x="634" y="253"/>
                  <a:pt x="635" y="255"/>
                  <a:pt x="635" y="257"/>
                </a:cubicBezTo>
                <a:cubicBezTo>
                  <a:pt x="634" y="258"/>
                  <a:pt x="634" y="261"/>
                  <a:pt x="633" y="263"/>
                </a:cubicBezTo>
                <a:cubicBezTo>
                  <a:pt x="633" y="263"/>
                  <a:pt x="633" y="263"/>
                  <a:pt x="632" y="263"/>
                </a:cubicBezTo>
                <a:cubicBezTo>
                  <a:pt x="630" y="261"/>
                  <a:pt x="629" y="258"/>
                  <a:pt x="628" y="256"/>
                </a:cubicBezTo>
                <a:cubicBezTo>
                  <a:pt x="627" y="256"/>
                  <a:pt x="627" y="256"/>
                  <a:pt x="627" y="257"/>
                </a:cubicBezTo>
                <a:cubicBezTo>
                  <a:pt x="627" y="259"/>
                  <a:pt x="629" y="261"/>
                  <a:pt x="630" y="262"/>
                </a:cubicBezTo>
                <a:cubicBezTo>
                  <a:pt x="631" y="264"/>
                  <a:pt x="632" y="266"/>
                  <a:pt x="632" y="267"/>
                </a:cubicBezTo>
                <a:cubicBezTo>
                  <a:pt x="634" y="270"/>
                  <a:pt x="635" y="272"/>
                  <a:pt x="636" y="275"/>
                </a:cubicBezTo>
                <a:cubicBezTo>
                  <a:pt x="637" y="275"/>
                  <a:pt x="637" y="276"/>
                  <a:pt x="638" y="276"/>
                </a:cubicBezTo>
                <a:cubicBezTo>
                  <a:pt x="638" y="277"/>
                  <a:pt x="637" y="277"/>
                  <a:pt x="637" y="277"/>
                </a:cubicBezTo>
                <a:cubicBezTo>
                  <a:pt x="637" y="278"/>
                  <a:pt x="638" y="279"/>
                  <a:pt x="638" y="280"/>
                </a:cubicBezTo>
                <a:cubicBezTo>
                  <a:pt x="638" y="280"/>
                  <a:pt x="639" y="281"/>
                  <a:pt x="640" y="281"/>
                </a:cubicBezTo>
                <a:cubicBezTo>
                  <a:pt x="641" y="282"/>
                  <a:pt x="642" y="284"/>
                  <a:pt x="643" y="286"/>
                </a:cubicBezTo>
                <a:cubicBezTo>
                  <a:pt x="643" y="288"/>
                  <a:pt x="642" y="292"/>
                  <a:pt x="644" y="294"/>
                </a:cubicBezTo>
                <a:cubicBezTo>
                  <a:pt x="644" y="295"/>
                  <a:pt x="647" y="295"/>
                  <a:pt x="648" y="297"/>
                </a:cubicBezTo>
                <a:cubicBezTo>
                  <a:pt x="649" y="299"/>
                  <a:pt x="649" y="305"/>
                  <a:pt x="651" y="306"/>
                </a:cubicBezTo>
                <a:cubicBezTo>
                  <a:pt x="651" y="306"/>
                  <a:pt x="651" y="306"/>
                  <a:pt x="651" y="306"/>
                </a:cubicBezTo>
                <a:cubicBezTo>
                  <a:pt x="652" y="306"/>
                  <a:pt x="651" y="305"/>
                  <a:pt x="652" y="305"/>
                </a:cubicBezTo>
                <a:cubicBezTo>
                  <a:pt x="652" y="305"/>
                  <a:pt x="653" y="306"/>
                  <a:pt x="653" y="307"/>
                </a:cubicBezTo>
                <a:cubicBezTo>
                  <a:pt x="654" y="307"/>
                  <a:pt x="654" y="307"/>
                  <a:pt x="655" y="307"/>
                </a:cubicBezTo>
                <a:cubicBezTo>
                  <a:pt x="656" y="308"/>
                  <a:pt x="657" y="309"/>
                  <a:pt x="658" y="310"/>
                </a:cubicBezTo>
                <a:cubicBezTo>
                  <a:pt x="658" y="310"/>
                  <a:pt x="659" y="310"/>
                  <a:pt x="659" y="311"/>
                </a:cubicBezTo>
                <a:cubicBezTo>
                  <a:pt x="659" y="311"/>
                  <a:pt x="660" y="312"/>
                  <a:pt x="660" y="313"/>
                </a:cubicBezTo>
                <a:cubicBezTo>
                  <a:pt x="661" y="314"/>
                  <a:pt x="663" y="314"/>
                  <a:pt x="663" y="316"/>
                </a:cubicBezTo>
                <a:cubicBezTo>
                  <a:pt x="663" y="317"/>
                  <a:pt x="661" y="317"/>
                  <a:pt x="661" y="318"/>
                </a:cubicBezTo>
                <a:cubicBezTo>
                  <a:pt x="661" y="318"/>
                  <a:pt x="661" y="318"/>
                  <a:pt x="661" y="318"/>
                </a:cubicBezTo>
                <a:cubicBezTo>
                  <a:pt x="661" y="318"/>
                  <a:pt x="661" y="318"/>
                  <a:pt x="661" y="318"/>
                </a:cubicBezTo>
                <a:cubicBezTo>
                  <a:pt x="661" y="318"/>
                  <a:pt x="662" y="318"/>
                  <a:pt x="663" y="318"/>
                </a:cubicBezTo>
                <a:cubicBezTo>
                  <a:pt x="663" y="319"/>
                  <a:pt x="665" y="321"/>
                  <a:pt x="666" y="322"/>
                </a:cubicBezTo>
                <a:cubicBezTo>
                  <a:pt x="667" y="322"/>
                  <a:pt x="667" y="322"/>
                  <a:pt x="668" y="322"/>
                </a:cubicBezTo>
                <a:cubicBezTo>
                  <a:pt x="669" y="321"/>
                  <a:pt x="670" y="321"/>
                  <a:pt x="671" y="320"/>
                </a:cubicBezTo>
                <a:cubicBezTo>
                  <a:pt x="672" y="320"/>
                  <a:pt x="673" y="321"/>
                  <a:pt x="674" y="321"/>
                </a:cubicBezTo>
                <a:cubicBezTo>
                  <a:pt x="674" y="320"/>
                  <a:pt x="675" y="320"/>
                  <a:pt x="676" y="319"/>
                </a:cubicBezTo>
                <a:cubicBezTo>
                  <a:pt x="676" y="319"/>
                  <a:pt x="676" y="319"/>
                  <a:pt x="676" y="319"/>
                </a:cubicBezTo>
                <a:cubicBezTo>
                  <a:pt x="677" y="319"/>
                  <a:pt x="678" y="319"/>
                  <a:pt x="678" y="320"/>
                </a:cubicBezTo>
                <a:cubicBezTo>
                  <a:pt x="679" y="319"/>
                  <a:pt x="679" y="319"/>
                  <a:pt x="680" y="319"/>
                </a:cubicBezTo>
                <a:cubicBezTo>
                  <a:pt x="681" y="319"/>
                  <a:pt x="682" y="319"/>
                  <a:pt x="683" y="319"/>
                </a:cubicBezTo>
                <a:cubicBezTo>
                  <a:pt x="684" y="319"/>
                  <a:pt x="685" y="318"/>
                  <a:pt x="687" y="317"/>
                </a:cubicBezTo>
                <a:cubicBezTo>
                  <a:pt x="687" y="317"/>
                  <a:pt x="688" y="317"/>
                  <a:pt x="689" y="317"/>
                </a:cubicBezTo>
                <a:cubicBezTo>
                  <a:pt x="689" y="317"/>
                  <a:pt x="689" y="318"/>
                  <a:pt x="689" y="318"/>
                </a:cubicBezTo>
                <a:cubicBezTo>
                  <a:pt x="688" y="318"/>
                  <a:pt x="688" y="319"/>
                  <a:pt x="688" y="319"/>
                </a:cubicBezTo>
                <a:cubicBezTo>
                  <a:pt x="688" y="320"/>
                  <a:pt x="688" y="320"/>
                  <a:pt x="688" y="321"/>
                </a:cubicBezTo>
                <a:cubicBezTo>
                  <a:pt x="688" y="322"/>
                  <a:pt x="688" y="322"/>
                  <a:pt x="687" y="322"/>
                </a:cubicBezTo>
                <a:cubicBezTo>
                  <a:pt x="687" y="323"/>
                  <a:pt x="687" y="324"/>
                  <a:pt x="687" y="325"/>
                </a:cubicBezTo>
                <a:cubicBezTo>
                  <a:pt x="687" y="326"/>
                  <a:pt x="686" y="327"/>
                  <a:pt x="685" y="328"/>
                </a:cubicBezTo>
                <a:cubicBezTo>
                  <a:pt x="685" y="329"/>
                  <a:pt x="684" y="329"/>
                  <a:pt x="684" y="330"/>
                </a:cubicBezTo>
                <a:cubicBezTo>
                  <a:pt x="684" y="330"/>
                  <a:pt x="684" y="330"/>
                  <a:pt x="684" y="331"/>
                </a:cubicBezTo>
                <a:cubicBezTo>
                  <a:pt x="683" y="332"/>
                  <a:pt x="682" y="333"/>
                  <a:pt x="682" y="335"/>
                </a:cubicBezTo>
                <a:cubicBezTo>
                  <a:pt x="681" y="335"/>
                  <a:pt x="681" y="336"/>
                  <a:pt x="681" y="336"/>
                </a:cubicBezTo>
                <a:cubicBezTo>
                  <a:pt x="680" y="339"/>
                  <a:pt x="677" y="342"/>
                  <a:pt x="675" y="344"/>
                </a:cubicBezTo>
                <a:cubicBezTo>
                  <a:pt x="674" y="345"/>
                  <a:pt x="673" y="346"/>
                  <a:pt x="672" y="347"/>
                </a:cubicBezTo>
                <a:cubicBezTo>
                  <a:pt x="670" y="350"/>
                  <a:pt x="667" y="351"/>
                  <a:pt x="664" y="353"/>
                </a:cubicBezTo>
                <a:cubicBezTo>
                  <a:pt x="662" y="356"/>
                  <a:pt x="659" y="358"/>
                  <a:pt x="657" y="361"/>
                </a:cubicBezTo>
                <a:cubicBezTo>
                  <a:pt x="657" y="361"/>
                  <a:pt x="657" y="362"/>
                  <a:pt x="657" y="362"/>
                </a:cubicBezTo>
                <a:cubicBezTo>
                  <a:pt x="656" y="362"/>
                  <a:pt x="656" y="363"/>
                  <a:pt x="655" y="363"/>
                </a:cubicBezTo>
                <a:cubicBezTo>
                  <a:pt x="655" y="364"/>
                  <a:pt x="654" y="364"/>
                  <a:pt x="653" y="365"/>
                </a:cubicBezTo>
                <a:cubicBezTo>
                  <a:pt x="653" y="367"/>
                  <a:pt x="651" y="368"/>
                  <a:pt x="651" y="369"/>
                </a:cubicBezTo>
                <a:cubicBezTo>
                  <a:pt x="651" y="370"/>
                  <a:pt x="651" y="370"/>
                  <a:pt x="651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49" y="372"/>
                  <a:pt x="648" y="375"/>
                  <a:pt x="648" y="376"/>
                </a:cubicBezTo>
                <a:cubicBezTo>
                  <a:pt x="649" y="378"/>
                  <a:pt x="650" y="378"/>
                  <a:pt x="651" y="379"/>
                </a:cubicBezTo>
                <a:cubicBezTo>
                  <a:pt x="651" y="380"/>
                  <a:pt x="650" y="381"/>
                  <a:pt x="650" y="381"/>
                </a:cubicBezTo>
                <a:cubicBezTo>
                  <a:pt x="650" y="382"/>
                  <a:pt x="650" y="382"/>
                  <a:pt x="650" y="382"/>
                </a:cubicBezTo>
                <a:cubicBezTo>
                  <a:pt x="650" y="384"/>
                  <a:pt x="650" y="387"/>
                  <a:pt x="651" y="388"/>
                </a:cubicBezTo>
                <a:cubicBezTo>
                  <a:pt x="652" y="389"/>
                  <a:pt x="653" y="390"/>
                  <a:pt x="654" y="391"/>
                </a:cubicBezTo>
                <a:cubicBezTo>
                  <a:pt x="654" y="392"/>
                  <a:pt x="653" y="392"/>
                  <a:pt x="653" y="393"/>
                </a:cubicBezTo>
                <a:cubicBezTo>
                  <a:pt x="653" y="394"/>
                  <a:pt x="654" y="396"/>
                  <a:pt x="654" y="397"/>
                </a:cubicBezTo>
                <a:cubicBezTo>
                  <a:pt x="654" y="398"/>
                  <a:pt x="653" y="398"/>
                  <a:pt x="653" y="399"/>
                </a:cubicBezTo>
                <a:cubicBezTo>
                  <a:pt x="654" y="400"/>
                  <a:pt x="654" y="402"/>
                  <a:pt x="654" y="403"/>
                </a:cubicBezTo>
                <a:cubicBezTo>
                  <a:pt x="654" y="404"/>
                  <a:pt x="654" y="404"/>
                  <a:pt x="655" y="404"/>
                </a:cubicBezTo>
                <a:cubicBezTo>
                  <a:pt x="655" y="404"/>
                  <a:pt x="655" y="404"/>
                  <a:pt x="655" y="404"/>
                </a:cubicBezTo>
                <a:cubicBezTo>
                  <a:pt x="655" y="405"/>
                  <a:pt x="654" y="405"/>
                  <a:pt x="654" y="406"/>
                </a:cubicBezTo>
                <a:cubicBezTo>
                  <a:pt x="654" y="406"/>
                  <a:pt x="654" y="406"/>
                  <a:pt x="654" y="406"/>
                </a:cubicBezTo>
                <a:cubicBezTo>
                  <a:pt x="653" y="408"/>
                  <a:pt x="652" y="410"/>
                  <a:pt x="650" y="411"/>
                </a:cubicBezTo>
                <a:cubicBezTo>
                  <a:pt x="648" y="412"/>
                  <a:pt x="645" y="413"/>
                  <a:pt x="643" y="414"/>
                </a:cubicBezTo>
                <a:cubicBezTo>
                  <a:pt x="641" y="415"/>
                  <a:pt x="640" y="417"/>
                  <a:pt x="639" y="419"/>
                </a:cubicBezTo>
                <a:cubicBezTo>
                  <a:pt x="637" y="420"/>
                  <a:pt x="636" y="421"/>
                  <a:pt x="635" y="422"/>
                </a:cubicBezTo>
                <a:cubicBezTo>
                  <a:pt x="635" y="422"/>
                  <a:pt x="635" y="423"/>
                  <a:pt x="635" y="424"/>
                </a:cubicBezTo>
                <a:cubicBezTo>
                  <a:pt x="635" y="424"/>
                  <a:pt x="636" y="425"/>
                  <a:pt x="636" y="425"/>
                </a:cubicBezTo>
                <a:cubicBezTo>
                  <a:pt x="635" y="427"/>
                  <a:pt x="636" y="428"/>
                  <a:pt x="636" y="430"/>
                </a:cubicBezTo>
                <a:cubicBezTo>
                  <a:pt x="637" y="430"/>
                  <a:pt x="637" y="429"/>
                  <a:pt x="637" y="429"/>
                </a:cubicBezTo>
                <a:cubicBezTo>
                  <a:pt x="637" y="431"/>
                  <a:pt x="637" y="432"/>
                  <a:pt x="637" y="434"/>
                </a:cubicBezTo>
                <a:cubicBezTo>
                  <a:pt x="637" y="434"/>
                  <a:pt x="637" y="434"/>
                  <a:pt x="637" y="435"/>
                </a:cubicBezTo>
                <a:cubicBezTo>
                  <a:pt x="637" y="435"/>
                  <a:pt x="637" y="435"/>
                  <a:pt x="637" y="435"/>
                </a:cubicBezTo>
                <a:cubicBezTo>
                  <a:pt x="637" y="435"/>
                  <a:pt x="637" y="435"/>
                  <a:pt x="637" y="436"/>
                </a:cubicBezTo>
                <a:cubicBezTo>
                  <a:pt x="636" y="439"/>
                  <a:pt x="633" y="439"/>
                  <a:pt x="630" y="440"/>
                </a:cubicBezTo>
                <a:cubicBezTo>
                  <a:pt x="629" y="441"/>
                  <a:pt x="628" y="442"/>
                  <a:pt x="628" y="443"/>
                </a:cubicBezTo>
                <a:cubicBezTo>
                  <a:pt x="628" y="443"/>
                  <a:pt x="628" y="443"/>
                  <a:pt x="628" y="443"/>
                </a:cubicBezTo>
                <a:cubicBezTo>
                  <a:pt x="628" y="443"/>
                  <a:pt x="628" y="444"/>
                  <a:pt x="629" y="444"/>
                </a:cubicBezTo>
                <a:cubicBezTo>
                  <a:pt x="629" y="445"/>
                  <a:pt x="629" y="448"/>
                  <a:pt x="628" y="449"/>
                </a:cubicBezTo>
                <a:cubicBezTo>
                  <a:pt x="628" y="450"/>
                  <a:pt x="627" y="450"/>
                  <a:pt x="627" y="450"/>
                </a:cubicBezTo>
                <a:cubicBezTo>
                  <a:pt x="627" y="450"/>
                  <a:pt x="627" y="451"/>
                  <a:pt x="627" y="452"/>
                </a:cubicBezTo>
                <a:cubicBezTo>
                  <a:pt x="627" y="453"/>
                  <a:pt x="624" y="454"/>
                  <a:pt x="624" y="455"/>
                </a:cubicBezTo>
                <a:cubicBezTo>
                  <a:pt x="620" y="460"/>
                  <a:pt x="617" y="464"/>
                  <a:pt x="612" y="468"/>
                </a:cubicBezTo>
                <a:cubicBezTo>
                  <a:pt x="611" y="468"/>
                  <a:pt x="610" y="469"/>
                  <a:pt x="609" y="470"/>
                </a:cubicBezTo>
                <a:cubicBezTo>
                  <a:pt x="609" y="471"/>
                  <a:pt x="606" y="470"/>
                  <a:pt x="605" y="471"/>
                </a:cubicBezTo>
                <a:cubicBezTo>
                  <a:pt x="605" y="471"/>
                  <a:pt x="605" y="472"/>
                  <a:pt x="605" y="472"/>
                </a:cubicBezTo>
                <a:cubicBezTo>
                  <a:pt x="604" y="472"/>
                  <a:pt x="603" y="471"/>
                  <a:pt x="603" y="471"/>
                </a:cubicBezTo>
                <a:cubicBezTo>
                  <a:pt x="602" y="472"/>
                  <a:pt x="602" y="472"/>
                  <a:pt x="602" y="472"/>
                </a:cubicBezTo>
                <a:cubicBezTo>
                  <a:pt x="601" y="472"/>
                  <a:pt x="599" y="471"/>
                  <a:pt x="598" y="471"/>
                </a:cubicBezTo>
                <a:cubicBezTo>
                  <a:pt x="598" y="471"/>
                  <a:pt x="597" y="472"/>
                  <a:pt x="597" y="472"/>
                </a:cubicBezTo>
                <a:cubicBezTo>
                  <a:pt x="596" y="472"/>
                  <a:pt x="595" y="471"/>
                  <a:pt x="593" y="472"/>
                </a:cubicBezTo>
                <a:cubicBezTo>
                  <a:pt x="593" y="472"/>
                  <a:pt x="593" y="473"/>
                  <a:pt x="592" y="473"/>
                </a:cubicBezTo>
                <a:cubicBezTo>
                  <a:pt x="591" y="473"/>
                  <a:pt x="590" y="473"/>
                  <a:pt x="588" y="473"/>
                </a:cubicBezTo>
                <a:cubicBezTo>
                  <a:pt x="587" y="473"/>
                  <a:pt x="587" y="474"/>
                  <a:pt x="586" y="475"/>
                </a:cubicBezTo>
                <a:cubicBezTo>
                  <a:pt x="586" y="474"/>
                  <a:pt x="585" y="474"/>
                  <a:pt x="584" y="474"/>
                </a:cubicBezTo>
                <a:cubicBezTo>
                  <a:pt x="584" y="473"/>
                  <a:pt x="584" y="473"/>
                  <a:pt x="584" y="473"/>
                </a:cubicBezTo>
                <a:cubicBezTo>
                  <a:pt x="583" y="473"/>
                  <a:pt x="583" y="473"/>
                  <a:pt x="583" y="473"/>
                </a:cubicBezTo>
                <a:cubicBezTo>
                  <a:pt x="583" y="472"/>
                  <a:pt x="583" y="472"/>
                  <a:pt x="582" y="472"/>
                </a:cubicBezTo>
                <a:cubicBezTo>
                  <a:pt x="582" y="472"/>
                  <a:pt x="582" y="472"/>
                  <a:pt x="582" y="472"/>
                </a:cubicBezTo>
                <a:cubicBezTo>
                  <a:pt x="582" y="472"/>
                  <a:pt x="582" y="472"/>
                  <a:pt x="582" y="472"/>
                </a:cubicBezTo>
                <a:cubicBezTo>
                  <a:pt x="582" y="472"/>
                  <a:pt x="582" y="472"/>
                  <a:pt x="581" y="472"/>
                </a:cubicBezTo>
                <a:cubicBezTo>
                  <a:pt x="581" y="472"/>
                  <a:pt x="581" y="472"/>
                  <a:pt x="581" y="472"/>
                </a:cubicBezTo>
                <a:cubicBezTo>
                  <a:pt x="581" y="472"/>
                  <a:pt x="581" y="471"/>
                  <a:pt x="582" y="470"/>
                </a:cubicBezTo>
                <a:cubicBezTo>
                  <a:pt x="581" y="470"/>
                  <a:pt x="580" y="468"/>
                  <a:pt x="580" y="467"/>
                </a:cubicBezTo>
                <a:cubicBezTo>
                  <a:pt x="580" y="467"/>
                  <a:pt x="581" y="467"/>
                  <a:pt x="581" y="467"/>
                </a:cubicBezTo>
                <a:cubicBezTo>
                  <a:pt x="582" y="464"/>
                  <a:pt x="580" y="462"/>
                  <a:pt x="579" y="460"/>
                </a:cubicBezTo>
                <a:cubicBezTo>
                  <a:pt x="577" y="457"/>
                  <a:pt x="577" y="455"/>
                  <a:pt x="576" y="453"/>
                </a:cubicBezTo>
                <a:cubicBezTo>
                  <a:pt x="574" y="451"/>
                  <a:pt x="573" y="450"/>
                  <a:pt x="572" y="448"/>
                </a:cubicBezTo>
                <a:cubicBezTo>
                  <a:pt x="571" y="447"/>
                  <a:pt x="571" y="446"/>
                  <a:pt x="571" y="445"/>
                </a:cubicBezTo>
                <a:cubicBezTo>
                  <a:pt x="571" y="444"/>
                  <a:pt x="571" y="444"/>
                  <a:pt x="571" y="444"/>
                </a:cubicBezTo>
                <a:cubicBezTo>
                  <a:pt x="571" y="443"/>
                  <a:pt x="570" y="442"/>
                  <a:pt x="570" y="441"/>
                </a:cubicBezTo>
                <a:cubicBezTo>
                  <a:pt x="570" y="441"/>
                  <a:pt x="570" y="440"/>
                  <a:pt x="570" y="439"/>
                </a:cubicBezTo>
                <a:cubicBezTo>
                  <a:pt x="570" y="438"/>
                  <a:pt x="570" y="438"/>
                  <a:pt x="569" y="437"/>
                </a:cubicBezTo>
                <a:cubicBezTo>
                  <a:pt x="569" y="436"/>
                  <a:pt x="569" y="434"/>
                  <a:pt x="568" y="432"/>
                </a:cubicBezTo>
                <a:cubicBezTo>
                  <a:pt x="570" y="431"/>
                  <a:pt x="567" y="428"/>
                  <a:pt x="566" y="426"/>
                </a:cubicBezTo>
                <a:cubicBezTo>
                  <a:pt x="565" y="424"/>
                  <a:pt x="564" y="421"/>
                  <a:pt x="562" y="419"/>
                </a:cubicBezTo>
                <a:cubicBezTo>
                  <a:pt x="562" y="418"/>
                  <a:pt x="560" y="417"/>
                  <a:pt x="560" y="415"/>
                </a:cubicBezTo>
                <a:cubicBezTo>
                  <a:pt x="559" y="413"/>
                  <a:pt x="560" y="410"/>
                  <a:pt x="560" y="408"/>
                </a:cubicBezTo>
                <a:cubicBezTo>
                  <a:pt x="562" y="406"/>
                  <a:pt x="561" y="403"/>
                  <a:pt x="562" y="400"/>
                </a:cubicBezTo>
                <a:cubicBezTo>
                  <a:pt x="563" y="400"/>
                  <a:pt x="563" y="399"/>
                  <a:pt x="563" y="399"/>
                </a:cubicBezTo>
                <a:cubicBezTo>
                  <a:pt x="564" y="399"/>
                  <a:pt x="564" y="398"/>
                  <a:pt x="564" y="398"/>
                </a:cubicBezTo>
                <a:cubicBezTo>
                  <a:pt x="564" y="398"/>
                  <a:pt x="565" y="397"/>
                  <a:pt x="565" y="397"/>
                </a:cubicBezTo>
                <a:cubicBezTo>
                  <a:pt x="566" y="397"/>
                  <a:pt x="566" y="395"/>
                  <a:pt x="567" y="394"/>
                </a:cubicBezTo>
                <a:cubicBezTo>
                  <a:pt x="566" y="392"/>
                  <a:pt x="566" y="391"/>
                  <a:pt x="566" y="390"/>
                </a:cubicBezTo>
                <a:cubicBezTo>
                  <a:pt x="566" y="389"/>
                  <a:pt x="563" y="386"/>
                  <a:pt x="565" y="385"/>
                </a:cubicBezTo>
                <a:cubicBezTo>
                  <a:pt x="566" y="382"/>
                  <a:pt x="564" y="382"/>
                  <a:pt x="564" y="380"/>
                </a:cubicBezTo>
                <a:cubicBezTo>
                  <a:pt x="564" y="380"/>
                  <a:pt x="563" y="379"/>
                  <a:pt x="563" y="378"/>
                </a:cubicBezTo>
                <a:cubicBezTo>
                  <a:pt x="563" y="378"/>
                  <a:pt x="562" y="377"/>
                  <a:pt x="562" y="376"/>
                </a:cubicBezTo>
                <a:cubicBezTo>
                  <a:pt x="561" y="375"/>
                  <a:pt x="562" y="374"/>
                  <a:pt x="561" y="373"/>
                </a:cubicBezTo>
                <a:cubicBezTo>
                  <a:pt x="561" y="373"/>
                  <a:pt x="560" y="371"/>
                  <a:pt x="560" y="371"/>
                </a:cubicBezTo>
                <a:cubicBezTo>
                  <a:pt x="559" y="369"/>
                  <a:pt x="557" y="368"/>
                  <a:pt x="556" y="367"/>
                </a:cubicBezTo>
                <a:cubicBezTo>
                  <a:pt x="555" y="366"/>
                  <a:pt x="555" y="365"/>
                  <a:pt x="554" y="365"/>
                </a:cubicBezTo>
                <a:cubicBezTo>
                  <a:pt x="554" y="365"/>
                  <a:pt x="554" y="364"/>
                  <a:pt x="554" y="364"/>
                </a:cubicBezTo>
                <a:cubicBezTo>
                  <a:pt x="554" y="364"/>
                  <a:pt x="554" y="364"/>
                  <a:pt x="553" y="364"/>
                </a:cubicBezTo>
                <a:cubicBezTo>
                  <a:pt x="553" y="363"/>
                  <a:pt x="552" y="362"/>
                  <a:pt x="552" y="362"/>
                </a:cubicBezTo>
                <a:cubicBezTo>
                  <a:pt x="552" y="362"/>
                  <a:pt x="552" y="362"/>
                  <a:pt x="552" y="362"/>
                </a:cubicBezTo>
                <a:cubicBezTo>
                  <a:pt x="552" y="361"/>
                  <a:pt x="552" y="361"/>
                  <a:pt x="552" y="361"/>
                </a:cubicBezTo>
                <a:cubicBezTo>
                  <a:pt x="552" y="360"/>
                  <a:pt x="551" y="361"/>
                  <a:pt x="551" y="360"/>
                </a:cubicBezTo>
                <a:cubicBezTo>
                  <a:pt x="551" y="360"/>
                  <a:pt x="550" y="359"/>
                  <a:pt x="550" y="359"/>
                </a:cubicBezTo>
                <a:cubicBezTo>
                  <a:pt x="552" y="358"/>
                  <a:pt x="552" y="357"/>
                  <a:pt x="552" y="355"/>
                </a:cubicBezTo>
                <a:cubicBezTo>
                  <a:pt x="553" y="355"/>
                  <a:pt x="553" y="356"/>
                  <a:pt x="554" y="356"/>
                </a:cubicBezTo>
                <a:cubicBezTo>
                  <a:pt x="554" y="356"/>
                  <a:pt x="554" y="356"/>
                  <a:pt x="554" y="355"/>
                </a:cubicBezTo>
                <a:cubicBezTo>
                  <a:pt x="553" y="355"/>
                  <a:pt x="553" y="355"/>
                  <a:pt x="552" y="354"/>
                </a:cubicBezTo>
                <a:cubicBezTo>
                  <a:pt x="553" y="354"/>
                  <a:pt x="553" y="353"/>
                  <a:pt x="553" y="352"/>
                </a:cubicBezTo>
                <a:cubicBezTo>
                  <a:pt x="553" y="352"/>
                  <a:pt x="552" y="352"/>
                  <a:pt x="552" y="352"/>
                </a:cubicBezTo>
                <a:cubicBezTo>
                  <a:pt x="552" y="352"/>
                  <a:pt x="552" y="352"/>
                  <a:pt x="552" y="352"/>
                </a:cubicBezTo>
                <a:cubicBezTo>
                  <a:pt x="553" y="351"/>
                  <a:pt x="554" y="350"/>
                  <a:pt x="554" y="349"/>
                </a:cubicBezTo>
                <a:cubicBezTo>
                  <a:pt x="554" y="349"/>
                  <a:pt x="554" y="348"/>
                  <a:pt x="553" y="348"/>
                </a:cubicBezTo>
                <a:cubicBezTo>
                  <a:pt x="554" y="347"/>
                  <a:pt x="554" y="347"/>
                  <a:pt x="554" y="346"/>
                </a:cubicBezTo>
                <a:cubicBezTo>
                  <a:pt x="554" y="345"/>
                  <a:pt x="553" y="345"/>
                  <a:pt x="553" y="344"/>
                </a:cubicBezTo>
                <a:cubicBezTo>
                  <a:pt x="553" y="344"/>
                  <a:pt x="553" y="343"/>
                  <a:pt x="553" y="343"/>
                </a:cubicBezTo>
                <a:cubicBezTo>
                  <a:pt x="553" y="343"/>
                  <a:pt x="553" y="343"/>
                  <a:pt x="553" y="343"/>
                </a:cubicBezTo>
                <a:cubicBezTo>
                  <a:pt x="553" y="343"/>
                  <a:pt x="553" y="343"/>
                  <a:pt x="553" y="343"/>
                </a:cubicBezTo>
                <a:cubicBezTo>
                  <a:pt x="550" y="343"/>
                  <a:pt x="551" y="342"/>
                  <a:pt x="550" y="341"/>
                </a:cubicBezTo>
                <a:cubicBezTo>
                  <a:pt x="550" y="340"/>
                  <a:pt x="549" y="340"/>
                  <a:pt x="548" y="340"/>
                </a:cubicBezTo>
                <a:cubicBezTo>
                  <a:pt x="549" y="341"/>
                  <a:pt x="549" y="341"/>
                  <a:pt x="549" y="341"/>
                </a:cubicBezTo>
                <a:cubicBezTo>
                  <a:pt x="547" y="342"/>
                  <a:pt x="546" y="341"/>
                  <a:pt x="545" y="341"/>
                </a:cubicBezTo>
                <a:cubicBezTo>
                  <a:pt x="543" y="343"/>
                  <a:pt x="539" y="341"/>
                  <a:pt x="539" y="339"/>
                </a:cubicBezTo>
                <a:cubicBezTo>
                  <a:pt x="539" y="339"/>
                  <a:pt x="539" y="338"/>
                  <a:pt x="539" y="338"/>
                </a:cubicBezTo>
                <a:cubicBezTo>
                  <a:pt x="539" y="338"/>
                  <a:pt x="539" y="338"/>
                  <a:pt x="539" y="338"/>
                </a:cubicBezTo>
                <a:cubicBezTo>
                  <a:pt x="539" y="338"/>
                  <a:pt x="539" y="337"/>
                  <a:pt x="538" y="337"/>
                </a:cubicBezTo>
                <a:cubicBezTo>
                  <a:pt x="538" y="337"/>
                  <a:pt x="538" y="337"/>
                  <a:pt x="538" y="337"/>
                </a:cubicBezTo>
                <a:cubicBezTo>
                  <a:pt x="537" y="336"/>
                  <a:pt x="535" y="335"/>
                  <a:pt x="534" y="334"/>
                </a:cubicBezTo>
                <a:cubicBezTo>
                  <a:pt x="534" y="335"/>
                  <a:pt x="533" y="335"/>
                  <a:pt x="533" y="335"/>
                </a:cubicBezTo>
                <a:cubicBezTo>
                  <a:pt x="531" y="335"/>
                  <a:pt x="528" y="335"/>
                  <a:pt x="526" y="336"/>
                </a:cubicBezTo>
                <a:cubicBezTo>
                  <a:pt x="525" y="336"/>
                  <a:pt x="525" y="337"/>
                  <a:pt x="525" y="337"/>
                </a:cubicBezTo>
                <a:cubicBezTo>
                  <a:pt x="524" y="337"/>
                  <a:pt x="523" y="337"/>
                  <a:pt x="522" y="337"/>
                </a:cubicBezTo>
                <a:cubicBezTo>
                  <a:pt x="519" y="338"/>
                  <a:pt x="517" y="339"/>
                  <a:pt x="515" y="341"/>
                </a:cubicBezTo>
                <a:cubicBezTo>
                  <a:pt x="514" y="340"/>
                  <a:pt x="512" y="339"/>
                  <a:pt x="512" y="339"/>
                </a:cubicBezTo>
                <a:cubicBezTo>
                  <a:pt x="511" y="339"/>
                  <a:pt x="511" y="339"/>
                  <a:pt x="511" y="339"/>
                </a:cubicBezTo>
                <a:cubicBezTo>
                  <a:pt x="510" y="339"/>
                  <a:pt x="509" y="339"/>
                  <a:pt x="509" y="339"/>
                </a:cubicBezTo>
                <a:cubicBezTo>
                  <a:pt x="508" y="338"/>
                  <a:pt x="505" y="339"/>
                  <a:pt x="504" y="339"/>
                </a:cubicBezTo>
                <a:cubicBezTo>
                  <a:pt x="503" y="339"/>
                  <a:pt x="502" y="340"/>
                  <a:pt x="501" y="340"/>
                </a:cubicBezTo>
                <a:cubicBezTo>
                  <a:pt x="500" y="341"/>
                  <a:pt x="499" y="341"/>
                  <a:pt x="497" y="342"/>
                </a:cubicBezTo>
                <a:cubicBezTo>
                  <a:pt x="497" y="342"/>
                  <a:pt x="494" y="340"/>
                  <a:pt x="493" y="340"/>
                </a:cubicBezTo>
                <a:cubicBezTo>
                  <a:pt x="491" y="339"/>
                  <a:pt x="490" y="337"/>
                  <a:pt x="488" y="336"/>
                </a:cubicBezTo>
                <a:cubicBezTo>
                  <a:pt x="487" y="335"/>
                  <a:pt x="486" y="335"/>
                  <a:pt x="485" y="334"/>
                </a:cubicBezTo>
                <a:cubicBezTo>
                  <a:pt x="484" y="334"/>
                  <a:pt x="483" y="332"/>
                  <a:pt x="481" y="332"/>
                </a:cubicBezTo>
                <a:cubicBezTo>
                  <a:pt x="481" y="331"/>
                  <a:pt x="482" y="331"/>
                  <a:pt x="481" y="331"/>
                </a:cubicBezTo>
                <a:cubicBezTo>
                  <a:pt x="480" y="331"/>
                  <a:pt x="479" y="330"/>
                  <a:pt x="478" y="329"/>
                </a:cubicBezTo>
                <a:cubicBezTo>
                  <a:pt x="478" y="329"/>
                  <a:pt x="479" y="329"/>
                  <a:pt x="479" y="329"/>
                </a:cubicBezTo>
                <a:cubicBezTo>
                  <a:pt x="479" y="328"/>
                  <a:pt x="479" y="328"/>
                  <a:pt x="479" y="328"/>
                </a:cubicBezTo>
                <a:cubicBezTo>
                  <a:pt x="479" y="328"/>
                  <a:pt x="479" y="328"/>
                  <a:pt x="479" y="328"/>
                </a:cubicBezTo>
                <a:cubicBezTo>
                  <a:pt x="479" y="328"/>
                  <a:pt x="479" y="328"/>
                  <a:pt x="479" y="327"/>
                </a:cubicBezTo>
                <a:cubicBezTo>
                  <a:pt x="479" y="327"/>
                  <a:pt x="479" y="327"/>
                  <a:pt x="479" y="326"/>
                </a:cubicBezTo>
                <a:cubicBezTo>
                  <a:pt x="478" y="325"/>
                  <a:pt x="477" y="325"/>
                  <a:pt x="477" y="324"/>
                </a:cubicBezTo>
                <a:cubicBezTo>
                  <a:pt x="477" y="324"/>
                  <a:pt x="477" y="324"/>
                  <a:pt x="477" y="323"/>
                </a:cubicBezTo>
                <a:cubicBezTo>
                  <a:pt x="476" y="323"/>
                  <a:pt x="475" y="322"/>
                  <a:pt x="474" y="322"/>
                </a:cubicBezTo>
                <a:cubicBezTo>
                  <a:pt x="474" y="321"/>
                  <a:pt x="474" y="321"/>
                  <a:pt x="474" y="321"/>
                </a:cubicBezTo>
                <a:cubicBezTo>
                  <a:pt x="473" y="321"/>
                  <a:pt x="473" y="320"/>
                  <a:pt x="472" y="320"/>
                </a:cubicBezTo>
                <a:cubicBezTo>
                  <a:pt x="473" y="320"/>
                  <a:pt x="473" y="320"/>
                  <a:pt x="472" y="320"/>
                </a:cubicBezTo>
                <a:cubicBezTo>
                  <a:pt x="472" y="319"/>
                  <a:pt x="472" y="319"/>
                  <a:pt x="471" y="319"/>
                </a:cubicBezTo>
                <a:cubicBezTo>
                  <a:pt x="471" y="318"/>
                  <a:pt x="472" y="318"/>
                  <a:pt x="472" y="317"/>
                </a:cubicBezTo>
                <a:cubicBezTo>
                  <a:pt x="472" y="317"/>
                  <a:pt x="471" y="317"/>
                  <a:pt x="470" y="317"/>
                </a:cubicBezTo>
                <a:cubicBezTo>
                  <a:pt x="469" y="317"/>
                  <a:pt x="469" y="317"/>
                  <a:pt x="468" y="316"/>
                </a:cubicBezTo>
                <a:cubicBezTo>
                  <a:pt x="468" y="316"/>
                  <a:pt x="468" y="316"/>
                  <a:pt x="468" y="316"/>
                </a:cubicBezTo>
                <a:cubicBezTo>
                  <a:pt x="467" y="315"/>
                  <a:pt x="468" y="316"/>
                  <a:pt x="467" y="315"/>
                </a:cubicBezTo>
                <a:cubicBezTo>
                  <a:pt x="467" y="314"/>
                  <a:pt x="467" y="312"/>
                  <a:pt x="467" y="312"/>
                </a:cubicBezTo>
                <a:cubicBezTo>
                  <a:pt x="467" y="312"/>
                  <a:pt x="467" y="312"/>
                  <a:pt x="468" y="312"/>
                </a:cubicBezTo>
                <a:cubicBezTo>
                  <a:pt x="468" y="311"/>
                  <a:pt x="468" y="311"/>
                  <a:pt x="468" y="311"/>
                </a:cubicBezTo>
                <a:cubicBezTo>
                  <a:pt x="467" y="310"/>
                  <a:pt x="467" y="308"/>
                  <a:pt x="465" y="307"/>
                </a:cubicBezTo>
                <a:cubicBezTo>
                  <a:pt x="465" y="307"/>
                  <a:pt x="465" y="307"/>
                  <a:pt x="465" y="307"/>
                </a:cubicBezTo>
                <a:cubicBezTo>
                  <a:pt x="466" y="307"/>
                  <a:pt x="467" y="305"/>
                  <a:pt x="468" y="303"/>
                </a:cubicBezTo>
                <a:cubicBezTo>
                  <a:pt x="468" y="302"/>
                  <a:pt x="468" y="302"/>
                  <a:pt x="468" y="301"/>
                </a:cubicBezTo>
                <a:cubicBezTo>
                  <a:pt x="469" y="298"/>
                  <a:pt x="470" y="294"/>
                  <a:pt x="468" y="292"/>
                </a:cubicBezTo>
                <a:cubicBezTo>
                  <a:pt x="469" y="290"/>
                  <a:pt x="469" y="287"/>
                  <a:pt x="466" y="287"/>
                </a:cubicBezTo>
                <a:cubicBezTo>
                  <a:pt x="466" y="287"/>
                  <a:pt x="466" y="287"/>
                  <a:pt x="466" y="287"/>
                </a:cubicBezTo>
                <a:cubicBezTo>
                  <a:pt x="466" y="286"/>
                  <a:pt x="466" y="284"/>
                  <a:pt x="467" y="283"/>
                </a:cubicBezTo>
                <a:cubicBezTo>
                  <a:pt x="467" y="282"/>
                  <a:pt x="468" y="282"/>
                  <a:pt x="468" y="281"/>
                </a:cubicBezTo>
                <a:cubicBezTo>
                  <a:pt x="469" y="280"/>
                  <a:pt x="470" y="278"/>
                  <a:pt x="470" y="276"/>
                </a:cubicBezTo>
                <a:cubicBezTo>
                  <a:pt x="471" y="275"/>
                  <a:pt x="473" y="275"/>
                  <a:pt x="473" y="274"/>
                </a:cubicBezTo>
                <a:cubicBezTo>
                  <a:pt x="473" y="273"/>
                  <a:pt x="473" y="273"/>
                  <a:pt x="473" y="272"/>
                </a:cubicBezTo>
                <a:cubicBezTo>
                  <a:pt x="473" y="271"/>
                  <a:pt x="474" y="270"/>
                  <a:pt x="475" y="269"/>
                </a:cubicBezTo>
                <a:cubicBezTo>
                  <a:pt x="475" y="268"/>
                  <a:pt x="477" y="268"/>
                  <a:pt x="477" y="267"/>
                </a:cubicBezTo>
                <a:cubicBezTo>
                  <a:pt x="478" y="266"/>
                  <a:pt x="478" y="263"/>
                  <a:pt x="479" y="263"/>
                </a:cubicBezTo>
                <a:cubicBezTo>
                  <a:pt x="481" y="262"/>
                  <a:pt x="482" y="262"/>
                  <a:pt x="483" y="262"/>
                </a:cubicBezTo>
                <a:cubicBezTo>
                  <a:pt x="485" y="261"/>
                  <a:pt x="488" y="258"/>
                  <a:pt x="489" y="256"/>
                </a:cubicBezTo>
                <a:cubicBezTo>
                  <a:pt x="491" y="254"/>
                  <a:pt x="489" y="253"/>
                  <a:pt x="489" y="250"/>
                </a:cubicBezTo>
                <a:close/>
                <a:moveTo>
                  <a:pt x="475" y="109"/>
                </a:moveTo>
                <a:cubicBezTo>
                  <a:pt x="475" y="109"/>
                  <a:pt x="475" y="109"/>
                  <a:pt x="475" y="110"/>
                </a:cubicBezTo>
                <a:cubicBezTo>
                  <a:pt x="474" y="111"/>
                  <a:pt x="473" y="112"/>
                  <a:pt x="472" y="111"/>
                </a:cubicBezTo>
                <a:cubicBezTo>
                  <a:pt x="471" y="112"/>
                  <a:pt x="469" y="113"/>
                  <a:pt x="468" y="113"/>
                </a:cubicBezTo>
                <a:cubicBezTo>
                  <a:pt x="467" y="114"/>
                  <a:pt x="466" y="114"/>
                  <a:pt x="464" y="114"/>
                </a:cubicBezTo>
                <a:cubicBezTo>
                  <a:pt x="463" y="114"/>
                  <a:pt x="463" y="116"/>
                  <a:pt x="460" y="116"/>
                </a:cubicBezTo>
                <a:cubicBezTo>
                  <a:pt x="459" y="116"/>
                  <a:pt x="458" y="115"/>
                  <a:pt x="457" y="115"/>
                </a:cubicBezTo>
                <a:cubicBezTo>
                  <a:pt x="456" y="115"/>
                  <a:pt x="456" y="114"/>
                  <a:pt x="455" y="114"/>
                </a:cubicBezTo>
                <a:cubicBezTo>
                  <a:pt x="453" y="113"/>
                  <a:pt x="449" y="114"/>
                  <a:pt x="448" y="113"/>
                </a:cubicBezTo>
                <a:cubicBezTo>
                  <a:pt x="449" y="112"/>
                  <a:pt x="451" y="112"/>
                  <a:pt x="452" y="110"/>
                </a:cubicBezTo>
                <a:cubicBezTo>
                  <a:pt x="450" y="110"/>
                  <a:pt x="450" y="110"/>
                  <a:pt x="449" y="109"/>
                </a:cubicBezTo>
                <a:cubicBezTo>
                  <a:pt x="448" y="109"/>
                  <a:pt x="446" y="110"/>
                  <a:pt x="445" y="109"/>
                </a:cubicBezTo>
                <a:cubicBezTo>
                  <a:pt x="445" y="109"/>
                  <a:pt x="445" y="109"/>
                  <a:pt x="445" y="109"/>
                </a:cubicBezTo>
                <a:cubicBezTo>
                  <a:pt x="445" y="109"/>
                  <a:pt x="445" y="109"/>
                  <a:pt x="445" y="109"/>
                </a:cubicBezTo>
                <a:cubicBezTo>
                  <a:pt x="445" y="107"/>
                  <a:pt x="449" y="108"/>
                  <a:pt x="451" y="107"/>
                </a:cubicBezTo>
                <a:cubicBezTo>
                  <a:pt x="451" y="107"/>
                  <a:pt x="451" y="106"/>
                  <a:pt x="451" y="106"/>
                </a:cubicBezTo>
                <a:cubicBezTo>
                  <a:pt x="451" y="106"/>
                  <a:pt x="451" y="106"/>
                  <a:pt x="451" y="105"/>
                </a:cubicBezTo>
                <a:cubicBezTo>
                  <a:pt x="450" y="105"/>
                  <a:pt x="449" y="105"/>
                  <a:pt x="448" y="105"/>
                </a:cubicBezTo>
                <a:cubicBezTo>
                  <a:pt x="446" y="104"/>
                  <a:pt x="444" y="106"/>
                  <a:pt x="443" y="104"/>
                </a:cubicBezTo>
                <a:cubicBezTo>
                  <a:pt x="443" y="104"/>
                  <a:pt x="443" y="104"/>
                  <a:pt x="443" y="104"/>
                </a:cubicBezTo>
                <a:cubicBezTo>
                  <a:pt x="444" y="103"/>
                  <a:pt x="445" y="103"/>
                  <a:pt x="446" y="103"/>
                </a:cubicBezTo>
                <a:cubicBezTo>
                  <a:pt x="446" y="103"/>
                  <a:pt x="446" y="103"/>
                  <a:pt x="445" y="103"/>
                </a:cubicBezTo>
                <a:cubicBezTo>
                  <a:pt x="445" y="103"/>
                  <a:pt x="445" y="102"/>
                  <a:pt x="445" y="102"/>
                </a:cubicBezTo>
                <a:cubicBezTo>
                  <a:pt x="446" y="100"/>
                  <a:pt x="447" y="103"/>
                  <a:pt x="448" y="102"/>
                </a:cubicBezTo>
                <a:cubicBezTo>
                  <a:pt x="448" y="102"/>
                  <a:pt x="448" y="102"/>
                  <a:pt x="448" y="102"/>
                </a:cubicBezTo>
                <a:cubicBezTo>
                  <a:pt x="448" y="101"/>
                  <a:pt x="448" y="101"/>
                  <a:pt x="447" y="100"/>
                </a:cubicBezTo>
                <a:cubicBezTo>
                  <a:pt x="447" y="100"/>
                  <a:pt x="447" y="100"/>
                  <a:pt x="447" y="100"/>
                </a:cubicBezTo>
                <a:cubicBezTo>
                  <a:pt x="447" y="100"/>
                  <a:pt x="448" y="100"/>
                  <a:pt x="448" y="100"/>
                </a:cubicBezTo>
                <a:cubicBezTo>
                  <a:pt x="449" y="100"/>
                  <a:pt x="452" y="100"/>
                  <a:pt x="452" y="102"/>
                </a:cubicBezTo>
                <a:cubicBezTo>
                  <a:pt x="453" y="103"/>
                  <a:pt x="452" y="104"/>
                  <a:pt x="452" y="104"/>
                </a:cubicBezTo>
                <a:cubicBezTo>
                  <a:pt x="452" y="105"/>
                  <a:pt x="452" y="105"/>
                  <a:pt x="453" y="106"/>
                </a:cubicBezTo>
                <a:cubicBezTo>
                  <a:pt x="453" y="105"/>
                  <a:pt x="454" y="105"/>
                  <a:pt x="454" y="105"/>
                </a:cubicBezTo>
                <a:cubicBezTo>
                  <a:pt x="455" y="104"/>
                  <a:pt x="455" y="105"/>
                  <a:pt x="456" y="104"/>
                </a:cubicBezTo>
                <a:cubicBezTo>
                  <a:pt x="456" y="103"/>
                  <a:pt x="456" y="102"/>
                  <a:pt x="456" y="101"/>
                </a:cubicBezTo>
                <a:cubicBezTo>
                  <a:pt x="456" y="101"/>
                  <a:pt x="456" y="101"/>
                  <a:pt x="456" y="101"/>
                </a:cubicBezTo>
                <a:cubicBezTo>
                  <a:pt x="457" y="101"/>
                  <a:pt x="457" y="101"/>
                  <a:pt x="457" y="101"/>
                </a:cubicBezTo>
                <a:cubicBezTo>
                  <a:pt x="457" y="102"/>
                  <a:pt x="458" y="103"/>
                  <a:pt x="459" y="103"/>
                </a:cubicBezTo>
                <a:cubicBezTo>
                  <a:pt x="459" y="103"/>
                  <a:pt x="459" y="103"/>
                  <a:pt x="459" y="103"/>
                </a:cubicBezTo>
                <a:cubicBezTo>
                  <a:pt x="459" y="103"/>
                  <a:pt x="459" y="103"/>
                  <a:pt x="459" y="103"/>
                </a:cubicBezTo>
                <a:cubicBezTo>
                  <a:pt x="459" y="103"/>
                  <a:pt x="459" y="102"/>
                  <a:pt x="459" y="102"/>
                </a:cubicBezTo>
                <a:cubicBezTo>
                  <a:pt x="460" y="101"/>
                  <a:pt x="460" y="101"/>
                  <a:pt x="461" y="102"/>
                </a:cubicBezTo>
                <a:cubicBezTo>
                  <a:pt x="461" y="102"/>
                  <a:pt x="462" y="103"/>
                  <a:pt x="463" y="103"/>
                </a:cubicBezTo>
                <a:cubicBezTo>
                  <a:pt x="463" y="102"/>
                  <a:pt x="463" y="102"/>
                  <a:pt x="463" y="101"/>
                </a:cubicBezTo>
                <a:cubicBezTo>
                  <a:pt x="465" y="102"/>
                  <a:pt x="467" y="102"/>
                  <a:pt x="468" y="101"/>
                </a:cubicBezTo>
                <a:cubicBezTo>
                  <a:pt x="468" y="100"/>
                  <a:pt x="468" y="100"/>
                  <a:pt x="468" y="99"/>
                </a:cubicBezTo>
                <a:cubicBezTo>
                  <a:pt x="469" y="99"/>
                  <a:pt x="470" y="99"/>
                  <a:pt x="470" y="100"/>
                </a:cubicBezTo>
                <a:cubicBezTo>
                  <a:pt x="471" y="101"/>
                  <a:pt x="472" y="101"/>
                  <a:pt x="474" y="101"/>
                </a:cubicBezTo>
                <a:cubicBezTo>
                  <a:pt x="474" y="102"/>
                  <a:pt x="474" y="102"/>
                  <a:pt x="474" y="102"/>
                </a:cubicBezTo>
                <a:cubicBezTo>
                  <a:pt x="474" y="102"/>
                  <a:pt x="474" y="103"/>
                  <a:pt x="474" y="103"/>
                </a:cubicBezTo>
                <a:cubicBezTo>
                  <a:pt x="474" y="104"/>
                  <a:pt x="474" y="104"/>
                  <a:pt x="475" y="104"/>
                </a:cubicBezTo>
                <a:cubicBezTo>
                  <a:pt x="475" y="104"/>
                  <a:pt x="477" y="104"/>
                  <a:pt x="477" y="104"/>
                </a:cubicBezTo>
                <a:cubicBezTo>
                  <a:pt x="478" y="105"/>
                  <a:pt x="477" y="107"/>
                  <a:pt x="477" y="108"/>
                </a:cubicBezTo>
                <a:cubicBezTo>
                  <a:pt x="476" y="108"/>
                  <a:pt x="476" y="109"/>
                  <a:pt x="475" y="109"/>
                </a:cubicBezTo>
                <a:close/>
                <a:moveTo>
                  <a:pt x="371" y="90"/>
                </a:moveTo>
                <a:cubicBezTo>
                  <a:pt x="371" y="90"/>
                  <a:pt x="371" y="90"/>
                  <a:pt x="371" y="90"/>
                </a:cubicBezTo>
                <a:cubicBezTo>
                  <a:pt x="370" y="89"/>
                  <a:pt x="371" y="88"/>
                  <a:pt x="372" y="88"/>
                </a:cubicBezTo>
                <a:cubicBezTo>
                  <a:pt x="372" y="88"/>
                  <a:pt x="372" y="89"/>
                  <a:pt x="371" y="90"/>
                </a:cubicBezTo>
                <a:close/>
                <a:moveTo>
                  <a:pt x="364" y="77"/>
                </a:moveTo>
                <a:cubicBezTo>
                  <a:pt x="365" y="77"/>
                  <a:pt x="366" y="78"/>
                  <a:pt x="365" y="78"/>
                </a:cubicBezTo>
                <a:cubicBezTo>
                  <a:pt x="364" y="78"/>
                  <a:pt x="364" y="78"/>
                  <a:pt x="364" y="77"/>
                </a:cubicBezTo>
                <a:cubicBezTo>
                  <a:pt x="364" y="77"/>
                  <a:pt x="364" y="77"/>
                  <a:pt x="364" y="77"/>
                </a:cubicBezTo>
                <a:close/>
                <a:moveTo>
                  <a:pt x="363" y="80"/>
                </a:moveTo>
                <a:cubicBezTo>
                  <a:pt x="363" y="80"/>
                  <a:pt x="363" y="80"/>
                  <a:pt x="363" y="79"/>
                </a:cubicBezTo>
                <a:cubicBezTo>
                  <a:pt x="364" y="79"/>
                  <a:pt x="364" y="79"/>
                  <a:pt x="364" y="79"/>
                </a:cubicBezTo>
                <a:cubicBezTo>
                  <a:pt x="364" y="80"/>
                  <a:pt x="365" y="81"/>
                  <a:pt x="364" y="81"/>
                </a:cubicBezTo>
                <a:cubicBezTo>
                  <a:pt x="363" y="81"/>
                  <a:pt x="362" y="81"/>
                  <a:pt x="363" y="80"/>
                </a:cubicBezTo>
                <a:close/>
                <a:moveTo>
                  <a:pt x="446" y="44"/>
                </a:moveTo>
                <a:cubicBezTo>
                  <a:pt x="445" y="45"/>
                  <a:pt x="444" y="44"/>
                  <a:pt x="443" y="44"/>
                </a:cubicBezTo>
                <a:cubicBezTo>
                  <a:pt x="443" y="43"/>
                  <a:pt x="444" y="43"/>
                  <a:pt x="445" y="42"/>
                </a:cubicBezTo>
                <a:cubicBezTo>
                  <a:pt x="446" y="42"/>
                  <a:pt x="446" y="43"/>
                  <a:pt x="447" y="43"/>
                </a:cubicBezTo>
                <a:cubicBezTo>
                  <a:pt x="447" y="43"/>
                  <a:pt x="447" y="44"/>
                  <a:pt x="447" y="44"/>
                </a:cubicBezTo>
                <a:cubicBezTo>
                  <a:pt x="446" y="44"/>
                  <a:pt x="446" y="44"/>
                  <a:pt x="446" y="44"/>
                </a:cubicBezTo>
                <a:close/>
                <a:moveTo>
                  <a:pt x="448" y="67"/>
                </a:moveTo>
                <a:cubicBezTo>
                  <a:pt x="448" y="68"/>
                  <a:pt x="448" y="68"/>
                  <a:pt x="448" y="68"/>
                </a:cubicBezTo>
                <a:cubicBezTo>
                  <a:pt x="448" y="68"/>
                  <a:pt x="447" y="68"/>
                  <a:pt x="447" y="68"/>
                </a:cubicBezTo>
                <a:cubicBezTo>
                  <a:pt x="447" y="69"/>
                  <a:pt x="446" y="69"/>
                  <a:pt x="446" y="69"/>
                </a:cubicBezTo>
                <a:cubicBezTo>
                  <a:pt x="446" y="69"/>
                  <a:pt x="446" y="69"/>
                  <a:pt x="446" y="69"/>
                </a:cubicBezTo>
                <a:cubicBezTo>
                  <a:pt x="445" y="69"/>
                  <a:pt x="445" y="70"/>
                  <a:pt x="445" y="70"/>
                </a:cubicBezTo>
                <a:cubicBezTo>
                  <a:pt x="444" y="70"/>
                  <a:pt x="443" y="70"/>
                  <a:pt x="443" y="70"/>
                </a:cubicBezTo>
                <a:cubicBezTo>
                  <a:pt x="443" y="70"/>
                  <a:pt x="443" y="69"/>
                  <a:pt x="443" y="69"/>
                </a:cubicBezTo>
                <a:cubicBezTo>
                  <a:pt x="444" y="68"/>
                  <a:pt x="444" y="68"/>
                  <a:pt x="444" y="67"/>
                </a:cubicBezTo>
                <a:cubicBezTo>
                  <a:pt x="445" y="67"/>
                  <a:pt x="445" y="67"/>
                  <a:pt x="446" y="67"/>
                </a:cubicBezTo>
                <a:cubicBezTo>
                  <a:pt x="446" y="66"/>
                  <a:pt x="447" y="65"/>
                  <a:pt x="448" y="65"/>
                </a:cubicBezTo>
                <a:cubicBezTo>
                  <a:pt x="448" y="65"/>
                  <a:pt x="448" y="65"/>
                  <a:pt x="448" y="65"/>
                </a:cubicBezTo>
                <a:cubicBezTo>
                  <a:pt x="448" y="65"/>
                  <a:pt x="450" y="66"/>
                  <a:pt x="450" y="66"/>
                </a:cubicBezTo>
                <a:cubicBezTo>
                  <a:pt x="449" y="67"/>
                  <a:pt x="449" y="67"/>
                  <a:pt x="449" y="68"/>
                </a:cubicBezTo>
                <a:cubicBezTo>
                  <a:pt x="449" y="68"/>
                  <a:pt x="448" y="68"/>
                  <a:pt x="448" y="67"/>
                </a:cubicBezTo>
                <a:close/>
                <a:moveTo>
                  <a:pt x="460" y="68"/>
                </a:moveTo>
                <a:cubicBezTo>
                  <a:pt x="460" y="68"/>
                  <a:pt x="461" y="68"/>
                  <a:pt x="461" y="68"/>
                </a:cubicBezTo>
                <a:cubicBezTo>
                  <a:pt x="461" y="68"/>
                  <a:pt x="461" y="68"/>
                  <a:pt x="461" y="69"/>
                </a:cubicBezTo>
                <a:cubicBezTo>
                  <a:pt x="460" y="69"/>
                  <a:pt x="460" y="69"/>
                  <a:pt x="459" y="69"/>
                </a:cubicBezTo>
                <a:cubicBezTo>
                  <a:pt x="459" y="69"/>
                  <a:pt x="459" y="69"/>
                  <a:pt x="459" y="69"/>
                </a:cubicBezTo>
                <a:cubicBezTo>
                  <a:pt x="459" y="69"/>
                  <a:pt x="460" y="69"/>
                  <a:pt x="460" y="69"/>
                </a:cubicBezTo>
                <a:cubicBezTo>
                  <a:pt x="460" y="69"/>
                  <a:pt x="460" y="69"/>
                  <a:pt x="460" y="69"/>
                </a:cubicBezTo>
                <a:cubicBezTo>
                  <a:pt x="459" y="69"/>
                  <a:pt x="457" y="70"/>
                  <a:pt x="458" y="71"/>
                </a:cubicBezTo>
                <a:cubicBezTo>
                  <a:pt x="458" y="71"/>
                  <a:pt x="458" y="71"/>
                  <a:pt x="459" y="72"/>
                </a:cubicBezTo>
                <a:cubicBezTo>
                  <a:pt x="459" y="72"/>
                  <a:pt x="459" y="72"/>
                  <a:pt x="459" y="72"/>
                </a:cubicBezTo>
                <a:cubicBezTo>
                  <a:pt x="458" y="72"/>
                  <a:pt x="458" y="72"/>
                  <a:pt x="457" y="72"/>
                </a:cubicBezTo>
                <a:cubicBezTo>
                  <a:pt x="457" y="73"/>
                  <a:pt x="458" y="73"/>
                  <a:pt x="458" y="73"/>
                </a:cubicBezTo>
                <a:cubicBezTo>
                  <a:pt x="458" y="73"/>
                  <a:pt x="457" y="73"/>
                  <a:pt x="456" y="74"/>
                </a:cubicBezTo>
                <a:cubicBezTo>
                  <a:pt x="457" y="74"/>
                  <a:pt x="457" y="74"/>
                  <a:pt x="457" y="74"/>
                </a:cubicBezTo>
                <a:cubicBezTo>
                  <a:pt x="457" y="75"/>
                  <a:pt x="456" y="75"/>
                  <a:pt x="456" y="75"/>
                </a:cubicBezTo>
                <a:cubicBezTo>
                  <a:pt x="456" y="75"/>
                  <a:pt x="456" y="76"/>
                  <a:pt x="456" y="76"/>
                </a:cubicBezTo>
                <a:cubicBezTo>
                  <a:pt x="456" y="76"/>
                  <a:pt x="456" y="76"/>
                  <a:pt x="456" y="77"/>
                </a:cubicBezTo>
                <a:cubicBezTo>
                  <a:pt x="456" y="77"/>
                  <a:pt x="456" y="77"/>
                  <a:pt x="456" y="77"/>
                </a:cubicBezTo>
                <a:cubicBezTo>
                  <a:pt x="455" y="77"/>
                  <a:pt x="455" y="77"/>
                  <a:pt x="455" y="77"/>
                </a:cubicBezTo>
                <a:cubicBezTo>
                  <a:pt x="455" y="78"/>
                  <a:pt x="455" y="78"/>
                  <a:pt x="455" y="78"/>
                </a:cubicBezTo>
                <a:cubicBezTo>
                  <a:pt x="456" y="78"/>
                  <a:pt x="455" y="78"/>
                  <a:pt x="454" y="78"/>
                </a:cubicBezTo>
                <a:cubicBezTo>
                  <a:pt x="454" y="78"/>
                  <a:pt x="454" y="78"/>
                  <a:pt x="454" y="78"/>
                </a:cubicBezTo>
                <a:cubicBezTo>
                  <a:pt x="454" y="78"/>
                  <a:pt x="454" y="78"/>
                  <a:pt x="454" y="78"/>
                </a:cubicBezTo>
                <a:cubicBezTo>
                  <a:pt x="454" y="79"/>
                  <a:pt x="453" y="80"/>
                  <a:pt x="452" y="80"/>
                </a:cubicBezTo>
                <a:cubicBezTo>
                  <a:pt x="452" y="80"/>
                  <a:pt x="452" y="81"/>
                  <a:pt x="451" y="81"/>
                </a:cubicBezTo>
                <a:cubicBezTo>
                  <a:pt x="451" y="81"/>
                  <a:pt x="451" y="81"/>
                  <a:pt x="450" y="81"/>
                </a:cubicBezTo>
                <a:cubicBezTo>
                  <a:pt x="450" y="81"/>
                  <a:pt x="449" y="82"/>
                  <a:pt x="449" y="82"/>
                </a:cubicBezTo>
                <a:cubicBezTo>
                  <a:pt x="448" y="82"/>
                  <a:pt x="448" y="82"/>
                  <a:pt x="447" y="83"/>
                </a:cubicBezTo>
                <a:cubicBezTo>
                  <a:pt x="447" y="83"/>
                  <a:pt x="447" y="84"/>
                  <a:pt x="447" y="84"/>
                </a:cubicBezTo>
                <a:cubicBezTo>
                  <a:pt x="446" y="84"/>
                  <a:pt x="445" y="84"/>
                  <a:pt x="445" y="83"/>
                </a:cubicBezTo>
                <a:cubicBezTo>
                  <a:pt x="445" y="83"/>
                  <a:pt x="445" y="83"/>
                  <a:pt x="445" y="83"/>
                </a:cubicBezTo>
                <a:cubicBezTo>
                  <a:pt x="445" y="84"/>
                  <a:pt x="445" y="84"/>
                  <a:pt x="445" y="85"/>
                </a:cubicBezTo>
                <a:cubicBezTo>
                  <a:pt x="445" y="85"/>
                  <a:pt x="445" y="85"/>
                  <a:pt x="444" y="85"/>
                </a:cubicBezTo>
                <a:cubicBezTo>
                  <a:pt x="443" y="85"/>
                  <a:pt x="444" y="85"/>
                  <a:pt x="443" y="85"/>
                </a:cubicBezTo>
                <a:cubicBezTo>
                  <a:pt x="443" y="85"/>
                  <a:pt x="444" y="85"/>
                  <a:pt x="444" y="86"/>
                </a:cubicBezTo>
                <a:cubicBezTo>
                  <a:pt x="444" y="86"/>
                  <a:pt x="442" y="86"/>
                  <a:pt x="442" y="86"/>
                </a:cubicBezTo>
                <a:cubicBezTo>
                  <a:pt x="441" y="86"/>
                  <a:pt x="441" y="86"/>
                  <a:pt x="440" y="86"/>
                </a:cubicBezTo>
                <a:cubicBezTo>
                  <a:pt x="440" y="86"/>
                  <a:pt x="439" y="86"/>
                  <a:pt x="439" y="86"/>
                </a:cubicBezTo>
                <a:cubicBezTo>
                  <a:pt x="438" y="86"/>
                  <a:pt x="437" y="86"/>
                  <a:pt x="436" y="85"/>
                </a:cubicBezTo>
                <a:cubicBezTo>
                  <a:pt x="436" y="85"/>
                  <a:pt x="436" y="85"/>
                  <a:pt x="436" y="85"/>
                </a:cubicBezTo>
                <a:cubicBezTo>
                  <a:pt x="436" y="85"/>
                  <a:pt x="436" y="85"/>
                  <a:pt x="436" y="85"/>
                </a:cubicBezTo>
                <a:cubicBezTo>
                  <a:pt x="436" y="86"/>
                  <a:pt x="438" y="86"/>
                  <a:pt x="438" y="87"/>
                </a:cubicBezTo>
                <a:cubicBezTo>
                  <a:pt x="438" y="87"/>
                  <a:pt x="438" y="87"/>
                  <a:pt x="437" y="87"/>
                </a:cubicBezTo>
                <a:cubicBezTo>
                  <a:pt x="437" y="87"/>
                  <a:pt x="437" y="87"/>
                  <a:pt x="437" y="87"/>
                </a:cubicBezTo>
                <a:cubicBezTo>
                  <a:pt x="438" y="87"/>
                  <a:pt x="438" y="87"/>
                  <a:pt x="438" y="87"/>
                </a:cubicBezTo>
                <a:cubicBezTo>
                  <a:pt x="439" y="87"/>
                  <a:pt x="438" y="88"/>
                  <a:pt x="438" y="89"/>
                </a:cubicBezTo>
                <a:cubicBezTo>
                  <a:pt x="438" y="89"/>
                  <a:pt x="438" y="89"/>
                  <a:pt x="438" y="89"/>
                </a:cubicBezTo>
                <a:cubicBezTo>
                  <a:pt x="437" y="90"/>
                  <a:pt x="436" y="90"/>
                  <a:pt x="436" y="90"/>
                </a:cubicBezTo>
                <a:cubicBezTo>
                  <a:pt x="436" y="91"/>
                  <a:pt x="436" y="91"/>
                  <a:pt x="436" y="92"/>
                </a:cubicBezTo>
                <a:cubicBezTo>
                  <a:pt x="436" y="92"/>
                  <a:pt x="436" y="92"/>
                  <a:pt x="435" y="92"/>
                </a:cubicBezTo>
                <a:cubicBezTo>
                  <a:pt x="435" y="93"/>
                  <a:pt x="435" y="93"/>
                  <a:pt x="436" y="94"/>
                </a:cubicBezTo>
                <a:cubicBezTo>
                  <a:pt x="436" y="94"/>
                  <a:pt x="436" y="94"/>
                  <a:pt x="436" y="94"/>
                </a:cubicBezTo>
                <a:cubicBezTo>
                  <a:pt x="436" y="95"/>
                  <a:pt x="436" y="95"/>
                  <a:pt x="435" y="95"/>
                </a:cubicBezTo>
                <a:cubicBezTo>
                  <a:pt x="435" y="95"/>
                  <a:pt x="435" y="95"/>
                  <a:pt x="435" y="95"/>
                </a:cubicBezTo>
                <a:cubicBezTo>
                  <a:pt x="436" y="95"/>
                  <a:pt x="436" y="96"/>
                  <a:pt x="436" y="96"/>
                </a:cubicBezTo>
                <a:cubicBezTo>
                  <a:pt x="436" y="97"/>
                  <a:pt x="435" y="97"/>
                  <a:pt x="435" y="97"/>
                </a:cubicBezTo>
                <a:cubicBezTo>
                  <a:pt x="435" y="98"/>
                  <a:pt x="435" y="99"/>
                  <a:pt x="434" y="99"/>
                </a:cubicBezTo>
                <a:cubicBezTo>
                  <a:pt x="434" y="100"/>
                  <a:pt x="434" y="100"/>
                  <a:pt x="433" y="100"/>
                </a:cubicBezTo>
                <a:cubicBezTo>
                  <a:pt x="433" y="100"/>
                  <a:pt x="433" y="100"/>
                  <a:pt x="433" y="100"/>
                </a:cubicBezTo>
                <a:cubicBezTo>
                  <a:pt x="432" y="100"/>
                  <a:pt x="430" y="99"/>
                  <a:pt x="430" y="100"/>
                </a:cubicBezTo>
                <a:cubicBezTo>
                  <a:pt x="430" y="100"/>
                  <a:pt x="431" y="100"/>
                  <a:pt x="431" y="101"/>
                </a:cubicBezTo>
                <a:cubicBezTo>
                  <a:pt x="431" y="101"/>
                  <a:pt x="431" y="101"/>
                  <a:pt x="431" y="102"/>
                </a:cubicBezTo>
                <a:cubicBezTo>
                  <a:pt x="431" y="102"/>
                  <a:pt x="431" y="102"/>
                  <a:pt x="431" y="103"/>
                </a:cubicBezTo>
                <a:cubicBezTo>
                  <a:pt x="430" y="103"/>
                  <a:pt x="429" y="103"/>
                  <a:pt x="428" y="103"/>
                </a:cubicBezTo>
                <a:cubicBezTo>
                  <a:pt x="428" y="103"/>
                  <a:pt x="428" y="103"/>
                  <a:pt x="428" y="103"/>
                </a:cubicBezTo>
                <a:cubicBezTo>
                  <a:pt x="428" y="103"/>
                  <a:pt x="428" y="103"/>
                  <a:pt x="428" y="103"/>
                </a:cubicBezTo>
                <a:cubicBezTo>
                  <a:pt x="428" y="103"/>
                  <a:pt x="428" y="104"/>
                  <a:pt x="427" y="104"/>
                </a:cubicBezTo>
                <a:cubicBezTo>
                  <a:pt x="427" y="104"/>
                  <a:pt x="427" y="104"/>
                  <a:pt x="427" y="104"/>
                </a:cubicBezTo>
                <a:cubicBezTo>
                  <a:pt x="427" y="104"/>
                  <a:pt x="426" y="104"/>
                  <a:pt x="426" y="104"/>
                </a:cubicBezTo>
                <a:cubicBezTo>
                  <a:pt x="426" y="104"/>
                  <a:pt x="426" y="104"/>
                  <a:pt x="426" y="104"/>
                </a:cubicBezTo>
                <a:cubicBezTo>
                  <a:pt x="426" y="104"/>
                  <a:pt x="426" y="105"/>
                  <a:pt x="425" y="105"/>
                </a:cubicBezTo>
                <a:cubicBezTo>
                  <a:pt x="425" y="105"/>
                  <a:pt x="425" y="106"/>
                  <a:pt x="425" y="106"/>
                </a:cubicBezTo>
                <a:cubicBezTo>
                  <a:pt x="425" y="106"/>
                  <a:pt x="425" y="106"/>
                  <a:pt x="425" y="106"/>
                </a:cubicBezTo>
                <a:cubicBezTo>
                  <a:pt x="425" y="106"/>
                  <a:pt x="424" y="106"/>
                  <a:pt x="424" y="106"/>
                </a:cubicBezTo>
                <a:cubicBezTo>
                  <a:pt x="423" y="106"/>
                  <a:pt x="424" y="105"/>
                  <a:pt x="424" y="105"/>
                </a:cubicBezTo>
                <a:cubicBezTo>
                  <a:pt x="424" y="105"/>
                  <a:pt x="424" y="105"/>
                  <a:pt x="424" y="105"/>
                </a:cubicBezTo>
                <a:cubicBezTo>
                  <a:pt x="424" y="104"/>
                  <a:pt x="424" y="104"/>
                  <a:pt x="424" y="103"/>
                </a:cubicBezTo>
                <a:cubicBezTo>
                  <a:pt x="425" y="103"/>
                  <a:pt x="425" y="102"/>
                  <a:pt x="425" y="102"/>
                </a:cubicBezTo>
                <a:cubicBezTo>
                  <a:pt x="424" y="102"/>
                  <a:pt x="423" y="102"/>
                  <a:pt x="423" y="102"/>
                </a:cubicBezTo>
                <a:cubicBezTo>
                  <a:pt x="423" y="102"/>
                  <a:pt x="423" y="103"/>
                  <a:pt x="423" y="103"/>
                </a:cubicBezTo>
                <a:cubicBezTo>
                  <a:pt x="423" y="103"/>
                  <a:pt x="423" y="103"/>
                  <a:pt x="423" y="103"/>
                </a:cubicBezTo>
                <a:cubicBezTo>
                  <a:pt x="423" y="103"/>
                  <a:pt x="423" y="103"/>
                  <a:pt x="423" y="103"/>
                </a:cubicBezTo>
                <a:cubicBezTo>
                  <a:pt x="423" y="103"/>
                  <a:pt x="422" y="104"/>
                  <a:pt x="422" y="104"/>
                </a:cubicBezTo>
                <a:cubicBezTo>
                  <a:pt x="421" y="104"/>
                  <a:pt x="421" y="105"/>
                  <a:pt x="421" y="105"/>
                </a:cubicBezTo>
                <a:cubicBezTo>
                  <a:pt x="421" y="105"/>
                  <a:pt x="424" y="105"/>
                  <a:pt x="422" y="107"/>
                </a:cubicBezTo>
                <a:cubicBezTo>
                  <a:pt x="422" y="106"/>
                  <a:pt x="422" y="106"/>
                  <a:pt x="422" y="107"/>
                </a:cubicBezTo>
                <a:cubicBezTo>
                  <a:pt x="422" y="107"/>
                  <a:pt x="422" y="107"/>
                  <a:pt x="421" y="107"/>
                </a:cubicBezTo>
                <a:cubicBezTo>
                  <a:pt x="421" y="108"/>
                  <a:pt x="420" y="108"/>
                  <a:pt x="420" y="108"/>
                </a:cubicBezTo>
                <a:cubicBezTo>
                  <a:pt x="419" y="108"/>
                  <a:pt x="419" y="107"/>
                  <a:pt x="419" y="107"/>
                </a:cubicBezTo>
                <a:cubicBezTo>
                  <a:pt x="419" y="107"/>
                  <a:pt x="419" y="107"/>
                  <a:pt x="419" y="107"/>
                </a:cubicBezTo>
                <a:cubicBezTo>
                  <a:pt x="419" y="107"/>
                  <a:pt x="418" y="107"/>
                  <a:pt x="418" y="107"/>
                </a:cubicBezTo>
                <a:cubicBezTo>
                  <a:pt x="418" y="107"/>
                  <a:pt x="418" y="107"/>
                  <a:pt x="418" y="107"/>
                </a:cubicBezTo>
                <a:cubicBezTo>
                  <a:pt x="418" y="107"/>
                  <a:pt x="418" y="108"/>
                  <a:pt x="419" y="108"/>
                </a:cubicBezTo>
                <a:cubicBezTo>
                  <a:pt x="419" y="108"/>
                  <a:pt x="419" y="108"/>
                  <a:pt x="419" y="108"/>
                </a:cubicBezTo>
                <a:cubicBezTo>
                  <a:pt x="418" y="108"/>
                  <a:pt x="418" y="108"/>
                  <a:pt x="418" y="108"/>
                </a:cubicBezTo>
                <a:cubicBezTo>
                  <a:pt x="418" y="108"/>
                  <a:pt x="418" y="108"/>
                  <a:pt x="417" y="108"/>
                </a:cubicBezTo>
                <a:cubicBezTo>
                  <a:pt x="417" y="108"/>
                  <a:pt x="417" y="108"/>
                  <a:pt x="417" y="108"/>
                </a:cubicBezTo>
                <a:cubicBezTo>
                  <a:pt x="417" y="108"/>
                  <a:pt x="417" y="108"/>
                  <a:pt x="417" y="108"/>
                </a:cubicBezTo>
                <a:cubicBezTo>
                  <a:pt x="417" y="109"/>
                  <a:pt x="417" y="109"/>
                  <a:pt x="415" y="109"/>
                </a:cubicBezTo>
                <a:cubicBezTo>
                  <a:pt x="415" y="109"/>
                  <a:pt x="415" y="109"/>
                  <a:pt x="415" y="109"/>
                </a:cubicBezTo>
                <a:cubicBezTo>
                  <a:pt x="415" y="109"/>
                  <a:pt x="415" y="109"/>
                  <a:pt x="415" y="109"/>
                </a:cubicBezTo>
                <a:cubicBezTo>
                  <a:pt x="416" y="109"/>
                  <a:pt x="417" y="109"/>
                  <a:pt x="417" y="109"/>
                </a:cubicBezTo>
                <a:cubicBezTo>
                  <a:pt x="418" y="110"/>
                  <a:pt x="418" y="111"/>
                  <a:pt x="417" y="111"/>
                </a:cubicBezTo>
                <a:cubicBezTo>
                  <a:pt x="417" y="112"/>
                  <a:pt x="416" y="112"/>
                  <a:pt x="416" y="112"/>
                </a:cubicBezTo>
                <a:cubicBezTo>
                  <a:pt x="414" y="112"/>
                  <a:pt x="415" y="111"/>
                  <a:pt x="412" y="112"/>
                </a:cubicBezTo>
                <a:cubicBezTo>
                  <a:pt x="413" y="112"/>
                  <a:pt x="413" y="112"/>
                  <a:pt x="413" y="112"/>
                </a:cubicBezTo>
                <a:cubicBezTo>
                  <a:pt x="413" y="113"/>
                  <a:pt x="414" y="113"/>
                  <a:pt x="415" y="113"/>
                </a:cubicBezTo>
                <a:cubicBezTo>
                  <a:pt x="415" y="113"/>
                  <a:pt x="415" y="113"/>
                  <a:pt x="416" y="114"/>
                </a:cubicBezTo>
                <a:cubicBezTo>
                  <a:pt x="416" y="114"/>
                  <a:pt x="416" y="114"/>
                  <a:pt x="416" y="114"/>
                </a:cubicBezTo>
                <a:cubicBezTo>
                  <a:pt x="416" y="114"/>
                  <a:pt x="416" y="114"/>
                  <a:pt x="416" y="114"/>
                </a:cubicBezTo>
                <a:cubicBezTo>
                  <a:pt x="416" y="115"/>
                  <a:pt x="416" y="115"/>
                  <a:pt x="416" y="115"/>
                </a:cubicBezTo>
                <a:cubicBezTo>
                  <a:pt x="416" y="115"/>
                  <a:pt x="417" y="115"/>
                  <a:pt x="417" y="116"/>
                </a:cubicBezTo>
                <a:cubicBezTo>
                  <a:pt x="416" y="116"/>
                  <a:pt x="416" y="116"/>
                  <a:pt x="415" y="116"/>
                </a:cubicBezTo>
                <a:cubicBezTo>
                  <a:pt x="415" y="116"/>
                  <a:pt x="414" y="117"/>
                  <a:pt x="414" y="117"/>
                </a:cubicBezTo>
                <a:cubicBezTo>
                  <a:pt x="413" y="117"/>
                  <a:pt x="413" y="117"/>
                  <a:pt x="412" y="117"/>
                </a:cubicBezTo>
                <a:cubicBezTo>
                  <a:pt x="413" y="117"/>
                  <a:pt x="414" y="118"/>
                  <a:pt x="414" y="118"/>
                </a:cubicBezTo>
                <a:cubicBezTo>
                  <a:pt x="414" y="118"/>
                  <a:pt x="415" y="118"/>
                  <a:pt x="415" y="118"/>
                </a:cubicBezTo>
                <a:cubicBezTo>
                  <a:pt x="415" y="118"/>
                  <a:pt x="415" y="118"/>
                  <a:pt x="415" y="118"/>
                </a:cubicBezTo>
                <a:cubicBezTo>
                  <a:pt x="416" y="118"/>
                  <a:pt x="416" y="119"/>
                  <a:pt x="416" y="119"/>
                </a:cubicBezTo>
                <a:cubicBezTo>
                  <a:pt x="417" y="119"/>
                  <a:pt x="417" y="119"/>
                  <a:pt x="417" y="120"/>
                </a:cubicBezTo>
                <a:cubicBezTo>
                  <a:pt x="417" y="120"/>
                  <a:pt x="416" y="120"/>
                  <a:pt x="416" y="120"/>
                </a:cubicBezTo>
                <a:cubicBezTo>
                  <a:pt x="415" y="120"/>
                  <a:pt x="415" y="120"/>
                  <a:pt x="414" y="120"/>
                </a:cubicBezTo>
                <a:cubicBezTo>
                  <a:pt x="414" y="120"/>
                  <a:pt x="413" y="120"/>
                  <a:pt x="413" y="120"/>
                </a:cubicBezTo>
                <a:cubicBezTo>
                  <a:pt x="413" y="120"/>
                  <a:pt x="413" y="120"/>
                  <a:pt x="413" y="120"/>
                </a:cubicBezTo>
                <a:cubicBezTo>
                  <a:pt x="413" y="120"/>
                  <a:pt x="413" y="120"/>
                  <a:pt x="414" y="120"/>
                </a:cubicBezTo>
                <a:cubicBezTo>
                  <a:pt x="414" y="120"/>
                  <a:pt x="414" y="120"/>
                  <a:pt x="414" y="120"/>
                </a:cubicBezTo>
                <a:cubicBezTo>
                  <a:pt x="415" y="120"/>
                  <a:pt x="416" y="121"/>
                  <a:pt x="416" y="120"/>
                </a:cubicBezTo>
                <a:cubicBezTo>
                  <a:pt x="416" y="121"/>
                  <a:pt x="417" y="121"/>
                  <a:pt x="416" y="121"/>
                </a:cubicBezTo>
                <a:cubicBezTo>
                  <a:pt x="416" y="121"/>
                  <a:pt x="416" y="121"/>
                  <a:pt x="415" y="121"/>
                </a:cubicBezTo>
                <a:cubicBezTo>
                  <a:pt x="415" y="121"/>
                  <a:pt x="415" y="122"/>
                  <a:pt x="415" y="122"/>
                </a:cubicBezTo>
                <a:cubicBezTo>
                  <a:pt x="415" y="122"/>
                  <a:pt x="414" y="122"/>
                  <a:pt x="414" y="122"/>
                </a:cubicBezTo>
                <a:cubicBezTo>
                  <a:pt x="414" y="122"/>
                  <a:pt x="414" y="122"/>
                  <a:pt x="414" y="122"/>
                </a:cubicBezTo>
                <a:cubicBezTo>
                  <a:pt x="414" y="122"/>
                  <a:pt x="414" y="122"/>
                  <a:pt x="415" y="123"/>
                </a:cubicBezTo>
                <a:cubicBezTo>
                  <a:pt x="415" y="123"/>
                  <a:pt x="415" y="123"/>
                  <a:pt x="414" y="123"/>
                </a:cubicBezTo>
                <a:cubicBezTo>
                  <a:pt x="414" y="123"/>
                  <a:pt x="414" y="123"/>
                  <a:pt x="413" y="123"/>
                </a:cubicBezTo>
                <a:cubicBezTo>
                  <a:pt x="413" y="123"/>
                  <a:pt x="413" y="123"/>
                  <a:pt x="413" y="123"/>
                </a:cubicBezTo>
                <a:cubicBezTo>
                  <a:pt x="413" y="123"/>
                  <a:pt x="414" y="124"/>
                  <a:pt x="414" y="124"/>
                </a:cubicBezTo>
                <a:cubicBezTo>
                  <a:pt x="414" y="124"/>
                  <a:pt x="414" y="124"/>
                  <a:pt x="414" y="124"/>
                </a:cubicBezTo>
                <a:cubicBezTo>
                  <a:pt x="414" y="124"/>
                  <a:pt x="414" y="124"/>
                  <a:pt x="414" y="124"/>
                </a:cubicBezTo>
                <a:cubicBezTo>
                  <a:pt x="414" y="124"/>
                  <a:pt x="412" y="124"/>
                  <a:pt x="412" y="124"/>
                </a:cubicBezTo>
                <a:cubicBezTo>
                  <a:pt x="412" y="124"/>
                  <a:pt x="412" y="124"/>
                  <a:pt x="412" y="124"/>
                </a:cubicBezTo>
                <a:cubicBezTo>
                  <a:pt x="411" y="124"/>
                  <a:pt x="412" y="125"/>
                  <a:pt x="413" y="125"/>
                </a:cubicBezTo>
                <a:cubicBezTo>
                  <a:pt x="413" y="125"/>
                  <a:pt x="413" y="125"/>
                  <a:pt x="413" y="126"/>
                </a:cubicBezTo>
                <a:cubicBezTo>
                  <a:pt x="413" y="126"/>
                  <a:pt x="413" y="126"/>
                  <a:pt x="413" y="126"/>
                </a:cubicBezTo>
                <a:cubicBezTo>
                  <a:pt x="413" y="126"/>
                  <a:pt x="412" y="126"/>
                  <a:pt x="412" y="126"/>
                </a:cubicBezTo>
                <a:cubicBezTo>
                  <a:pt x="411" y="127"/>
                  <a:pt x="411" y="127"/>
                  <a:pt x="410" y="127"/>
                </a:cubicBezTo>
                <a:cubicBezTo>
                  <a:pt x="410" y="128"/>
                  <a:pt x="410" y="128"/>
                  <a:pt x="411" y="128"/>
                </a:cubicBezTo>
                <a:cubicBezTo>
                  <a:pt x="411" y="129"/>
                  <a:pt x="412" y="129"/>
                  <a:pt x="412" y="129"/>
                </a:cubicBezTo>
                <a:cubicBezTo>
                  <a:pt x="412" y="129"/>
                  <a:pt x="412" y="129"/>
                  <a:pt x="412" y="129"/>
                </a:cubicBezTo>
                <a:cubicBezTo>
                  <a:pt x="412" y="129"/>
                  <a:pt x="412" y="129"/>
                  <a:pt x="412" y="129"/>
                </a:cubicBezTo>
                <a:cubicBezTo>
                  <a:pt x="411" y="129"/>
                  <a:pt x="410" y="129"/>
                  <a:pt x="409" y="129"/>
                </a:cubicBezTo>
                <a:cubicBezTo>
                  <a:pt x="410" y="129"/>
                  <a:pt x="411" y="130"/>
                  <a:pt x="412" y="130"/>
                </a:cubicBezTo>
                <a:cubicBezTo>
                  <a:pt x="412" y="131"/>
                  <a:pt x="413" y="131"/>
                  <a:pt x="413" y="132"/>
                </a:cubicBezTo>
                <a:cubicBezTo>
                  <a:pt x="413" y="132"/>
                  <a:pt x="413" y="133"/>
                  <a:pt x="412" y="133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412" y="133"/>
                  <a:pt x="413" y="133"/>
                  <a:pt x="413" y="133"/>
                </a:cubicBezTo>
                <a:cubicBezTo>
                  <a:pt x="413" y="133"/>
                  <a:pt x="413" y="133"/>
                  <a:pt x="413" y="133"/>
                </a:cubicBezTo>
                <a:cubicBezTo>
                  <a:pt x="412" y="134"/>
                  <a:pt x="413" y="134"/>
                  <a:pt x="412" y="134"/>
                </a:cubicBezTo>
                <a:cubicBezTo>
                  <a:pt x="412" y="135"/>
                  <a:pt x="412" y="135"/>
                  <a:pt x="412" y="136"/>
                </a:cubicBezTo>
                <a:cubicBezTo>
                  <a:pt x="412" y="136"/>
                  <a:pt x="412" y="136"/>
                  <a:pt x="412" y="136"/>
                </a:cubicBezTo>
                <a:cubicBezTo>
                  <a:pt x="411" y="135"/>
                  <a:pt x="410" y="135"/>
                  <a:pt x="409" y="136"/>
                </a:cubicBezTo>
                <a:cubicBezTo>
                  <a:pt x="409" y="136"/>
                  <a:pt x="409" y="136"/>
                  <a:pt x="409" y="136"/>
                </a:cubicBezTo>
                <a:cubicBezTo>
                  <a:pt x="410" y="137"/>
                  <a:pt x="411" y="136"/>
                  <a:pt x="412" y="137"/>
                </a:cubicBezTo>
                <a:cubicBezTo>
                  <a:pt x="412" y="137"/>
                  <a:pt x="412" y="137"/>
                  <a:pt x="412" y="137"/>
                </a:cubicBezTo>
                <a:cubicBezTo>
                  <a:pt x="411" y="137"/>
                  <a:pt x="411" y="138"/>
                  <a:pt x="411" y="138"/>
                </a:cubicBezTo>
                <a:cubicBezTo>
                  <a:pt x="411" y="138"/>
                  <a:pt x="410" y="138"/>
                  <a:pt x="410" y="139"/>
                </a:cubicBezTo>
                <a:cubicBezTo>
                  <a:pt x="410" y="139"/>
                  <a:pt x="410" y="139"/>
                  <a:pt x="410" y="139"/>
                </a:cubicBezTo>
                <a:cubicBezTo>
                  <a:pt x="410" y="139"/>
                  <a:pt x="411" y="139"/>
                  <a:pt x="411" y="139"/>
                </a:cubicBezTo>
                <a:cubicBezTo>
                  <a:pt x="410" y="139"/>
                  <a:pt x="410" y="139"/>
                  <a:pt x="409" y="139"/>
                </a:cubicBezTo>
                <a:cubicBezTo>
                  <a:pt x="409" y="140"/>
                  <a:pt x="410" y="140"/>
                  <a:pt x="410" y="140"/>
                </a:cubicBezTo>
                <a:cubicBezTo>
                  <a:pt x="411" y="140"/>
                  <a:pt x="411" y="140"/>
                  <a:pt x="412" y="140"/>
                </a:cubicBezTo>
                <a:cubicBezTo>
                  <a:pt x="412" y="140"/>
                  <a:pt x="412" y="140"/>
                  <a:pt x="412" y="140"/>
                </a:cubicBezTo>
                <a:cubicBezTo>
                  <a:pt x="412" y="140"/>
                  <a:pt x="409" y="141"/>
                  <a:pt x="408" y="142"/>
                </a:cubicBezTo>
                <a:cubicBezTo>
                  <a:pt x="408" y="142"/>
                  <a:pt x="409" y="142"/>
                  <a:pt x="410" y="142"/>
                </a:cubicBezTo>
                <a:cubicBezTo>
                  <a:pt x="410" y="142"/>
                  <a:pt x="410" y="142"/>
                  <a:pt x="411" y="142"/>
                </a:cubicBezTo>
                <a:cubicBezTo>
                  <a:pt x="410" y="142"/>
                  <a:pt x="412" y="142"/>
                  <a:pt x="411" y="143"/>
                </a:cubicBezTo>
                <a:cubicBezTo>
                  <a:pt x="411" y="143"/>
                  <a:pt x="411" y="143"/>
                  <a:pt x="411" y="143"/>
                </a:cubicBezTo>
                <a:cubicBezTo>
                  <a:pt x="411" y="144"/>
                  <a:pt x="410" y="143"/>
                  <a:pt x="410" y="143"/>
                </a:cubicBezTo>
                <a:cubicBezTo>
                  <a:pt x="409" y="143"/>
                  <a:pt x="409" y="143"/>
                  <a:pt x="408" y="143"/>
                </a:cubicBezTo>
                <a:cubicBezTo>
                  <a:pt x="408" y="143"/>
                  <a:pt x="407" y="143"/>
                  <a:pt x="406" y="143"/>
                </a:cubicBezTo>
                <a:cubicBezTo>
                  <a:pt x="405" y="143"/>
                  <a:pt x="405" y="144"/>
                  <a:pt x="405" y="145"/>
                </a:cubicBezTo>
                <a:cubicBezTo>
                  <a:pt x="405" y="145"/>
                  <a:pt x="405" y="145"/>
                  <a:pt x="405" y="145"/>
                </a:cubicBezTo>
                <a:cubicBezTo>
                  <a:pt x="404" y="145"/>
                  <a:pt x="404" y="144"/>
                  <a:pt x="404" y="144"/>
                </a:cubicBezTo>
                <a:cubicBezTo>
                  <a:pt x="403" y="144"/>
                  <a:pt x="402" y="145"/>
                  <a:pt x="402" y="145"/>
                </a:cubicBezTo>
                <a:cubicBezTo>
                  <a:pt x="401" y="144"/>
                  <a:pt x="403" y="143"/>
                  <a:pt x="402" y="143"/>
                </a:cubicBezTo>
                <a:cubicBezTo>
                  <a:pt x="402" y="143"/>
                  <a:pt x="402" y="143"/>
                  <a:pt x="402" y="143"/>
                </a:cubicBezTo>
                <a:cubicBezTo>
                  <a:pt x="403" y="142"/>
                  <a:pt x="403" y="142"/>
                  <a:pt x="403" y="141"/>
                </a:cubicBezTo>
                <a:cubicBezTo>
                  <a:pt x="403" y="141"/>
                  <a:pt x="402" y="142"/>
                  <a:pt x="402" y="142"/>
                </a:cubicBezTo>
                <a:cubicBezTo>
                  <a:pt x="402" y="142"/>
                  <a:pt x="402" y="143"/>
                  <a:pt x="401" y="143"/>
                </a:cubicBezTo>
                <a:cubicBezTo>
                  <a:pt x="401" y="142"/>
                  <a:pt x="401" y="142"/>
                  <a:pt x="401" y="141"/>
                </a:cubicBezTo>
                <a:cubicBezTo>
                  <a:pt x="401" y="141"/>
                  <a:pt x="401" y="141"/>
                  <a:pt x="400" y="141"/>
                </a:cubicBezTo>
                <a:cubicBezTo>
                  <a:pt x="400" y="141"/>
                  <a:pt x="400" y="142"/>
                  <a:pt x="399" y="142"/>
                </a:cubicBezTo>
                <a:cubicBezTo>
                  <a:pt x="399" y="142"/>
                  <a:pt x="399" y="142"/>
                  <a:pt x="399" y="142"/>
                </a:cubicBezTo>
                <a:cubicBezTo>
                  <a:pt x="399" y="142"/>
                  <a:pt x="399" y="142"/>
                  <a:pt x="399" y="142"/>
                </a:cubicBezTo>
                <a:cubicBezTo>
                  <a:pt x="398" y="142"/>
                  <a:pt x="398" y="142"/>
                  <a:pt x="398" y="142"/>
                </a:cubicBezTo>
                <a:cubicBezTo>
                  <a:pt x="398" y="142"/>
                  <a:pt x="398" y="142"/>
                  <a:pt x="398" y="142"/>
                </a:cubicBezTo>
                <a:cubicBezTo>
                  <a:pt x="398" y="142"/>
                  <a:pt x="399" y="141"/>
                  <a:pt x="399" y="141"/>
                </a:cubicBezTo>
                <a:cubicBezTo>
                  <a:pt x="399" y="141"/>
                  <a:pt x="399" y="141"/>
                  <a:pt x="399" y="141"/>
                </a:cubicBezTo>
                <a:cubicBezTo>
                  <a:pt x="400" y="140"/>
                  <a:pt x="400" y="140"/>
                  <a:pt x="400" y="140"/>
                </a:cubicBezTo>
                <a:cubicBezTo>
                  <a:pt x="400" y="140"/>
                  <a:pt x="400" y="139"/>
                  <a:pt x="400" y="139"/>
                </a:cubicBezTo>
                <a:cubicBezTo>
                  <a:pt x="400" y="139"/>
                  <a:pt x="399" y="139"/>
                  <a:pt x="399" y="139"/>
                </a:cubicBezTo>
                <a:cubicBezTo>
                  <a:pt x="399" y="139"/>
                  <a:pt x="399" y="139"/>
                  <a:pt x="399" y="139"/>
                </a:cubicBezTo>
                <a:cubicBezTo>
                  <a:pt x="398" y="139"/>
                  <a:pt x="398" y="139"/>
                  <a:pt x="398" y="139"/>
                </a:cubicBezTo>
                <a:cubicBezTo>
                  <a:pt x="397" y="140"/>
                  <a:pt x="397" y="140"/>
                  <a:pt x="397" y="140"/>
                </a:cubicBezTo>
                <a:cubicBezTo>
                  <a:pt x="397" y="140"/>
                  <a:pt x="398" y="139"/>
                  <a:pt x="398" y="139"/>
                </a:cubicBezTo>
                <a:cubicBezTo>
                  <a:pt x="398" y="138"/>
                  <a:pt x="398" y="138"/>
                  <a:pt x="398" y="138"/>
                </a:cubicBezTo>
                <a:cubicBezTo>
                  <a:pt x="398" y="138"/>
                  <a:pt x="398" y="138"/>
                  <a:pt x="397" y="138"/>
                </a:cubicBezTo>
                <a:cubicBezTo>
                  <a:pt x="396" y="138"/>
                  <a:pt x="396" y="138"/>
                  <a:pt x="397" y="139"/>
                </a:cubicBezTo>
                <a:cubicBezTo>
                  <a:pt x="397" y="139"/>
                  <a:pt x="396" y="139"/>
                  <a:pt x="396" y="139"/>
                </a:cubicBezTo>
                <a:cubicBezTo>
                  <a:pt x="396" y="140"/>
                  <a:pt x="395" y="140"/>
                  <a:pt x="395" y="140"/>
                </a:cubicBezTo>
                <a:cubicBezTo>
                  <a:pt x="394" y="140"/>
                  <a:pt x="394" y="140"/>
                  <a:pt x="393" y="140"/>
                </a:cubicBezTo>
                <a:cubicBezTo>
                  <a:pt x="393" y="141"/>
                  <a:pt x="393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92" y="140"/>
                  <a:pt x="392" y="141"/>
                  <a:pt x="392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1" y="141"/>
                  <a:pt x="391" y="141"/>
                  <a:pt x="391" y="141"/>
                </a:cubicBezTo>
                <a:cubicBezTo>
                  <a:pt x="390" y="142"/>
                  <a:pt x="388" y="142"/>
                  <a:pt x="388" y="141"/>
                </a:cubicBezTo>
                <a:cubicBezTo>
                  <a:pt x="388" y="141"/>
                  <a:pt x="389" y="141"/>
                  <a:pt x="389" y="141"/>
                </a:cubicBezTo>
                <a:cubicBezTo>
                  <a:pt x="389" y="140"/>
                  <a:pt x="389" y="140"/>
                  <a:pt x="389" y="140"/>
                </a:cubicBezTo>
                <a:cubicBezTo>
                  <a:pt x="389" y="140"/>
                  <a:pt x="389" y="140"/>
                  <a:pt x="388" y="140"/>
                </a:cubicBezTo>
                <a:cubicBezTo>
                  <a:pt x="388" y="140"/>
                  <a:pt x="388" y="140"/>
                  <a:pt x="387" y="140"/>
                </a:cubicBezTo>
                <a:cubicBezTo>
                  <a:pt x="387" y="140"/>
                  <a:pt x="387" y="140"/>
                  <a:pt x="387" y="140"/>
                </a:cubicBezTo>
                <a:cubicBezTo>
                  <a:pt x="387" y="140"/>
                  <a:pt x="388" y="139"/>
                  <a:pt x="387" y="139"/>
                </a:cubicBezTo>
                <a:cubicBezTo>
                  <a:pt x="387" y="138"/>
                  <a:pt x="385" y="139"/>
                  <a:pt x="384" y="138"/>
                </a:cubicBezTo>
                <a:cubicBezTo>
                  <a:pt x="385" y="138"/>
                  <a:pt x="386" y="138"/>
                  <a:pt x="386" y="138"/>
                </a:cubicBezTo>
                <a:cubicBezTo>
                  <a:pt x="386" y="138"/>
                  <a:pt x="386" y="138"/>
                  <a:pt x="386" y="138"/>
                </a:cubicBezTo>
                <a:cubicBezTo>
                  <a:pt x="385" y="137"/>
                  <a:pt x="385" y="138"/>
                  <a:pt x="384" y="138"/>
                </a:cubicBezTo>
                <a:cubicBezTo>
                  <a:pt x="384" y="138"/>
                  <a:pt x="384" y="138"/>
                  <a:pt x="384" y="138"/>
                </a:cubicBezTo>
                <a:cubicBezTo>
                  <a:pt x="384" y="138"/>
                  <a:pt x="384" y="138"/>
                  <a:pt x="384" y="138"/>
                </a:cubicBezTo>
                <a:cubicBezTo>
                  <a:pt x="383" y="139"/>
                  <a:pt x="382" y="138"/>
                  <a:pt x="381" y="138"/>
                </a:cubicBezTo>
                <a:cubicBezTo>
                  <a:pt x="382" y="138"/>
                  <a:pt x="382" y="138"/>
                  <a:pt x="382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36"/>
                  <a:pt x="383" y="136"/>
                  <a:pt x="383" y="135"/>
                </a:cubicBezTo>
                <a:cubicBezTo>
                  <a:pt x="382" y="135"/>
                  <a:pt x="382" y="136"/>
                  <a:pt x="381" y="136"/>
                </a:cubicBezTo>
                <a:cubicBezTo>
                  <a:pt x="381" y="136"/>
                  <a:pt x="381" y="136"/>
                  <a:pt x="382" y="135"/>
                </a:cubicBezTo>
                <a:cubicBezTo>
                  <a:pt x="382" y="135"/>
                  <a:pt x="382" y="135"/>
                  <a:pt x="382" y="135"/>
                </a:cubicBezTo>
                <a:cubicBezTo>
                  <a:pt x="382" y="135"/>
                  <a:pt x="382" y="135"/>
                  <a:pt x="382" y="135"/>
                </a:cubicBezTo>
                <a:cubicBezTo>
                  <a:pt x="382" y="135"/>
                  <a:pt x="381" y="135"/>
                  <a:pt x="381" y="135"/>
                </a:cubicBezTo>
                <a:cubicBezTo>
                  <a:pt x="381" y="135"/>
                  <a:pt x="380" y="135"/>
                  <a:pt x="380" y="135"/>
                </a:cubicBezTo>
                <a:cubicBezTo>
                  <a:pt x="380" y="135"/>
                  <a:pt x="380" y="135"/>
                  <a:pt x="380" y="135"/>
                </a:cubicBezTo>
                <a:cubicBezTo>
                  <a:pt x="381" y="135"/>
                  <a:pt x="381" y="134"/>
                  <a:pt x="381" y="134"/>
                </a:cubicBezTo>
                <a:cubicBezTo>
                  <a:pt x="381" y="134"/>
                  <a:pt x="381" y="134"/>
                  <a:pt x="381" y="134"/>
                </a:cubicBezTo>
                <a:cubicBezTo>
                  <a:pt x="380" y="134"/>
                  <a:pt x="380" y="134"/>
                  <a:pt x="379" y="133"/>
                </a:cubicBezTo>
                <a:cubicBezTo>
                  <a:pt x="379" y="133"/>
                  <a:pt x="378" y="133"/>
                  <a:pt x="378" y="133"/>
                </a:cubicBezTo>
                <a:cubicBezTo>
                  <a:pt x="377" y="133"/>
                  <a:pt x="376" y="133"/>
                  <a:pt x="377" y="132"/>
                </a:cubicBezTo>
                <a:cubicBezTo>
                  <a:pt x="377" y="131"/>
                  <a:pt x="378" y="131"/>
                  <a:pt x="378" y="130"/>
                </a:cubicBezTo>
                <a:cubicBezTo>
                  <a:pt x="378" y="130"/>
                  <a:pt x="379" y="129"/>
                  <a:pt x="379" y="129"/>
                </a:cubicBezTo>
                <a:cubicBezTo>
                  <a:pt x="379" y="129"/>
                  <a:pt x="378" y="129"/>
                  <a:pt x="378" y="129"/>
                </a:cubicBezTo>
                <a:cubicBezTo>
                  <a:pt x="378" y="129"/>
                  <a:pt x="377" y="130"/>
                  <a:pt x="376" y="131"/>
                </a:cubicBezTo>
                <a:cubicBezTo>
                  <a:pt x="376" y="130"/>
                  <a:pt x="376" y="130"/>
                  <a:pt x="376" y="130"/>
                </a:cubicBezTo>
                <a:cubicBezTo>
                  <a:pt x="376" y="130"/>
                  <a:pt x="376" y="130"/>
                  <a:pt x="377" y="130"/>
                </a:cubicBezTo>
                <a:cubicBezTo>
                  <a:pt x="376" y="130"/>
                  <a:pt x="376" y="130"/>
                  <a:pt x="376" y="130"/>
                </a:cubicBezTo>
                <a:cubicBezTo>
                  <a:pt x="376" y="129"/>
                  <a:pt x="376" y="130"/>
                  <a:pt x="375" y="130"/>
                </a:cubicBezTo>
                <a:cubicBezTo>
                  <a:pt x="374" y="129"/>
                  <a:pt x="376" y="129"/>
                  <a:pt x="376" y="128"/>
                </a:cubicBezTo>
                <a:cubicBezTo>
                  <a:pt x="376" y="128"/>
                  <a:pt x="375" y="127"/>
                  <a:pt x="375" y="127"/>
                </a:cubicBezTo>
                <a:cubicBezTo>
                  <a:pt x="374" y="127"/>
                  <a:pt x="373" y="128"/>
                  <a:pt x="373" y="128"/>
                </a:cubicBezTo>
                <a:cubicBezTo>
                  <a:pt x="373" y="128"/>
                  <a:pt x="373" y="127"/>
                  <a:pt x="373" y="127"/>
                </a:cubicBezTo>
                <a:cubicBezTo>
                  <a:pt x="373" y="127"/>
                  <a:pt x="374" y="126"/>
                  <a:pt x="375" y="126"/>
                </a:cubicBezTo>
                <a:cubicBezTo>
                  <a:pt x="374" y="126"/>
                  <a:pt x="374" y="126"/>
                  <a:pt x="374" y="126"/>
                </a:cubicBezTo>
                <a:cubicBezTo>
                  <a:pt x="373" y="126"/>
                  <a:pt x="372" y="127"/>
                  <a:pt x="372" y="127"/>
                </a:cubicBezTo>
                <a:cubicBezTo>
                  <a:pt x="371" y="126"/>
                  <a:pt x="372" y="126"/>
                  <a:pt x="371" y="125"/>
                </a:cubicBezTo>
                <a:cubicBezTo>
                  <a:pt x="371" y="125"/>
                  <a:pt x="371" y="125"/>
                  <a:pt x="371" y="125"/>
                </a:cubicBezTo>
                <a:cubicBezTo>
                  <a:pt x="371" y="125"/>
                  <a:pt x="372" y="125"/>
                  <a:pt x="372" y="125"/>
                </a:cubicBezTo>
                <a:cubicBezTo>
                  <a:pt x="372" y="125"/>
                  <a:pt x="372" y="125"/>
                  <a:pt x="372" y="125"/>
                </a:cubicBezTo>
                <a:cubicBezTo>
                  <a:pt x="372" y="125"/>
                  <a:pt x="372" y="125"/>
                  <a:pt x="372" y="125"/>
                </a:cubicBezTo>
                <a:cubicBezTo>
                  <a:pt x="371" y="124"/>
                  <a:pt x="371" y="124"/>
                  <a:pt x="371" y="124"/>
                </a:cubicBezTo>
                <a:cubicBezTo>
                  <a:pt x="371" y="124"/>
                  <a:pt x="372" y="123"/>
                  <a:pt x="372" y="123"/>
                </a:cubicBezTo>
                <a:cubicBezTo>
                  <a:pt x="373" y="123"/>
                  <a:pt x="374" y="123"/>
                  <a:pt x="375" y="122"/>
                </a:cubicBezTo>
                <a:cubicBezTo>
                  <a:pt x="376" y="122"/>
                  <a:pt x="376" y="122"/>
                  <a:pt x="376" y="122"/>
                </a:cubicBezTo>
                <a:cubicBezTo>
                  <a:pt x="376" y="122"/>
                  <a:pt x="376" y="122"/>
                  <a:pt x="376" y="121"/>
                </a:cubicBezTo>
                <a:cubicBezTo>
                  <a:pt x="375" y="121"/>
                  <a:pt x="375" y="122"/>
                  <a:pt x="375" y="122"/>
                </a:cubicBezTo>
                <a:cubicBezTo>
                  <a:pt x="374" y="122"/>
                  <a:pt x="373" y="122"/>
                  <a:pt x="372" y="123"/>
                </a:cubicBezTo>
                <a:cubicBezTo>
                  <a:pt x="371" y="123"/>
                  <a:pt x="370" y="123"/>
                  <a:pt x="370" y="123"/>
                </a:cubicBezTo>
                <a:cubicBezTo>
                  <a:pt x="370" y="123"/>
                  <a:pt x="371" y="122"/>
                  <a:pt x="371" y="122"/>
                </a:cubicBezTo>
                <a:cubicBezTo>
                  <a:pt x="372" y="122"/>
                  <a:pt x="373" y="122"/>
                  <a:pt x="373" y="121"/>
                </a:cubicBezTo>
                <a:cubicBezTo>
                  <a:pt x="374" y="121"/>
                  <a:pt x="374" y="121"/>
                  <a:pt x="374" y="121"/>
                </a:cubicBezTo>
                <a:cubicBezTo>
                  <a:pt x="374" y="120"/>
                  <a:pt x="374" y="120"/>
                  <a:pt x="374" y="120"/>
                </a:cubicBezTo>
                <a:cubicBezTo>
                  <a:pt x="374" y="120"/>
                  <a:pt x="374" y="120"/>
                  <a:pt x="374" y="120"/>
                </a:cubicBezTo>
                <a:cubicBezTo>
                  <a:pt x="374" y="120"/>
                  <a:pt x="375" y="119"/>
                  <a:pt x="375" y="119"/>
                </a:cubicBezTo>
                <a:cubicBezTo>
                  <a:pt x="376" y="119"/>
                  <a:pt x="376" y="120"/>
                  <a:pt x="376" y="120"/>
                </a:cubicBezTo>
                <a:cubicBezTo>
                  <a:pt x="377" y="121"/>
                  <a:pt x="378" y="121"/>
                  <a:pt x="379" y="121"/>
                </a:cubicBezTo>
                <a:cubicBezTo>
                  <a:pt x="379" y="121"/>
                  <a:pt x="379" y="121"/>
                  <a:pt x="379" y="121"/>
                </a:cubicBezTo>
                <a:cubicBezTo>
                  <a:pt x="379" y="121"/>
                  <a:pt x="378" y="120"/>
                  <a:pt x="378" y="120"/>
                </a:cubicBezTo>
                <a:cubicBezTo>
                  <a:pt x="378" y="120"/>
                  <a:pt x="377" y="120"/>
                  <a:pt x="377" y="120"/>
                </a:cubicBezTo>
                <a:cubicBezTo>
                  <a:pt x="377" y="120"/>
                  <a:pt x="376" y="119"/>
                  <a:pt x="376" y="118"/>
                </a:cubicBezTo>
                <a:cubicBezTo>
                  <a:pt x="376" y="118"/>
                  <a:pt x="375" y="119"/>
                  <a:pt x="375" y="119"/>
                </a:cubicBezTo>
                <a:cubicBezTo>
                  <a:pt x="374" y="118"/>
                  <a:pt x="374" y="118"/>
                  <a:pt x="374" y="118"/>
                </a:cubicBezTo>
                <a:cubicBezTo>
                  <a:pt x="374" y="117"/>
                  <a:pt x="374" y="117"/>
                  <a:pt x="374" y="117"/>
                </a:cubicBezTo>
                <a:cubicBezTo>
                  <a:pt x="374" y="117"/>
                  <a:pt x="374" y="117"/>
                  <a:pt x="373" y="117"/>
                </a:cubicBezTo>
                <a:cubicBezTo>
                  <a:pt x="373" y="117"/>
                  <a:pt x="373" y="117"/>
                  <a:pt x="373" y="117"/>
                </a:cubicBezTo>
                <a:cubicBezTo>
                  <a:pt x="373" y="117"/>
                  <a:pt x="373" y="117"/>
                  <a:pt x="373" y="118"/>
                </a:cubicBezTo>
                <a:cubicBezTo>
                  <a:pt x="373" y="118"/>
                  <a:pt x="373" y="119"/>
                  <a:pt x="373" y="119"/>
                </a:cubicBezTo>
                <a:cubicBezTo>
                  <a:pt x="373" y="120"/>
                  <a:pt x="373" y="120"/>
                  <a:pt x="373" y="120"/>
                </a:cubicBezTo>
                <a:cubicBezTo>
                  <a:pt x="373" y="120"/>
                  <a:pt x="373" y="120"/>
                  <a:pt x="373" y="120"/>
                </a:cubicBezTo>
                <a:cubicBezTo>
                  <a:pt x="372" y="120"/>
                  <a:pt x="372" y="119"/>
                  <a:pt x="372" y="119"/>
                </a:cubicBezTo>
                <a:cubicBezTo>
                  <a:pt x="372" y="119"/>
                  <a:pt x="372" y="119"/>
                  <a:pt x="372" y="119"/>
                </a:cubicBezTo>
                <a:cubicBezTo>
                  <a:pt x="371" y="119"/>
                  <a:pt x="371" y="120"/>
                  <a:pt x="371" y="120"/>
                </a:cubicBezTo>
                <a:cubicBezTo>
                  <a:pt x="371" y="120"/>
                  <a:pt x="371" y="120"/>
                  <a:pt x="371" y="120"/>
                </a:cubicBezTo>
                <a:cubicBezTo>
                  <a:pt x="371" y="121"/>
                  <a:pt x="370" y="121"/>
                  <a:pt x="370" y="122"/>
                </a:cubicBezTo>
                <a:cubicBezTo>
                  <a:pt x="370" y="122"/>
                  <a:pt x="369" y="123"/>
                  <a:pt x="369" y="123"/>
                </a:cubicBezTo>
                <a:cubicBezTo>
                  <a:pt x="369" y="123"/>
                  <a:pt x="369" y="123"/>
                  <a:pt x="369" y="122"/>
                </a:cubicBezTo>
                <a:cubicBezTo>
                  <a:pt x="368" y="122"/>
                  <a:pt x="369" y="121"/>
                  <a:pt x="369" y="121"/>
                </a:cubicBezTo>
                <a:cubicBezTo>
                  <a:pt x="369" y="120"/>
                  <a:pt x="368" y="119"/>
                  <a:pt x="370" y="118"/>
                </a:cubicBezTo>
                <a:cubicBezTo>
                  <a:pt x="370" y="118"/>
                  <a:pt x="370" y="118"/>
                  <a:pt x="370" y="118"/>
                </a:cubicBezTo>
                <a:cubicBezTo>
                  <a:pt x="369" y="117"/>
                  <a:pt x="368" y="118"/>
                  <a:pt x="368" y="117"/>
                </a:cubicBezTo>
                <a:cubicBezTo>
                  <a:pt x="368" y="117"/>
                  <a:pt x="368" y="117"/>
                  <a:pt x="368" y="117"/>
                </a:cubicBezTo>
                <a:cubicBezTo>
                  <a:pt x="368" y="117"/>
                  <a:pt x="369" y="117"/>
                  <a:pt x="369" y="117"/>
                </a:cubicBezTo>
                <a:cubicBezTo>
                  <a:pt x="369" y="116"/>
                  <a:pt x="369" y="116"/>
                  <a:pt x="369" y="116"/>
                </a:cubicBezTo>
                <a:cubicBezTo>
                  <a:pt x="368" y="116"/>
                  <a:pt x="368" y="116"/>
                  <a:pt x="368" y="116"/>
                </a:cubicBezTo>
                <a:cubicBezTo>
                  <a:pt x="367" y="116"/>
                  <a:pt x="367" y="116"/>
                  <a:pt x="367" y="116"/>
                </a:cubicBezTo>
                <a:cubicBezTo>
                  <a:pt x="367" y="115"/>
                  <a:pt x="369" y="115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9" y="114"/>
                  <a:pt x="369" y="114"/>
                  <a:pt x="369" y="114"/>
                </a:cubicBezTo>
                <a:cubicBezTo>
                  <a:pt x="368" y="115"/>
                  <a:pt x="367" y="115"/>
                  <a:pt x="367" y="115"/>
                </a:cubicBezTo>
                <a:cubicBezTo>
                  <a:pt x="367" y="115"/>
                  <a:pt x="367" y="115"/>
                  <a:pt x="367" y="115"/>
                </a:cubicBezTo>
                <a:cubicBezTo>
                  <a:pt x="367" y="115"/>
                  <a:pt x="367" y="113"/>
                  <a:pt x="366" y="113"/>
                </a:cubicBezTo>
                <a:cubicBezTo>
                  <a:pt x="366" y="114"/>
                  <a:pt x="365" y="114"/>
                  <a:pt x="364" y="114"/>
                </a:cubicBezTo>
                <a:cubicBezTo>
                  <a:pt x="364" y="114"/>
                  <a:pt x="364" y="114"/>
                  <a:pt x="364" y="113"/>
                </a:cubicBezTo>
                <a:cubicBezTo>
                  <a:pt x="365" y="113"/>
                  <a:pt x="365" y="113"/>
                  <a:pt x="366" y="112"/>
                </a:cubicBezTo>
                <a:cubicBezTo>
                  <a:pt x="365" y="113"/>
                  <a:pt x="364" y="113"/>
                  <a:pt x="363" y="112"/>
                </a:cubicBezTo>
                <a:cubicBezTo>
                  <a:pt x="363" y="112"/>
                  <a:pt x="363" y="112"/>
                  <a:pt x="363" y="112"/>
                </a:cubicBezTo>
                <a:cubicBezTo>
                  <a:pt x="363" y="112"/>
                  <a:pt x="364" y="111"/>
                  <a:pt x="365" y="111"/>
                </a:cubicBezTo>
                <a:cubicBezTo>
                  <a:pt x="366" y="110"/>
                  <a:pt x="367" y="109"/>
                  <a:pt x="369" y="109"/>
                </a:cubicBezTo>
                <a:cubicBezTo>
                  <a:pt x="369" y="109"/>
                  <a:pt x="369" y="109"/>
                  <a:pt x="369" y="108"/>
                </a:cubicBezTo>
                <a:cubicBezTo>
                  <a:pt x="369" y="108"/>
                  <a:pt x="370" y="108"/>
                  <a:pt x="370" y="108"/>
                </a:cubicBezTo>
                <a:cubicBezTo>
                  <a:pt x="370" y="108"/>
                  <a:pt x="370" y="108"/>
                  <a:pt x="370" y="107"/>
                </a:cubicBezTo>
                <a:cubicBezTo>
                  <a:pt x="371" y="107"/>
                  <a:pt x="371" y="107"/>
                  <a:pt x="372" y="106"/>
                </a:cubicBezTo>
                <a:cubicBezTo>
                  <a:pt x="373" y="106"/>
                  <a:pt x="374" y="106"/>
                  <a:pt x="375" y="106"/>
                </a:cubicBezTo>
                <a:cubicBezTo>
                  <a:pt x="376" y="106"/>
                  <a:pt x="376" y="105"/>
                  <a:pt x="376" y="105"/>
                </a:cubicBezTo>
                <a:cubicBezTo>
                  <a:pt x="376" y="105"/>
                  <a:pt x="376" y="105"/>
                  <a:pt x="375" y="105"/>
                </a:cubicBezTo>
                <a:cubicBezTo>
                  <a:pt x="375" y="105"/>
                  <a:pt x="375" y="105"/>
                  <a:pt x="374" y="105"/>
                </a:cubicBezTo>
                <a:cubicBezTo>
                  <a:pt x="374" y="105"/>
                  <a:pt x="373" y="105"/>
                  <a:pt x="373" y="106"/>
                </a:cubicBezTo>
                <a:cubicBezTo>
                  <a:pt x="373" y="106"/>
                  <a:pt x="372" y="106"/>
                  <a:pt x="372" y="106"/>
                </a:cubicBezTo>
                <a:cubicBezTo>
                  <a:pt x="371" y="106"/>
                  <a:pt x="370" y="106"/>
                  <a:pt x="370" y="107"/>
                </a:cubicBezTo>
                <a:cubicBezTo>
                  <a:pt x="369" y="107"/>
                  <a:pt x="369" y="108"/>
                  <a:pt x="369" y="108"/>
                </a:cubicBezTo>
                <a:cubicBezTo>
                  <a:pt x="368" y="108"/>
                  <a:pt x="368" y="108"/>
                  <a:pt x="368" y="108"/>
                </a:cubicBezTo>
                <a:cubicBezTo>
                  <a:pt x="367" y="109"/>
                  <a:pt x="366" y="110"/>
                  <a:pt x="365" y="110"/>
                </a:cubicBezTo>
                <a:cubicBezTo>
                  <a:pt x="365" y="110"/>
                  <a:pt x="364" y="111"/>
                  <a:pt x="364" y="111"/>
                </a:cubicBezTo>
                <a:cubicBezTo>
                  <a:pt x="363" y="111"/>
                  <a:pt x="363" y="111"/>
                  <a:pt x="363" y="111"/>
                </a:cubicBezTo>
                <a:cubicBezTo>
                  <a:pt x="363" y="111"/>
                  <a:pt x="363" y="110"/>
                  <a:pt x="363" y="110"/>
                </a:cubicBezTo>
                <a:cubicBezTo>
                  <a:pt x="363" y="110"/>
                  <a:pt x="363" y="110"/>
                  <a:pt x="363" y="110"/>
                </a:cubicBezTo>
                <a:cubicBezTo>
                  <a:pt x="362" y="110"/>
                  <a:pt x="363" y="109"/>
                  <a:pt x="363" y="109"/>
                </a:cubicBezTo>
                <a:cubicBezTo>
                  <a:pt x="364" y="109"/>
                  <a:pt x="364" y="109"/>
                  <a:pt x="364" y="109"/>
                </a:cubicBezTo>
                <a:cubicBezTo>
                  <a:pt x="364" y="109"/>
                  <a:pt x="366" y="108"/>
                  <a:pt x="366" y="108"/>
                </a:cubicBezTo>
                <a:cubicBezTo>
                  <a:pt x="366" y="108"/>
                  <a:pt x="364" y="108"/>
                  <a:pt x="364" y="108"/>
                </a:cubicBezTo>
                <a:cubicBezTo>
                  <a:pt x="364" y="108"/>
                  <a:pt x="364" y="108"/>
                  <a:pt x="364" y="108"/>
                </a:cubicBezTo>
                <a:cubicBezTo>
                  <a:pt x="365" y="107"/>
                  <a:pt x="367" y="107"/>
                  <a:pt x="368" y="107"/>
                </a:cubicBezTo>
                <a:cubicBezTo>
                  <a:pt x="368" y="107"/>
                  <a:pt x="368" y="106"/>
                  <a:pt x="367" y="106"/>
                </a:cubicBezTo>
                <a:cubicBezTo>
                  <a:pt x="367" y="106"/>
                  <a:pt x="367" y="106"/>
                  <a:pt x="366" y="106"/>
                </a:cubicBezTo>
                <a:cubicBezTo>
                  <a:pt x="366" y="106"/>
                  <a:pt x="364" y="106"/>
                  <a:pt x="364" y="106"/>
                </a:cubicBezTo>
                <a:cubicBezTo>
                  <a:pt x="364" y="106"/>
                  <a:pt x="364" y="106"/>
                  <a:pt x="363" y="105"/>
                </a:cubicBezTo>
                <a:cubicBezTo>
                  <a:pt x="363" y="105"/>
                  <a:pt x="362" y="105"/>
                  <a:pt x="362" y="105"/>
                </a:cubicBezTo>
                <a:cubicBezTo>
                  <a:pt x="363" y="105"/>
                  <a:pt x="363" y="105"/>
                  <a:pt x="363" y="105"/>
                </a:cubicBezTo>
                <a:cubicBezTo>
                  <a:pt x="366" y="104"/>
                  <a:pt x="368" y="104"/>
                  <a:pt x="370" y="104"/>
                </a:cubicBezTo>
                <a:cubicBezTo>
                  <a:pt x="371" y="104"/>
                  <a:pt x="371" y="104"/>
                  <a:pt x="372" y="104"/>
                </a:cubicBezTo>
                <a:cubicBezTo>
                  <a:pt x="371" y="104"/>
                  <a:pt x="371" y="103"/>
                  <a:pt x="370" y="103"/>
                </a:cubicBezTo>
                <a:cubicBezTo>
                  <a:pt x="370" y="103"/>
                  <a:pt x="370" y="103"/>
                  <a:pt x="369" y="103"/>
                </a:cubicBezTo>
                <a:cubicBezTo>
                  <a:pt x="369" y="103"/>
                  <a:pt x="369" y="103"/>
                  <a:pt x="368" y="103"/>
                </a:cubicBezTo>
                <a:cubicBezTo>
                  <a:pt x="368" y="103"/>
                  <a:pt x="368" y="103"/>
                  <a:pt x="367" y="103"/>
                </a:cubicBezTo>
                <a:cubicBezTo>
                  <a:pt x="366" y="103"/>
                  <a:pt x="363" y="104"/>
                  <a:pt x="362" y="104"/>
                </a:cubicBezTo>
                <a:cubicBezTo>
                  <a:pt x="362" y="104"/>
                  <a:pt x="362" y="103"/>
                  <a:pt x="363" y="103"/>
                </a:cubicBezTo>
                <a:cubicBezTo>
                  <a:pt x="363" y="103"/>
                  <a:pt x="363" y="103"/>
                  <a:pt x="364" y="103"/>
                </a:cubicBezTo>
                <a:cubicBezTo>
                  <a:pt x="364" y="102"/>
                  <a:pt x="365" y="102"/>
                  <a:pt x="366" y="102"/>
                </a:cubicBezTo>
                <a:cubicBezTo>
                  <a:pt x="366" y="102"/>
                  <a:pt x="366" y="101"/>
                  <a:pt x="367" y="101"/>
                </a:cubicBezTo>
                <a:cubicBezTo>
                  <a:pt x="368" y="101"/>
                  <a:pt x="368" y="101"/>
                  <a:pt x="369" y="101"/>
                </a:cubicBezTo>
                <a:cubicBezTo>
                  <a:pt x="370" y="101"/>
                  <a:pt x="371" y="101"/>
                  <a:pt x="372" y="101"/>
                </a:cubicBezTo>
                <a:cubicBezTo>
                  <a:pt x="372" y="101"/>
                  <a:pt x="372" y="101"/>
                  <a:pt x="371" y="101"/>
                </a:cubicBezTo>
                <a:cubicBezTo>
                  <a:pt x="371" y="100"/>
                  <a:pt x="372" y="100"/>
                  <a:pt x="373" y="100"/>
                </a:cubicBezTo>
                <a:cubicBezTo>
                  <a:pt x="373" y="100"/>
                  <a:pt x="373" y="100"/>
                  <a:pt x="372" y="100"/>
                </a:cubicBezTo>
                <a:cubicBezTo>
                  <a:pt x="372" y="99"/>
                  <a:pt x="371" y="100"/>
                  <a:pt x="371" y="100"/>
                </a:cubicBezTo>
                <a:cubicBezTo>
                  <a:pt x="371" y="100"/>
                  <a:pt x="371" y="100"/>
                  <a:pt x="371" y="100"/>
                </a:cubicBezTo>
                <a:cubicBezTo>
                  <a:pt x="371" y="100"/>
                  <a:pt x="370" y="100"/>
                  <a:pt x="370" y="101"/>
                </a:cubicBezTo>
                <a:cubicBezTo>
                  <a:pt x="370" y="101"/>
                  <a:pt x="370" y="101"/>
                  <a:pt x="369" y="101"/>
                </a:cubicBezTo>
                <a:cubicBezTo>
                  <a:pt x="369" y="101"/>
                  <a:pt x="368" y="101"/>
                  <a:pt x="368" y="100"/>
                </a:cubicBezTo>
                <a:cubicBezTo>
                  <a:pt x="368" y="100"/>
                  <a:pt x="368" y="100"/>
                  <a:pt x="368" y="100"/>
                </a:cubicBezTo>
                <a:cubicBezTo>
                  <a:pt x="367" y="100"/>
                  <a:pt x="366" y="101"/>
                  <a:pt x="366" y="101"/>
                </a:cubicBezTo>
                <a:cubicBezTo>
                  <a:pt x="365" y="101"/>
                  <a:pt x="365" y="101"/>
                  <a:pt x="365" y="101"/>
                </a:cubicBezTo>
                <a:cubicBezTo>
                  <a:pt x="364" y="102"/>
                  <a:pt x="364" y="103"/>
                  <a:pt x="362" y="102"/>
                </a:cubicBezTo>
                <a:cubicBezTo>
                  <a:pt x="362" y="102"/>
                  <a:pt x="362" y="102"/>
                  <a:pt x="362" y="102"/>
                </a:cubicBezTo>
                <a:cubicBezTo>
                  <a:pt x="363" y="102"/>
                  <a:pt x="363" y="101"/>
                  <a:pt x="363" y="101"/>
                </a:cubicBezTo>
                <a:cubicBezTo>
                  <a:pt x="364" y="100"/>
                  <a:pt x="363" y="100"/>
                  <a:pt x="365" y="99"/>
                </a:cubicBezTo>
                <a:cubicBezTo>
                  <a:pt x="365" y="99"/>
                  <a:pt x="367" y="100"/>
                  <a:pt x="367" y="100"/>
                </a:cubicBezTo>
                <a:cubicBezTo>
                  <a:pt x="367" y="100"/>
                  <a:pt x="367" y="99"/>
                  <a:pt x="367" y="99"/>
                </a:cubicBezTo>
                <a:cubicBezTo>
                  <a:pt x="367" y="99"/>
                  <a:pt x="365" y="99"/>
                  <a:pt x="365" y="99"/>
                </a:cubicBezTo>
                <a:cubicBezTo>
                  <a:pt x="365" y="99"/>
                  <a:pt x="365" y="99"/>
                  <a:pt x="365" y="99"/>
                </a:cubicBezTo>
                <a:cubicBezTo>
                  <a:pt x="365" y="99"/>
                  <a:pt x="365" y="99"/>
                  <a:pt x="365" y="99"/>
                </a:cubicBezTo>
                <a:cubicBezTo>
                  <a:pt x="366" y="99"/>
                  <a:pt x="367" y="99"/>
                  <a:pt x="367" y="99"/>
                </a:cubicBezTo>
                <a:cubicBezTo>
                  <a:pt x="368" y="99"/>
                  <a:pt x="368" y="99"/>
                  <a:pt x="369" y="99"/>
                </a:cubicBezTo>
                <a:cubicBezTo>
                  <a:pt x="370" y="99"/>
                  <a:pt x="370" y="99"/>
                  <a:pt x="371" y="99"/>
                </a:cubicBezTo>
                <a:cubicBezTo>
                  <a:pt x="372" y="99"/>
                  <a:pt x="372" y="99"/>
                  <a:pt x="373" y="99"/>
                </a:cubicBezTo>
                <a:cubicBezTo>
                  <a:pt x="373" y="99"/>
                  <a:pt x="373" y="99"/>
                  <a:pt x="373" y="99"/>
                </a:cubicBezTo>
                <a:cubicBezTo>
                  <a:pt x="373" y="99"/>
                  <a:pt x="371" y="98"/>
                  <a:pt x="371" y="98"/>
                </a:cubicBezTo>
                <a:cubicBezTo>
                  <a:pt x="371" y="97"/>
                  <a:pt x="372" y="97"/>
                  <a:pt x="372" y="97"/>
                </a:cubicBezTo>
                <a:cubicBezTo>
                  <a:pt x="372" y="97"/>
                  <a:pt x="371" y="97"/>
                  <a:pt x="370" y="97"/>
                </a:cubicBezTo>
                <a:cubicBezTo>
                  <a:pt x="370" y="97"/>
                  <a:pt x="370" y="97"/>
                  <a:pt x="370" y="97"/>
                </a:cubicBezTo>
                <a:cubicBezTo>
                  <a:pt x="371" y="97"/>
                  <a:pt x="371" y="97"/>
                  <a:pt x="371" y="97"/>
                </a:cubicBezTo>
                <a:cubicBezTo>
                  <a:pt x="371" y="97"/>
                  <a:pt x="371" y="97"/>
                  <a:pt x="371" y="97"/>
                </a:cubicBezTo>
                <a:cubicBezTo>
                  <a:pt x="370" y="98"/>
                  <a:pt x="370" y="98"/>
                  <a:pt x="369" y="98"/>
                </a:cubicBezTo>
                <a:cubicBezTo>
                  <a:pt x="369" y="98"/>
                  <a:pt x="368" y="98"/>
                  <a:pt x="368" y="98"/>
                </a:cubicBezTo>
                <a:cubicBezTo>
                  <a:pt x="367" y="98"/>
                  <a:pt x="367" y="98"/>
                  <a:pt x="367" y="98"/>
                </a:cubicBezTo>
                <a:cubicBezTo>
                  <a:pt x="366" y="98"/>
                  <a:pt x="366" y="98"/>
                  <a:pt x="366" y="98"/>
                </a:cubicBezTo>
                <a:cubicBezTo>
                  <a:pt x="365" y="98"/>
                  <a:pt x="365" y="98"/>
                  <a:pt x="364" y="98"/>
                </a:cubicBezTo>
                <a:cubicBezTo>
                  <a:pt x="366" y="98"/>
                  <a:pt x="366" y="96"/>
                  <a:pt x="367" y="96"/>
                </a:cubicBezTo>
                <a:cubicBezTo>
                  <a:pt x="368" y="96"/>
                  <a:pt x="369" y="96"/>
                  <a:pt x="369" y="96"/>
                </a:cubicBezTo>
                <a:cubicBezTo>
                  <a:pt x="370" y="96"/>
                  <a:pt x="371" y="96"/>
                  <a:pt x="371" y="95"/>
                </a:cubicBezTo>
                <a:cubicBezTo>
                  <a:pt x="372" y="95"/>
                  <a:pt x="372" y="95"/>
                  <a:pt x="372" y="95"/>
                </a:cubicBezTo>
                <a:cubicBezTo>
                  <a:pt x="373" y="95"/>
                  <a:pt x="373" y="94"/>
                  <a:pt x="373" y="94"/>
                </a:cubicBezTo>
                <a:cubicBezTo>
                  <a:pt x="372" y="94"/>
                  <a:pt x="372" y="95"/>
                  <a:pt x="371" y="95"/>
                </a:cubicBezTo>
                <a:cubicBezTo>
                  <a:pt x="371" y="94"/>
                  <a:pt x="371" y="94"/>
                  <a:pt x="372" y="94"/>
                </a:cubicBezTo>
                <a:cubicBezTo>
                  <a:pt x="372" y="94"/>
                  <a:pt x="372" y="94"/>
                  <a:pt x="372" y="93"/>
                </a:cubicBezTo>
                <a:cubicBezTo>
                  <a:pt x="372" y="93"/>
                  <a:pt x="372" y="93"/>
                  <a:pt x="372" y="93"/>
                </a:cubicBezTo>
                <a:cubicBezTo>
                  <a:pt x="372" y="93"/>
                  <a:pt x="372" y="92"/>
                  <a:pt x="373" y="92"/>
                </a:cubicBezTo>
                <a:cubicBezTo>
                  <a:pt x="373" y="92"/>
                  <a:pt x="374" y="92"/>
                  <a:pt x="375" y="92"/>
                </a:cubicBezTo>
                <a:cubicBezTo>
                  <a:pt x="375" y="92"/>
                  <a:pt x="375" y="92"/>
                  <a:pt x="375" y="92"/>
                </a:cubicBezTo>
                <a:cubicBezTo>
                  <a:pt x="375" y="92"/>
                  <a:pt x="375" y="92"/>
                  <a:pt x="375" y="92"/>
                </a:cubicBezTo>
                <a:cubicBezTo>
                  <a:pt x="374" y="92"/>
                  <a:pt x="374" y="92"/>
                  <a:pt x="374" y="92"/>
                </a:cubicBezTo>
                <a:cubicBezTo>
                  <a:pt x="374" y="91"/>
                  <a:pt x="374" y="91"/>
                  <a:pt x="374" y="91"/>
                </a:cubicBezTo>
                <a:cubicBezTo>
                  <a:pt x="373" y="91"/>
                  <a:pt x="373" y="92"/>
                  <a:pt x="372" y="92"/>
                </a:cubicBezTo>
                <a:cubicBezTo>
                  <a:pt x="372" y="92"/>
                  <a:pt x="372" y="92"/>
                  <a:pt x="372" y="92"/>
                </a:cubicBezTo>
                <a:cubicBezTo>
                  <a:pt x="372" y="91"/>
                  <a:pt x="373" y="91"/>
                  <a:pt x="373" y="91"/>
                </a:cubicBezTo>
                <a:cubicBezTo>
                  <a:pt x="373" y="91"/>
                  <a:pt x="373" y="91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3" y="90"/>
                  <a:pt x="373" y="90"/>
                  <a:pt x="373" y="90"/>
                </a:cubicBezTo>
                <a:cubicBezTo>
                  <a:pt x="372" y="90"/>
                  <a:pt x="373" y="89"/>
                  <a:pt x="373" y="89"/>
                </a:cubicBezTo>
                <a:cubicBezTo>
                  <a:pt x="373" y="89"/>
                  <a:pt x="373" y="89"/>
                  <a:pt x="373" y="89"/>
                </a:cubicBezTo>
                <a:cubicBezTo>
                  <a:pt x="373" y="89"/>
                  <a:pt x="373" y="89"/>
                  <a:pt x="373" y="88"/>
                </a:cubicBezTo>
                <a:cubicBezTo>
                  <a:pt x="373" y="88"/>
                  <a:pt x="373" y="88"/>
                  <a:pt x="373" y="88"/>
                </a:cubicBezTo>
                <a:cubicBezTo>
                  <a:pt x="373" y="88"/>
                  <a:pt x="373" y="87"/>
                  <a:pt x="374" y="87"/>
                </a:cubicBezTo>
                <a:cubicBezTo>
                  <a:pt x="374" y="87"/>
                  <a:pt x="374" y="87"/>
                  <a:pt x="374" y="87"/>
                </a:cubicBezTo>
                <a:cubicBezTo>
                  <a:pt x="374" y="87"/>
                  <a:pt x="374" y="86"/>
                  <a:pt x="373" y="87"/>
                </a:cubicBezTo>
                <a:cubicBezTo>
                  <a:pt x="373" y="87"/>
                  <a:pt x="372" y="87"/>
                  <a:pt x="372" y="87"/>
                </a:cubicBezTo>
                <a:cubicBezTo>
                  <a:pt x="371" y="87"/>
                  <a:pt x="371" y="87"/>
                  <a:pt x="371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2" y="87"/>
                  <a:pt x="372" y="87"/>
                  <a:pt x="372" y="87"/>
                </a:cubicBezTo>
                <a:cubicBezTo>
                  <a:pt x="371" y="87"/>
                  <a:pt x="371" y="87"/>
                  <a:pt x="371" y="87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69" y="87"/>
                  <a:pt x="368" y="87"/>
                  <a:pt x="368" y="87"/>
                </a:cubicBezTo>
                <a:cubicBezTo>
                  <a:pt x="367" y="86"/>
                  <a:pt x="366" y="85"/>
                  <a:pt x="365" y="85"/>
                </a:cubicBezTo>
                <a:cubicBezTo>
                  <a:pt x="365" y="85"/>
                  <a:pt x="364" y="85"/>
                  <a:pt x="364" y="85"/>
                </a:cubicBezTo>
                <a:cubicBezTo>
                  <a:pt x="364" y="85"/>
                  <a:pt x="364" y="85"/>
                  <a:pt x="364" y="85"/>
                </a:cubicBezTo>
                <a:cubicBezTo>
                  <a:pt x="363" y="85"/>
                  <a:pt x="362" y="85"/>
                  <a:pt x="362" y="85"/>
                </a:cubicBezTo>
                <a:cubicBezTo>
                  <a:pt x="361" y="84"/>
                  <a:pt x="362" y="84"/>
                  <a:pt x="361" y="84"/>
                </a:cubicBezTo>
                <a:cubicBezTo>
                  <a:pt x="361" y="84"/>
                  <a:pt x="361" y="84"/>
                  <a:pt x="360" y="83"/>
                </a:cubicBezTo>
                <a:cubicBezTo>
                  <a:pt x="361" y="83"/>
                  <a:pt x="361" y="82"/>
                  <a:pt x="362" y="82"/>
                </a:cubicBezTo>
                <a:cubicBezTo>
                  <a:pt x="363" y="82"/>
                  <a:pt x="363" y="83"/>
                  <a:pt x="364" y="83"/>
                </a:cubicBezTo>
                <a:cubicBezTo>
                  <a:pt x="364" y="83"/>
                  <a:pt x="365" y="82"/>
                  <a:pt x="366" y="82"/>
                </a:cubicBezTo>
                <a:cubicBezTo>
                  <a:pt x="366" y="83"/>
                  <a:pt x="368" y="83"/>
                  <a:pt x="369" y="84"/>
                </a:cubicBezTo>
                <a:cubicBezTo>
                  <a:pt x="369" y="84"/>
                  <a:pt x="370" y="84"/>
                  <a:pt x="370" y="85"/>
                </a:cubicBezTo>
                <a:cubicBezTo>
                  <a:pt x="371" y="85"/>
                  <a:pt x="372" y="85"/>
                  <a:pt x="373" y="85"/>
                </a:cubicBezTo>
                <a:cubicBezTo>
                  <a:pt x="373" y="85"/>
                  <a:pt x="373" y="84"/>
                  <a:pt x="373" y="84"/>
                </a:cubicBezTo>
                <a:cubicBezTo>
                  <a:pt x="373" y="84"/>
                  <a:pt x="373" y="84"/>
                  <a:pt x="373" y="84"/>
                </a:cubicBezTo>
                <a:cubicBezTo>
                  <a:pt x="373" y="84"/>
                  <a:pt x="373" y="84"/>
                  <a:pt x="373" y="84"/>
                </a:cubicBezTo>
                <a:cubicBezTo>
                  <a:pt x="372" y="84"/>
                  <a:pt x="371" y="84"/>
                  <a:pt x="371" y="84"/>
                </a:cubicBezTo>
                <a:cubicBezTo>
                  <a:pt x="371" y="84"/>
                  <a:pt x="371" y="84"/>
                  <a:pt x="371" y="84"/>
                </a:cubicBezTo>
                <a:cubicBezTo>
                  <a:pt x="371" y="84"/>
                  <a:pt x="371" y="84"/>
                  <a:pt x="371" y="84"/>
                </a:cubicBezTo>
                <a:cubicBezTo>
                  <a:pt x="372" y="83"/>
                  <a:pt x="372" y="84"/>
                  <a:pt x="373" y="83"/>
                </a:cubicBezTo>
                <a:cubicBezTo>
                  <a:pt x="373" y="83"/>
                  <a:pt x="373" y="83"/>
                  <a:pt x="373" y="83"/>
                </a:cubicBezTo>
                <a:cubicBezTo>
                  <a:pt x="373" y="83"/>
                  <a:pt x="371" y="83"/>
                  <a:pt x="371" y="82"/>
                </a:cubicBezTo>
                <a:cubicBezTo>
                  <a:pt x="372" y="82"/>
                  <a:pt x="372" y="82"/>
                  <a:pt x="373" y="82"/>
                </a:cubicBezTo>
                <a:cubicBezTo>
                  <a:pt x="372" y="81"/>
                  <a:pt x="369" y="82"/>
                  <a:pt x="369" y="81"/>
                </a:cubicBezTo>
                <a:cubicBezTo>
                  <a:pt x="369" y="81"/>
                  <a:pt x="369" y="81"/>
                  <a:pt x="369" y="81"/>
                </a:cubicBezTo>
                <a:cubicBezTo>
                  <a:pt x="369" y="81"/>
                  <a:pt x="369" y="81"/>
                  <a:pt x="369" y="81"/>
                </a:cubicBezTo>
                <a:cubicBezTo>
                  <a:pt x="370" y="81"/>
                  <a:pt x="371" y="81"/>
                  <a:pt x="372" y="81"/>
                </a:cubicBezTo>
                <a:cubicBezTo>
                  <a:pt x="372" y="80"/>
                  <a:pt x="371" y="80"/>
                  <a:pt x="370" y="80"/>
                </a:cubicBezTo>
                <a:cubicBezTo>
                  <a:pt x="370" y="80"/>
                  <a:pt x="370" y="80"/>
                  <a:pt x="370" y="80"/>
                </a:cubicBezTo>
                <a:cubicBezTo>
                  <a:pt x="369" y="80"/>
                  <a:pt x="370" y="79"/>
                  <a:pt x="370" y="79"/>
                </a:cubicBezTo>
                <a:cubicBezTo>
                  <a:pt x="369" y="79"/>
                  <a:pt x="368" y="80"/>
                  <a:pt x="367" y="80"/>
                </a:cubicBezTo>
                <a:cubicBezTo>
                  <a:pt x="367" y="80"/>
                  <a:pt x="367" y="80"/>
                  <a:pt x="368" y="79"/>
                </a:cubicBezTo>
                <a:cubicBezTo>
                  <a:pt x="368" y="79"/>
                  <a:pt x="368" y="79"/>
                  <a:pt x="368" y="79"/>
                </a:cubicBezTo>
                <a:cubicBezTo>
                  <a:pt x="369" y="78"/>
                  <a:pt x="369" y="78"/>
                  <a:pt x="370" y="78"/>
                </a:cubicBezTo>
                <a:cubicBezTo>
                  <a:pt x="370" y="78"/>
                  <a:pt x="370" y="78"/>
                  <a:pt x="370" y="78"/>
                </a:cubicBezTo>
                <a:cubicBezTo>
                  <a:pt x="370" y="78"/>
                  <a:pt x="369" y="78"/>
                  <a:pt x="369" y="78"/>
                </a:cubicBezTo>
                <a:cubicBezTo>
                  <a:pt x="368" y="78"/>
                  <a:pt x="368" y="79"/>
                  <a:pt x="367" y="79"/>
                </a:cubicBezTo>
                <a:cubicBezTo>
                  <a:pt x="367" y="78"/>
                  <a:pt x="367" y="78"/>
                  <a:pt x="366" y="78"/>
                </a:cubicBezTo>
                <a:cubicBezTo>
                  <a:pt x="366" y="78"/>
                  <a:pt x="366" y="78"/>
                  <a:pt x="366" y="78"/>
                </a:cubicBezTo>
                <a:cubicBezTo>
                  <a:pt x="367" y="78"/>
                  <a:pt x="369" y="77"/>
                  <a:pt x="369" y="77"/>
                </a:cubicBezTo>
                <a:cubicBezTo>
                  <a:pt x="370" y="77"/>
                  <a:pt x="370" y="77"/>
                  <a:pt x="370" y="77"/>
                </a:cubicBezTo>
                <a:cubicBezTo>
                  <a:pt x="369" y="77"/>
                  <a:pt x="368" y="77"/>
                  <a:pt x="367" y="77"/>
                </a:cubicBezTo>
                <a:cubicBezTo>
                  <a:pt x="367" y="77"/>
                  <a:pt x="366" y="77"/>
                  <a:pt x="366" y="77"/>
                </a:cubicBezTo>
                <a:cubicBezTo>
                  <a:pt x="366" y="77"/>
                  <a:pt x="365" y="77"/>
                  <a:pt x="365" y="77"/>
                </a:cubicBezTo>
                <a:cubicBezTo>
                  <a:pt x="366" y="77"/>
                  <a:pt x="366" y="76"/>
                  <a:pt x="366" y="75"/>
                </a:cubicBezTo>
                <a:cubicBezTo>
                  <a:pt x="366" y="75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5" y="76"/>
                </a:cubicBezTo>
                <a:cubicBezTo>
                  <a:pt x="365" y="76"/>
                  <a:pt x="365" y="76"/>
                  <a:pt x="364" y="76"/>
                </a:cubicBezTo>
                <a:cubicBezTo>
                  <a:pt x="364" y="76"/>
                  <a:pt x="364" y="76"/>
                  <a:pt x="363" y="77"/>
                </a:cubicBezTo>
                <a:cubicBezTo>
                  <a:pt x="363" y="78"/>
                  <a:pt x="363" y="78"/>
                  <a:pt x="362" y="79"/>
                </a:cubicBezTo>
                <a:cubicBezTo>
                  <a:pt x="361" y="79"/>
                  <a:pt x="359" y="79"/>
                  <a:pt x="359" y="79"/>
                </a:cubicBezTo>
                <a:cubicBezTo>
                  <a:pt x="358" y="79"/>
                  <a:pt x="358" y="79"/>
                  <a:pt x="358" y="78"/>
                </a:cubicBezTo>
                <a:cubicBezTo>
                  <a:pt x="357" y="78"/>
                  <a:pt x="358" y="78"/>
                  <a:pt x="358" y="78"/>
                </a:cubicBezTo>
                <a:cubicBezTo>
                  <a:pt x="358" y="77"/>
                  <a:pt x="357" y="77"/>
                  <a:pt x="357" y="77"/>
                </a:cubicBezTo>
                <a:cubicBezTo>
                  <a:pt x="358" y="77"/>
                  <a:pt x="359" y="77"/>
                  <a:pt x="359" y="77"/>
                </a:cubicBezTo>
                <a:cubicBezTo>
                  <a:pt x="360" y="76"/>
                  <a:pt x="360" y="76"/>
                  <a:pt x="360" y="76"/>
                </a:cubicBezTo>
                <a:cubicBezTo>
                  <a:pt x="361" y="76"/>
                  <a:pt x="361" y="75"/>
                  <a:pt x="361" y="75"/>
                </a:cubicBezTo>
                <a:cubicBezTo>
                  <a:pt x="361" y="75"/>
                  <a:pt x="361" y="75"/>
                  <a:pt x="361" y="75"/>
                </a:cubicBezTo>
                <a:cubicBezTo>
                  <a:pt x="361" y="75"/>
                  <a:pt x="361" y="75"/>
                  <a:pt x="360" y="75"/>
                </a:cubicBezTo>
                <a:cubicBezTo>
                  <a:pt x="360" y="76"/>
                  <a:pt x="358" y="76"/>
                  <a:pt x="358" y="75"/>
                </a:cubicBezTo>
                <a:cubicBezTo>
                  <a:pt x="358" y="75"/>
                  <a:pt x="360" y="74"/>
                  <a:pt x="360" y="74"/>
                </a:cubicBezTo>
                <a:cubicBezTo>
                  <a:pt x="360" y="73"/>
                  <a:pt x="361" y="73"/>
                  <a:pt x="360" y="73"/>
                </a:cubicBezTo>
                <a:cubicBezTo>
                  <a:pt x="360" y="72"/>
                  <a:pt x="358" y="73"/>
                  <a:pt x="358" y="72"/>
                </a:cubicBezTo>
                <a:cubicBezTo>
                  <a:pt x="358" y="72"/>
                  <a:pt x="358" y="72"/>
                  <a:pt x="358" y="72"/>
                </a:cubicBezTo>
                <a:cubicBezTo>
                  <a:pt x="359" y="72"/>
                  <a:pt x="359" y="72"/>
                  <a:pt x="360" y="72"/>
                </a:cubicBezTo>
                <a:cubicBezTo>
                  <a:pt x="360" y="72"/>
                  <a:pt x="361" y="72"/>
                  <a:pt x="361" y="72"/>
                </a:cubicBezTo>
                <a:cubicBezTo>
                  <a:pt x="361" y="72"/>
                  <a:pt x="362" y="72"/>
                  <a:pt x="362" y="72"/>
                </a:cubicBezTo>
                <a:cubicBezTo>
                  <a:pt x="362" y="72"/>
                  <a:pt x="362" y="72"/>
                  <a:pt x="362" y="72"/>
                </a:cubicBezTo>
                <a:cubicBezTo>
                  <a:pt x="362" y="71"/>
                  <a:pt x="362" y="70"/>
                  <a:pt x="360" y="70"/>
                </a:cubicBezTo>
                <a:cubicBezTo>
                  <a:pt x="360" y="70"/>
                  <a:pt x="361" y="70"/>
                  <a:pt x="361" y="69"/>
                </a:cubicBezTo>
                <a:cubicBezTo>
                  <a:pt x="361" y="69"/>
                  <a:pt x="361" y="69"/>
                  <a:pt x="361" y="69"/>
                </a:cubicBezTo>
                <a:cubicBezTo>
                  <a:pt x="360" y="69"/>
                  <a:pt x="360" y="69"/>
                  <a:pt x="360" y="69"/>
                </a:cubicBezTo>
                <a:cubicBezTo>
                  <a:pt x="360" y="69"/>
                  <a:pt x="359" y="69"/>
                  <a:pt x="359" y="69"/>
                </a:cubicBezTo>
                <a:cubicBezTo>
                  <a:pt x="359" y="69"/>
                  <a:pt x="358" y="69"/>
                  <a:pt x="358" y="69"/>
                </a:cubicBezTo>
                <a:cubicBezTo>
                  <a:pt x="358" y="68"/>
                  <a:pt x="359" y="68"/>
                  <a:pt x="359" y="68"/>
                </a:cubicBezTo>
                <a:cubicBezTo>
                  <a:pt x="360" y="68"/>
                  <a:pt x="360" y="67"/>
                  <a:pt x="360" y="67"/>
                </a:cubicBezTo>
                <a:cubicBezTo>
                  <a:pt x="360" y="67"/>
                  <a:pt x="360" y="67"/>
                  <a:pt x="360" y="66"/>
                </a:cubicBezTo>
                <a:cubicBezTo>
                  <a:pt x="360" y="66"/>
                  <a:pt x="359" y="66"/>
                  <a:pt x="359" y="66"/>
                </a:cubicBezTo>
                <a:cubicBezTo>
                  <a:pt x="359" y="66"/>
                  <a:pt x="359" y="66"/>
                  <a:pt x="358" y="65"/>
                </a:cubicBezTo>
                <a:cubicBezTo>
                  <a:pt x="358" y="65"/>
                  <a:pt x="358" y="65"/>
                  <a:pt x="358" y="65"/>
                </a:cubicBezTo>
                <a:cubicBezTo>
                  <a:pt x="358" y="65"/>
                  <a:pt x="358" y="65"/>
                  <a:pt x="358" y="64"/>
                </a:cubicBezTo>
                <a:cubicBezTo>
                  <a:pt x="359" y="64"/>
                  <a:pt x="359" y="64"/>
                  <a:pt x="359" y="65"/>
                </a:cubicBezTo>
                <a:cubicBezTo>
                  <a:pt x="359" y="64"/>
                  <a:pt x="359" y="64"/>
                  <a:pt x="359" y="64"/>
                </a:cubicBezTo>
                <a:cubicBezTo>
                  <a:pt x="359" y="64"/>
                  <a:pt x="359" y="64"/>
                  <a:pt x="359" y="64"/>
                </a:cubicBezTo>
                <a:cubicBezTo>
                  <a:pt x="358" y="64"/>
                  <a:pt x="357" y="63"/>
                  <a:pt x="357" y="62"/>
                </a:cubicBezTo>
                <a:cubicBezTo>
                  <a:pt x="356" y="62"/>
                  <a:pt x="356" y="62"/>
                  <a:pt x="355" y="62"/>
                </a:cubicBezTo>
                <a:cubicBezTo>
                  <a:pt x="355" y="62"/>
                  <a:pt x="355" y="62"/>
                  <a:pt x="355" y="62"/>
                </a:cubicBezTo>
                <a:cubicBezTo>
                  <a:pt x="356" y="62"/>
                  <a:pt x="356" y="61"/>
                  <a:pt x="357" y="61"/>
                </a:cubicBezTo>
                <a:cubicBezTo>
                  <a:pt x="357" y="61"/>
                  <a:pt x="357" y="61"/>
                  <a:pt x="357" y="61"/>
                </a:cubicBezTo>
                <a:cubicBezTo>
                  <a:pt x="357" y="61"/>
                  <a:pt x="358" y="61"/>
                  <a:pt x="358" y="60"/>
                </a:cubicBezTo>
                <a:cubicBezTo>
                  <a:pt x="358" y="60"/>
                  <a:pt x="356" y="59"/>
                  <a:pt x="356" y="59"/>
                </a:cubicBezTo>
                <a:cubicBezTo>
                  <a:pt x="356" y="58"/>
                  <a:pt x="356" y="57"/>
                  <a:pt x="355" y="57"/>
                </a:cubicBezTo>
                <a:cubicBezTo>
                  <a:pt x="355" y="57"/>
                  <a:pt x="354" y="57"/>
                  <a:pt x="354" y="56"/>
                </a:cubicBezTo>
                <a:cubicBezTo>
                  <a:pt x="353" y="56"/>
                  <a:pt x="353" y="56"/>
                  <a:pt x="353" y="56"/>
                </a:cubicBezTo>
                <a:cubicBezTo>
                  <a:pt x="353" y="55"/>
                  <a:pt x="352" y="54"/>
                  <a:pt x="352" y="54"/>
                </a:cubicBezTo>
                <a:cubicBezTo>
                  <a:pt x="352" y="53"/>
                  <a:pt x="352" y="52"/>
                  <a:pt x="352" y="52"/>
                </a:cubicBezTo>
                <a:cubicBezTo>
                  <a:pt x="351" y="52"/>
                  <a:pt x="351" y="52"/>
                  <a:pt x="351" y="52"/>
                </a:cubicBezTo>
                <a:cubicBezTo>
                  <a:pt x="350" y="52"/>
                  <a:pt x="350" y="51"/>
                  <a:pt x="350" y="51"/>
                </a:cubicBezTo>
                <a:cubicBezTo>
                  <a:pt x="350" y="51"/>
                  <a:pt x="349" y="51"/>
                  <a:pt x="349" y="51"/>
                </a:cubicBezTo>
                <a:cubicBezTo>
                  <a:pt x="348" y="50"/>
                  <a:pt x="348" y="50"/>
                  <a:pt x="348" y="50"/>
                </a:cubicBezTo>
                <a:cubicBezTo>
                  <a:pt x="348" y="49"/>
                  <a:pt x="347" y="49"/>
                  <a:pt x="346" y="49"/>
                </a:cubicBezTo>
                <a:cubicBezTo>
                  <a:pt x="346" y="49"/>
                  <a:pt x="346" y="49"/>
                  <a:pt x="345" y="49"/>
                </a:cubicBezTo>
                <a:cubicBezTo>
                  <a:pt x="345" y="49"/>
                  <a:pt x="344" y="49"/>
                  <a:pt x="344" y="49"/>
                </a:cubicBezTo>
                <a:cubicBezTo>
                  <a:pt x="344" y="49"/>
                  <a:pt x="344" y="49"/>
                  <a:pt x="344" y="49"/>
                </a:cubicBezTo>
                <a:cubicBezTo>
                  <a:pt x="344" y="49"/>
                  <a:pt x="344" y="48"/>
                  <a:pt x="343" y="48"/>
                </a:cubicBezTo>
                <a:cubicBezTo>
                  <a:pt x="343" y="48"/>
                  <a:pt x="342" y="49"/>
                  <a:pt x="341" y="49"/>
                </a:cubicBezTo>
                <a:cubicBezTo>
                  <a:pt x="341" y="49"/>
                  <a:pt x="341" y="49"/>
                  <a:pt x="341" y="48"/>
                </a:cubicBezTo>
                <a:cubicBezTo>
                  <a:pt x="341" y="48"/>
                  <a:pt x="341" y="48"/>
                  <a:pt x="341" y="48"/>
                </a:cubicBezTo>
                <a:cubicBezTo>
                  <a:pt x="341" y="49"/>
                  <a:pt x="340" y="49"/>
                  <a:pt x="339" y="49"/>
                </a:cubicBezTo>
                <a:cubicBezTo>
                  <a:pt x="339" y="49"/>
                  <a:pt x="339" y="49"/>
                  <a:pt x="338" y="49"/>
                </a:cubicBezTo>
                <a:cubicBezTo>
                  <a:pt x="338" y="49"/>
                  <a:pt x="338" y="50"/>
                  <a:pt x="338" y="50"/>
                </a:cubicBezTo>
                <a:cubicBezTo>
                  <a:pt x="337" y="49"/>
                  <a:pt x="338" y="49"/>
                  <a:pt x="338" y="48"/>
                </a:cubicBezTo>
                <a:cubicBezTo>
                  <a:pt x="337" y="48"/>
                  <a:pt x="336" y="49"/>
                  <a:pt x="336" y="49"/>
                </a:cubicBezTo>
                <a:cubicBezTo>
                  <a:pt x="336" y="49"/>
                  <a:pt x="336" y="49"/>
                  <a:pt x="336" y="49"/>
                </a:cubicBezTo>
                <a:cubicBezTo>
                  <a:pt x="336" y="49"/>
                  <a:pt x="336" y="49"/>
                  <a:pt x="336" y="49"/>
                </a:cubicBezTo>
                <a:cubicBezTo>
                  <a:pt x="336" y="49"/>
                  <a:pt x="336" y="49"/>
                  <a:pt x="335" y="49"/>
                </a:cubicBezTo>
                <a:cubicBezTo>
                  <a:pt x="335" y="49"/>
                  <a:pt x="335" y="48"/>
                  <a:pt x="335" y="48"/>
                </a:cubicBezTo>
                <a:cubicBezTo>
                  <a:pt x="335" y="48"/>
                  <a:pt x="335" y="48"/>
                  <a:pt x="335" y="48"/>
                </a:cubicBezTo>
                <a:cubicBezTo>
                  <a:pt x="334" y="49"/>
                  <a:pt x="335" y="49"/>
                  <a:pt x="334" y="49"/>
                </a:cubicBezTo>
                <a:cubicBezTo>
                  <a:pt x="333" y="50"/>
                  <a:pt x="331" y="48"/>
                  <a:pt x="330" y="47"/>
                </a:cubicBezTo>
                <a:cubicBezTo>
                  <a:pt x="330" y="47"/>
                  <a:pt x="330" y="47"/>
                  <a:pt x="330" y="47"/>
                </a:cubicBezTo>
                <a:cubicBezTo>
                  <a:pt x="330" y="46"/>
                  <a:pt x="330" y="46"/>
                  <a:pt x="331" y="46"/>
                </a:cubicBezTo>
                <a:cubicBezTo>
                  <a:pt x="331" y="46"/>
                  <a:pt x="331" y="46"/>
                  <a:pt x="331" y="46"/>
                </a:cubicBezTo>
                <a:cubicBezTo>
                  <a:pt x="331" y="46"/>
                  <a:pt x="332" y="46"/>
                  <a:pt x="332" y="46"/>
                </a:cubicBezTo>
                <a:cubicBezTo>
                  <a:pt x="332" y="46"/>
                  <a:pt x="333" y="45"/>
                  <a:pt x="333" y="45"/>
                </a:cubicBezTo>
                <a:cubicBezTo>
                  <a:pt x="333" y="45"/>
                  <a:pt x="333" y="45"/>
                  <a:pt x="333" y="45"/>
                </a:cubicBezTo>
                <a:cubicBezTo>
                  <a:pt x="332" y="45"/>
                  <a:pt x="331" y="45"/>
                  <a:pt x="330" y="44"/>
                </a:cubicBezTo>
                <a:cubicBezTo>
                  <a:pt x="330" y="44"/>
                  <a:pt x="330" y="44"/>
                  <a:pt x="330" y="43"/>
                </a:cubicBezTo>
                <a:cubicBezTo>
                  <a:pt x="330" y="43"/>
                  <a:pt x="330" y="43"/>
                  <a:pt x="330" y="43"/>
                </a:cubicBezTo>
                <a:cubicBezTo>
                  <a:pt x="330" y="43"/>
                  <a:pt x="330" y="44"/>
                  <a:pt x="329" y="44"/>
                </a:cubicBezTo>
                <a:cubicBezTo>
                  <a:pt x="329" y="44"/>
                  <a:pt x="328" y="43"/>
                  <a:pt x="328" y="43"/>
                </a:cubicBezTo>
                <a:cubicBezTo>
                  <a:pt x="329" y="43"/>
                  <a:pt x="329" y="42"/>
                  <a:pt x="329" y="42"/>
                </a:cubicBezTo>
                <a:cubicBezTo>
                  <a:pt x="329" y="42"/>
                  <a:pt x="330" y="42"/>
                  <a:pt x="330" y="42"/>
                </a:cubicBezTo>
                <a:cubicBezTo>
                  <a:pt x="331" y="42"/>
                  <a:pt x="331" y="42"/>
                  <a:pt x="331" y="42"/>
                </a:cubicBezTo>
                <a:cubicBezTo>
                  <a:pt x="332" y="42"/>
                  <a:pt x="334" y="42"/>
                  <a:pt x="335" y="42"/>
                </a:cubicBezTo>
                <a:cubicBezTo>
                  <a:pt x="335" y="42"/>
                  <a:pt x="336" y="43"/>
                  <a:pt x="336" y="42"/>
                </a:cubicBezTo>
                <a:cubicBezTo>
                  <a:pt x="336" y="42"/>
                  <a:pt x="336" y="42"/>
                  <a:pt x="336" y="42"/>
                </a:cubicBezTo>
                <a:cubicBezTo>
                  <a:pt x="336" y="42"/>
                  <a:pt x="336" y="42"/>
                  <a:pt x="336" y="42"/>
                </a:cubicBezTo>
                <a:cubicBezTo>
                  <a:pt x="335" y="42"/>
                  <a:pt x="334" y="42"/>
                  <a:pt x="334" y="41"/>
                </a:cubicBezTo>
                <a:cubicBezTo>
                  <a:pt x="334" y="41"/>
                  <a:pt x="334" y="41"/>
                  <a:pt x="334" y="41"/>
                </a:cubicBezTo>
                <a:cubicBezTo>
                  <a:pt x="335" y="41"/>
                  <a:pt x="337" y="41"/>
                  <a:pt x="338" y="41"/>
                </a:cubicBezTo>
                <a:cubicBezTo>
                  <a:pt x="338" y="42"/>
                  <a:pt x="338" y="42"/>
                  <a:pt x="339" y="42"/>
                </a:cubicBezTo>
                <a:cubicBezTo>
                  <a:pt x="338" y="41"/>
                  <a:pt x="339" y="41"/>
                  <a:pt x="340" y="41"/>
                </a:cubicBezTo>
                <a:cubicBezTo>
                  <a:pt x="340" y="40"/>
                  <a:pt x="339" y="40"/>
                  <a:pt x="339" y="39"/>
                </a:cubicBezTo>
                <a:cubicBezTo>
                  <a:pt x="338" y="40"/>
                  <a:pt x="338" y="40"/>
                  <a:pt x="338" y="40"/>
                </a:cubicBezTo>
                <a:cubicBezTo>
                  <a:pt x="338" y="40"/>
                  <a:pt x="337" y="40"/>
                  <a:pt x="337" y="40"/>
                </a:cubicBezTo>
                <a:cubicBezTo>
                  <a:pt x="336" y="40"/>
                  <a:pt x="335" y="40"/>
                  <a:pt x="335" y="40"/>
                </a:cubicBezTo>
                <a:cubicBezTo>
                  <a:pt x="334" y="40"/>
                  <a:pt x="333" y="40"/>
                  <a:pt x="333" y="40"/>
                </a:cubicBezTo>
                <a:cubicBezTo>
                  <a:pt x="333" y="40"/>
                  <a:pt x="333" y="40"/>
                  <a:pt x="332" y="40"/>
                </a:cubicBezTo>
                <a:cubicBezTo>
                  <a:pt x="332" y="40"/>
                  <a:pt x="332" y="39"/>
                  <a:pt x="332" y="39"/>
                </a:cubicBezTo>
                <a:cubicBezTo>
                  <a:pt x="332" y="39"/>
                  <a:pt x="333" y="39"/>
                  <a:pt x="333" y="39"/>
                </a:cubicBezTo>
                <a:cubicBezTo>
                  <a:pt x="333" y="39"/>
                  <a:pt x="333" y="39"/>
                  <a:pt x="333" y="39"/>
                </a:cubicBezTo>
                <a:cubicBezTo>
                  <a:pt x="332" y="39"/>
                  <a:pt x="332" y="39"/>
                  <a:pt x="331" y="39"/>
                </a:cubicBezTo>
                <a:cubicBezTo>
                  <a:pt x="331" y="39"/>
                  <a:pt x="331" y="39"/>
                  <a:pt x="331" y="39"/>
                </a:cubicBezTo>
                <a:cubicBezTo>
                  <a:pt x="332" y="38"/>
                  <a:pt x="332" y="38"/>
                  <a:pt x="333" y="38"/>
                </a:cubicBezTo>
                <a:cubicBezTo>
                  <a:pt x="333" y="38"/>
                  <a:pt x="333" y="38"/>
                  <a:pt x="333" y="38"/>
                </a:cubicBezTo>
                <a:cubicBezTo>
                  <a:pt x="332" y="38"/>
                  <a:pt x="331" y="37"/>
                  <a:pt x="330" y="37"/>
                </a:cubicBezTo>
                <a:cubicBezTo>
                  <a:pt x="330" y="37"/>
                  <a:pt x="329" y="37"/>
                  <a:pt x="329" y="37"/>
                </a:cubicBezTo>
                <a:cubicBezTo>
                  <a:pt x="329" y="36"/>
                  <a:pt x="328" y="35"/>
                  <a:pt x="328" y="35"/>
                </a:cubicBezTo>
                <a:cubicBezTo>
                  <a:pt x="328" y="35"/>
                  <a:pt x="328" y="35"/>
                  <a:pt x="328" y="35"/>
                </a:cubicBezTo>
                <a:cubicBezTo>
                  <a:pt x="328" y="35"/>
                  <a:pt x="329" y="35"/>
                  <a:pt x="330" y="34"/>
                </a:cubicBezTo>
                <a:cubicBezTo>
                  <a:pt x="329" y="34"/>
                  <a:pt x="329" y="34"/>
                  <a:pt x="329" y="34"/>
                </a:cubicBezTo>
                <a:cubicBezTo>
                  <a:pt x="329" y="34"/>
                  <a:pt x="330" y="34"/>
                  <a:pt x="330" y="33"/>
                </a:cubicBezTo>
                <a:cubicBezTo>
                  <a:pt x="330" y="33"/>
                  <a:pt x="330" y="33"/>
                  <a:pt x="330" y="33"/>
                </a:cubicBezTo>
                <a:cubicBezTo>
                  <a:pt x="331" y="33"/>
                  <a:pt x="332" y="33"/>
                  <a:pt x="332" y="33"/>
                </a:cubicBezTo>
                <a:cubicBezTo>
                  <a:pt x="333" y="33"/>
                  <a:pt x="333" y="33"/>
                  <a:pt x="333" y="33"/>
                </a:cubicBezTo>
                <a:cubicBezTo>
                  <a:pt x="334" y="33"/>
                  <a:pt x="334" y="32"/>
                  <a:pt x="335" y="32"/>
                </a:cubicBezTo>
                <a:cubicBezTo>
                  <a:pt x="335" y="32"/>
                  <a:pt x="335" y="32"/>
                  <a:pt x="335" y="32"/>
                </a:cubicBezTo>
                <a:cubicBezTo>
                  <a:pt x="336" y="32"/>
                  <a:pt x="336" y="32"/>
                  <a:pt x="337" y="32"/>
                </a:cubicBezTo>
                <a:cubicBezTo>
                  <a:pt x="337" y="31"/>
                  <a:pt x="338" y="31"/>
                  <a:pt x="339" y="31"/>
                </a:cubicBezTo>
                <a:cubicBezTo>
                  <a:pt x="340" y="30"/>
                  <a:pt x="341" y="31"/>
                  <a:pt x="342" y="31"/>
                </a:cubicBezTo>
                <a:cubicBezTo>
                  <a:pt x="342" y="30"/>
                  <a:pt x="343" y="30"/>
                  <a:pt x="343" y="30"/>
                </a:cubicBezTo>
                <a:cubicBezTo>
                  <a:pt x="344" y="30"/>
                  <a:pt x="344" y="30"/>
                  <a:pt x="344" y="30"/>
                </a:cubicBezTo>
                <a:cubicBezTo>
                  <a:pt x="345" y="30"/>
                  <a:pt x="346" y="29"/>
                  <a:pt x="346" y="29"/>
                </a:cubicBezTo>
                <a:cubicBezTo>
                  <a:pt x="346" y="28"/>
                  <a:pt x="347" y="28"/>
                  <a:pt x="347" y="28"/>
                </a:cubicBezTo>
                <a:cubicBezTo>
                  <a:pt x="347" y="28"/>
                  <a:pt x="346" y="28"/>
                  <a:pt x="346" y="28"/>
                </a:cubicBezTo>
                <a:cubicBezTo>
                  <a:pt x="347" y="27"/>
                  <a:pt x="347" y="26"/>
                  <a:pt x="348" y="26"/>
                </a:cubicBezTo>
                <a:cubicBezTo>
                  <a:pt x="348" y="25"/>
                  <a:pt x="349" y="25"/>
                  <a:pt x="349" y="25"/>
                </a:cubicBezTo>
                <a:cubicBezTo>
                  <a:pt x="349" y="25"/>
                  <a:pt x="349" y="24"/>
                  <a:pt x="349" y="24"/>
                </a:cubicBezTo>
                <a:cubicBezTo>
                  <a:pt x="349" y="24"/>
                  <a:pt x="349" y="24"/>
                  <a:pt x="349" y="24"/>
                </a:cubicBezTo>
                <a:cubicBezTo>
                  <a:pt x="349" y="25"/>
                  <a:pt x="347" y="25"/>
                  <a:pt x="345" y="25"/>
                </a:cubicBezTo>
                <a:cubicBezTo>
                  <a:pt x="345" y="25"/>
                  <a:pt x="344" y="25"/>
                  <a:pt x="344" y="25"/>
                </a:cubicBezTo>
                <a:cubicBezTo>
                  <a:pt x="344" y="24"/>
                  <a:pt x="345" y="24"/>
                  <a:pt x="345" y="23"/>
                </a:cubicBezTo>
                <a:cubicBezTo>
                  <a:pt x="346" y="23"/>
                  <a:pt x="345" y="23"/>
                  <a:pt x="346" y="22"/>
                </a:cubicBezTo>
                <a:cubicBezTo>
                  <a:pt x="346" y="22"/>
                  <a:pt x="347" y="22"/>
                  <a:pt x="347" y="21"/>
                </a:cubicBezTo>
                <a:cubicBezTo>
                  <a:pt x="348" y="21"/>
                  <a:pt x="349" y="20"/>
                  <a:pt x="350" y="20"/>
                </a:cubicBezTo>
                <a:cubicBezTo>
                  <a:pt x="350" y="20"/>
                  <a:pt x="351" y="20"/>
                  <a:pt x="351" y="19"/>
                </a:cubicBezTo>
                <a:cubicBezTo>
                  <a:pt x="351" y="19"/>
                  <a:pt x="351" y="19"/>
                  <a:pt x="351" y="19"/>
                </a:cubicBezTo>
                <a:cubicBezTo>
                  <a:pt x="352" y="19"/>
                  <a:pt x="353" y="19"/>
                  <a:pt x="354" y="19"/>
                </a:cubicBezTo>
                <a:cubicBezTo>
                  <a:pt x="354" y="19"/>
                  <a:pt x="355" y="19"/>
                  <a:pt x="355" y="19"/>
                </a:cubicBezTo>
                <a:cubicBezTo>
                  <a:pt x="355" y="19"/>
                  <a:pt x="355" y="19"/>
                  <a:pt x="355" y="18"/>
                </a:cubicBezTo>
                <a:cubicBezTo>
                  <a:pt x="355" y="18"/>
                  <a:pt x="355" y="18"/>
                  <a:pt x="355" y="18"/>
                </a:cubicBezTo>
                <a:cubicBezTo>
                  <a:pt x="355" y="18"/>
                  <a:pt x="356" y="17"/>
                  <a:pt x="356" y="17"/>
                </a:cubicBezTo>
                <a:cubicBezTo>
                  <a:pt x="356" y="17"/>
                  <a:pt x="356" y="17"/>
                  <a:pt x="356" y="17"/>
                </a:cubicBezTo>
                <a:cubicBezTo>
                  <a:pt x="356" y="16"/>
                  <a:pt x="357" y="15"/>
                  <a:pt x="357" y="14"/>
                </a:cubicBezTo>
                <a:cubicBezTo>
                  <a:pt x="357" y="14"/>
                  <a:pt x="358" y="14"/>
                  <a:pt x="358" y="14"/>
                </a:cubicBezTo>
                <a:cubicBezTo>
                  <a:pt x="359" y="14"/>
                  <a:pt x="359" y="16"/>
                  <a:pt x="360" y="16"/>
                </a:cubicBezTo>
                <a:cubicBezTo>
                  <a:pt x="360" y="16"/>
                  <a:pt x="360" y="16"/>
                  <a:pt x="360" y="16"/>
                </a:cubicBezTo>
                <a:cubicBezTo>
                  <a:pt x="360" y="16"/>
                  <a:pt x="360" y="15"/>
                  <a:pt x="360" y="15"/>
                </a:cubicBezTo>
                <a:cubicBezTo>
                  <a:pt x="359" y="15"/>
                  <a:pt x="359" y="14"/>
                  <a:pt x="359" y="14"/>
                </a:cubicBezTo>
                <a:cubicBezTo>
                  <a:pt x="359" y="14"/>
                  <a:pt x="359" y="14"/>
                  <a:pt x="359" y="14"/>
                </a:cubicBezTo>
                <a:cubicBezTo>
                  <a:pt x="359" y="14"/>
                  <a:pt x="360" y="13"/>
                  <a:pt x="360" y="13"/>
                </a:cubicBezTo>
                <a:cubicBezTo>
                  <a:pt x="361" y="13"/>
                  <a:pt x="361" y="13"/>
                  <a:pt x="362" y="13"/>
                </a:cubicBezTo>
                <a:cubicBezTo>
                  <a:pt x="362" y="12"/>
                  <a:pt x="362" y="12"/>
                  <a:pt x="362" y="12"/>
                </a:cubicBezTo>
                <a:cubicBezTo>
                  <a:pt x="363" y="12"/>
                  <a:pt x="363" y="13"/>
                  <a:pt x="364" y="13"/>
                </a:cubicBezTo>
                <a:cubicBezTo>
                  <a:pt x="364" y="12"/>
                  <a:pt x="364" y="12"/>
                  <a:pt x="364" y="12"/>
                </a:cubicBezTo>
                <a:cubicBezTo>
                  <a:pt x="366" y="10"/>
                  <a:pt x="366" y="14"/>
                  <a:pt x="367" y="14"/>
                </a:cubicBezTo>
                <a:cubicBezTo>
                  <a:pt x="367" y="14"/>
                  <a:pt x="367" y="14"/>
                  <a:pt x="367" y="14"/>
                </a:cubicBezTo>
                <a:cubicBezTo>
                  <a:pt x="367" y="14"/>
                  <a:pt x="367" y="14"/>
                  <a:pt x="367" y="14"/>
                </a:cubicBezTo>
                <a:cubicBezTo>
                  <a:pt x="369" y="14"/>
                  <a:pt x="370" y="15"/>
                  <a:pt x="371" y="16"/>
                </a:cubicBezTo>
                <a:cubicBezTo>
                  <a:pt x="371" y="16"/>
                  <a:pt x="371" y="16"/>
                  <a:pt x="371" y="16"/>
                </a:cubicBezTo>
                <a:cubicBezTo>
                  <a:pt x="371" y="16"/>
                  <a:pt x="372" y="15"/>
                  <a:pt x="372" y="15"/>
                </a:cubicBezTo>
                <a:cubicBezTo>
                  <a:pt x="371" y="15"/>
                  <a:pt x="371" y="15"/>
                  <a:pt x="371" y="15"/>
                </a:cubicBezTo>
                <a:cubicBezTo>
                  <a:pt x="370" y="14"/>
                  <a:pt x="370" y="14"/>
                  <a:pt x="370" y="14"/>
                </a:cubicBezTo>
                <a:cubicBezTo>
                  <a:pt x="371" y="14"/>
                  <a:pt x="371" y="14"/>
                  <a:pt x="372" y="14"/>
                </a:cubicBezTo>
                <a:cubicBezTo>
                  <a:pt x="372" y="13"/>
                  <a:pt x="371" y="13"/>
                  <a:pt x="370" y="13"/>
                </a:cubicBezTo>
                <a:cubicBezTo>
                  <a:pt x="369" y="12"/>
                  <a:pt x="370" y="11"/>
                  <a:pt x="371" y="11"/>
                </a:cubicBezTo>
                <a:cubicBezTo>
                  <a:pt x="372" y="10"/>
                  <a:pt x="372" y="11"/>
                  <a:pt x="373" y="11"/>
                </a:cubicBezTo>
                <a:cubicBezTo>
                  <a:pt x="373" y="11"/>
                  <a:pt x="373" y="11"/>
                  <a:pt x="373" y="11"/>
                </a:cubicBezTo>
                <a:cubicBezTo>
                  <a:pt x="374" y="12"/>
                  <a:pt x="374" y="12"/>
                  <a:pt x="374" y="12"/>
                </a:cubicBezTo>
                <a:cubicBezTo>
                  <a:pt x="375" y="12"/>
                  <a:pt x="375" y="12"/>
                  <a:pt x="376" y="12"/>
                </a:cubicBezTo>
                <a:cubicBezTo>
                  <a:pt x="376" y="13"/>
                  <a:pt x="377" y="14"/>
                  <a:pt x="378" y="14"/>
                </a:cubicBezTo>
                <a:cubicBezTo>
                  <a:pt x="378" y="14"/>
                  <a:pt x="378" y="14"/>
                  <a:pt x="378" y="14"/>
                </a:cubicBezTo>
                <a:cubicBezTo>
                  <a:pt x="378" y="14"/>
                  <a:pt x="379" y="14"/>
                  <a:pt x="379" y="14"/>
                </a:cubicBezTo>
                <a:cubicBezTo>
                  <a:pt x="379" y="13"/>
                  <a:pt x="379" y="14"/>
                  <a:pt x="379" y="13"/>
                </a:cubicBezTo>
                <a:cubicBezTo>
                  <a:pt x="379" y="13"/>
                  <a:pt x="379" y="13"/>
                  <a:pt x="379" y="13"/>
                </a:cubicBezTo>
                <a:cubicBezTo>
                  <a:pt x="379" y="13"/>
                  <a:pt x="379" y="11"/>
                  <a:pt x="380" y="11"/>
                </a:cubicBezTo>
                <a:cubicBezTo>
                  <a:pt x="380" y="11"/>
                  <a:pt x="380" y="11"/>
                  <a:pt x="380" y="11"/>
                </a:cubicBezTo>
                <a:cubicBezTo>
                  <a:pt x="380" y="10"/>
                  <a:pt x="379" y="10"/>
                  <a:pt x="379" y="10"/>
                </a:cubicBezTo>
                <a:cubicBezTo>
                  <a:pt x="378" y="10"/>
                  <a:pt x="378" y="9"/>
                  <a:pt x="377" y="9"/>
                </a:cubicBezTo>
                <a:cubicBezTo>
                  <a:pt x="377" y="9"/>
                  <a:pt x="376" y="8"/>
                  <a:pt x="376" y="8"/>
                </a:cubicBezTo>
                <a:cubicBezTo>
                  <a:pt x="377" y="8"/>
                  <a:pt x="379" y="8"/>
                  <a:pt x="380" y="8"/>
                </a:cubicBezTo>
                <a:cubicBezTo>
                  <a:pt x="380" y="8"/>
                  <a:pt x="381" y="8"/>
                  <a:pt x="381" y="8"/>
                </a:cubicBezTo>
                <a:cubicBezTo>
                  <a:pt x="381" y="8"/>
                  <a:pt x="381" y="9"/>
                  <a:pt x="381" y="9"/>
                </a:cubicBezTo>
                <a:cubicBezTo>
                  <a:pt x="381" y="9"/>
                  <a:pt x="381" y="9"/>
                  <a:pt x="381" y="9"/>
                </a:cubicBezTo>
                <a:cubicBezTo>
                  <a:pt x="382" y="9"/>
                  <a:pt x="382" y="8"/>
                  <a:pt x="383" y="8"/>
                </a:cubicBezTo>
                <a:cubicBezTo>
                  <a:pt x="383" y="8"/>
                  <a:pt x="381" y="7"/>
                  <a:pt x="380" y="7"/>
                </a:cubicBezTo>
                <a:cubicBezTo>
                  <a:pt x="379" y="7"/>
                  <a:pt x="379" y="8"/>
                  <a:pt x="378" y="8"/>
                </a:cubicBezTo>
                <a:cubicBezTo>
                  <a:pt x="377" y="8"/>
                  <a:pt x="377" y="7"/>
                  <a:pt x="376" y="7"/>
                </a:cubicBezTo>
                <a:cubicBezTo>
                  <a:pt x="375" y="7"/>
                  <a:pt x="375" y="7"/>
                  <a:pt x="374" y="7"/>
                </a:cubicBezTo>
                <a:cubicBezTo>
                  <a:pt x="375" y="7"/>
                  <a:pt x="375" y="7"/>
                  <a:pt x="376" y="7"/>
                </a:cubicBezTo>
                <a:cubicBezTo>
                  <a:pt x="376" y="7"/>
                  <a:pt x="376" y="7"/>
                  <a:pt x="376" y="7"/>
                </a:cubicBezTo>
                <a:cubicBezTo>
                  <a:pt x="376" y="7"/>
                  <a:pt x="377" y="7"/>
                  <a:pt x="378" y="7"/>
                </a:cubicBezTo>
                <a:cubicBezTo>
                  <a:pt x="378" y="7"/>
                  <a:pt x="378" y="7"/>
                  <a:pt x="378" y="7"/>
                </a:cubicBezTo>
                <a:cubicBezTo>
                  <a:pt x="378" y="7"/>
                  <a:pt x="378" y="7"/>
                  <a:pt x="378" y="7"/>
                </a:cubicBezTo>
                <a:cubicBezTo>
                  <a:pt x="378" y="7"/>
                  <a:pt x="375" y="6"/>
                  <a:pt x="376" y="6"/>
                </a:cubicBezTo>
                <a:cubicBezTo>
                  <a:pt x="377" y="6"/>
                  <a:pt x="377" y="6"/>
                  <a:pt x="377" y="6"/>
                </a:cubicBezTo>
                <a:cubicBezTo>
                  <a:pt x="377" y="6"/>
                  <a:pt x="377" y="6"/>
                  <a:pt x="377" y="6"/>
                </a:cubicBezTo>
                <a:cubicBezTo>
                  <a:pt x="377" y="5"/>
                  <a:pt x="378" y="6"/>
                  <a:pt x="378" y="6"/>
                </a:cubicBezTo>
                <a:cubicBezTo>
                  <a:pt x="379" y="6"/>
                  <a:pt x="379" y="6"/>
                  <a:pt x="379" y="5"/>
                </a:cubicBezTo>
                <a:cubicBezTo>
                  <a:pt x="379" y="5"/>
                  <a:pt x="379" y="5"/>
                  <a:pt x="379" y="5"/>
                </a:cubicBezTo>
                <a:cubicBezTo>
                  <a:pt x="379" y="5"/>
                  <a:pt x="380" y="5"/>
                  <a:pt x="380" y="5"/>
                </a:cubicBezTo>
                <a:cubicBezTo>
                  <a:pt x="380" y="5"/>
                  <a:pt x="380" y="6"/>
                  <a:pt x="380" y="6"/>
                </a:cubicBezTo>
                <a:cubicBezTo>
                  <a:pt x="380" y="6"/>
                  <a:pt x="381" y="6"/>
                  <a:pt x="382" y="6"/>
                </a:cubicBezTo>
                <a:cubicBezTo>
                  <a:pt x="382" y="6"/>
                  <a:pt x="383" y="6"/>
                  <a:pt x="383" y="6"/>
                </a:cubicBezTo>
                <a:cubicBezTo>
                  <a:pt x="383" y="6"/>
                  <a:pt x="384" y="6"/>
                  <a:pt x="384" y="6"/>
                </a:cubicBezTo>
                <a:cubicBezTo>
                  <a:pt x="384" y="6"/>
                  <a:pt x="384" y="6"/>
                  <a:pt x="384" y="6"/>
                </a:cubicBezTo>
                <a:cubicBezTo>
                  <a:pt x="383" y="5"/>
                  <a:pt x="383" y="5"/>
                  <a:pt x="384" y="5"/>
                </a:cubicBezTo>
                <a:cubicBezTo>
                  <a:pt x="384" y="4"/>
                  <a:pt x="384" y="4"/>
                  <a:pt x="385" y="4"/>
                </a:cubicBezTo>
                <a:cubicBezTo>
                  <a:pt x="384" y="4"/>
                  <a:pt x="383" y="3"/>
                  <a:pt x="383" y="3"/>
                </a:cubicBezTo>
                <a:cubicBezTo>
                  <a:pt x="384" y="3"/>
                  <a:pt x="384" y="3"/>
                  <a:pt x="384" y="3"/>
                </a:cubicBezTo>
                <a:cubicBezTo>
                  <a:pt x="384" y="3"/>
                  <a:pt x="384" y="3"/>
                  <a:pt x="384" y="2"/>
                </a:cubicBezTo>
                <a:cubicBezTo>
                  <a:pt x="385" y="2"/>
                  <a:pt x="385" y="2"/>
                  <a:pt x="385" y="3"/>
                </a:cubicBezTo>
                <a:cubicBezTo>
                  <a:pt x="385" y="2"/>
                  <a:pt x="385" y="2"/>
                  <a:pt x="385" y="2"/>
                </a:cubicBezTo>
                <a:cubicBezTo>
                  <a:pt x="385" y="1"/>
                  <a:pt x="386" y="1"/>
                  <a:pt x="386" y="1"/>
                </a:cubicBezTo>
                <a:cubicBezTo>
                  <a:pt x="388" y="1"/>
                  <a:pt x="390" y="0"/>
                  <a:pt x="392" y="0"/>
                </a:cubicBezTo>
                <a:cubicBezTo>
                  <a:pt x="393" y="0"/>
                  <a:pt x="393" y="0"/>
                  <a:pt x="394" y="0"/>
                </a:cubicBezTo>
                <a:cubicBezTo>
                  <a:pt x="394" y="0"/>
                  <a:pt x="394" y="0"/>
                  <a:pt x="395" y="0"/>
                </a:cubicBezTo>
                <a:cubicBezTo>
                  <a:pt x="395" y="0"/>
                  <a:pt x="395" y="0"/>
                  <a:pt x="395" y="0"/>
                </a:cubicBezTo>
                <a:cubicBezTo>
                  <a:pt x="396" y="0"/>
                  <a:pt x="397" y="0"/>
                  <a:pt x="397" y="0"/>
                </a:cubicBezTo>
                <a:cubicBezTo>
                  <a:pt x="396" y="1"/>
                  <a:pt x="394" y="1"/>
                  <a:pt x="393" y="2"/>
                </a:cubicBezTo>
                <a:cubicBezTo>
                  <a:pt x="392" y="2"/>
                  <a:pt x="392" y="3"/>
                  <a:pt x="391" y="3"/>
                </a:cubicBezTo>
                <a:cubicBezTo>
                  <a:pt x="391" y="3"/>
                  <a:pt x="390" y="3"/>
                  <a:pt x="390" y="3"/>
                </a:cubicBezTo>
                <a:cubicBezTo>
                  <a:pt x="390" y="3"/>
                  <a:pt x="390" y="3"/>
                  <a:pt x="390" y="3"/>
                </a:cubicBezTo>
                <a:cubicBezTo>
                  <a:pt x="390" y="3"/>
                  <a:pt x="391" y="4"/>
                  <a:pt x="390" y="4"/>
                </a:cubicBezTo>
                <a:cubicBezTo>
                  <a:pt x="390" y="4"/>
                  <a:pt x="390" y="4"/>
                  <a:pt x="390" y="4"/>
                </a:cubicBezTo>
                <a:cubicBezTo>
                  <a:pt x="390" y="4"/>
                  <a:pt x="388" y="5"/>
                  <a:pt x="388" y="5"/>
                </a:cubicBezTo>
                <a:cubicBezTo>
                  <a:pt x="388" y="5"/>
                  <a:pt x="388" y="6"/>
                  <a:pt x="388" y="6"/>
                </a:cubicBezTo>
                <a:cubicBezTo>
                  <a:pt x="388" y="6"/>
                  <a:pt x="388" y="6"/>
                  <a:pt x="388" y="6"/>
                </a:cubicBezTo>
                <a:cubicBezTo>
                  <a:pt x="389" y="6"/>
                  <a:pt x="388" y="5"/>
                  <a:pt x="389" y="5"/>
                </a:cubicBezTo>
                <a:cubicBezTo>
                  <a:pt x="389" y="5"/>
                  <a:pt x="390" y="5"/>
                  <a:pt x="390" y="5"/>
                </a:cubicBezTo>
                <a:cubicBezTo>
                  <a:pt x="390" y="5"/>
                  <a:pt x="390" y="4"/>
                  <a:pt x="391" y="4"/>
                </a:cubicBezTo>
                <a:cubicBezTo>
                  <a:pt x="392" y="4"/>
                  <a:pt x="392" y="4"/>
                  <a:pt x="392" y="4"/>
                </a:cubicBezTo>
                <a:cubicBezTo>
                  <a:pt x="393" y="3"/>
                  <a:pt x="393" y="3"/>
                  <a:pt x="393" y="2"/>
                </a:cubicBezTo>
                <a:cubicBezTo>
                  <a:pt x="394" y="2"/>
                  <a:pt x="395" y="2"/>
                  <a:pt x="395" y="2"/>
                </a:cubicBezTo>
                <a:cubicBezTo>
                  <a:pt x="396" y="2"/>
                  <a:pt x="396" y="2"/>
                  <a:pt x="396" y="2"/>
                </a:cubicBezTo>
                <a:cubicBezTo>
                  <a:pt x="397" y="2"/>
                  <a:pt x="398" y="1"/>
                  <a:pt x="398" y="0"/>
                </a:cubicBezTo>
                <a:cubicBezTo>
                  <a:pt x="398" y="0"/>
                  <a:pt x="398" y="0"/>
                  <a:pt x="398" y="0"/>
                </a:cubicBezTo>
                <a:cubicBezTo>
                  <a:pt x="398" y="1"/>
                  <a:pt x="399" y="1"/>
                  <a:pt x="399" y="1"/>
                </a:cubicBezTo>
                <a:cubicBezTo>
                  <a:pt x="399" y="1"/>
                  <a:pt x="400" y="1"/>
                  <a:pt x="400" y="1"/>
                </a:cubicBezTo>
                <a:cubicBezTo>
                  <a:pt x="400" y="1"/>
                  <a:pt x="400" y="1"/>
                  <a:pt x="400" y="1"/>
                </a:cubicBezTo>
                <a:cubicBezTo>
                  <a:pt x="400" y="1"/>
                  <a:pt x="400" y="2"/>
                  <a:pt x="401" y="2"/>
                </a:cubicBezTo>
                <a:cubicBezTo>
                  <a:pt x="401" y="2"/>
                  <a:pt x="401" y="2"/>
                  <a:pt x="401" y="2"/>
                </a:cubicBezTo>
                <a:cubicBezTo>
                  <a:pt x="401" y="1"/>
                  <a:pt x="401" y="1"/>
                  <a:pt x="401" y="1"/>
                </a:cubicBezTo>
                <a:cubicBezTo>
                  <a:pt x="401" y="1"/>
                  <a:pt x="401" y="1"/>
                  <a:pt x="401" y="1"/>
                </a:cubicBezTo>
                <a:cubicBezTo>
                  <a:pt x="402" y="1"/>
                  <a:pt x="403" y="2"/>
                  <a:pt x="404" y="2"/>
                </a:cubicBezTo>
                <a:cubicBezTo>
                  <a:pt x="404" y="2"/>
                  <a:pt x="405" y="2"/>
                  <a:pt x="405" y="2"/>
                </a:cubicBezTo>
                <a:cubicBezTo>
                  <a:pt x="405" y="3"/>
                  <a:pt x="403" y="5"/>
                  <a:pt x="402" y="6"/>
                </a:cubicBezTo>
                <a:cubicBezTo>
                  <a:pt x="402" y="6"/>
                  <a:pt x="402" y="6"/>
                  <a:pt x="401" y="6"/>
                </a:cubicBezTo>
                <a:cubicBezTo>
                  <a:pt x="400" y="6"/>
                  <a:pt x="400" y="6"/>
                  <a:pt x="399" y="7"/>
                </a:cubicBezTo>
                <a:cubicBezTo>
                  <a:pt x="398" y="7"/>
                  <a:pt x="398" y="7"/>
                  <a:pt x="398" y="7"/>
                </a:cubicBezTo>
                <a:cubicBezTo>
                  <a:pt x="397" y="7"/>
                  <a:pt x="397" y="8"/>
                  <a:pt x="397" y="8"/>
                </a:cubicBezTo>
                <a:cubicBezTo>
                  <a:pt x="397" y="8"/>
                  <a:pt x="396" y="8"/>
                  <a:pt x="396" y="7"/>
                </a:cubicBezTo>
                <a:cubicBezTo>
                  <a:pt x="396" y="8"/>
                  <a:pt x="396" y="9"/>
                  <a:pt x="395" y="9"/>
                </a:cubicBezTo>
                <a:cubicBezTo>
                  <a:pt x="395" y="9"/>
                  <a:pt x="394" y="10"/>
                  <a:pt x="394" y="11"/>
                </a:cubicBezTo>
                <a:cubicBezTo>
                  <a:pt x="394" y="11"/>
                  <a:pt x="394" y="11"/>
                  <a:pt x="395" y="11"/>
                </a:cubicBezTo>
                <a:cubicBezTo>
                  <a:pt x="395" y="11"/>
                  <a:pt x="396" y="10"/>
                  <a:pt x="396" y="10"/>
                </a:cubicBezTo>
                <a:cubicBezTo>
                  <a:pt x="397" y="9"/>
                  <a:pt x="397" y="9"/>
                  <a:pt x="397" y="9"/>
                </a:cubicBezTo>
                <a:cubicBezTo>
                  <a:pt x="397" y="9"/>
                  <a:pt x="398" y="9"/>
                  <a:pt x="398" y="9"/>
                </a:cubicBezTo>
                <a:cubicBezTo>
                  <a:pt x="398" y="9"/>
                  <a:pt x="398" y="9"/>
                  <a:pt x="398" y="8"/>
                </a:cubicBezTo>
                <a:cubicBezTo>
                  <a:pt x="398" y="8"/>
                  <a:pt x="398" y="8"/>
                  <a:pt x="398" y="8"/>
                </a:cubicBezTo>
                <a:cubicBezTo>
                  <a:pt x="398" y="8"/>
                  <a:pt x="399" y="8"/>
                  <a:pt x="399" y="8"/>
                </a:cubicBezTo>
                <a:cubicBezTo>
                  <a:pt x="399" y="8"/>
                  <a:pt x="400" y="7"/>
                  <a:pt x="401" y="7"/>
                </a:cubicBezTo>
                <a:cubicBezTo>
                  <a:pt x="401" y="7"/>
                  <a:pt x="402" y="7"/>
                  <a:pt x="402" y="7"/>
                </a:cubicBezTo>
                <a:cubicBezTo>
                  <a:pt x="402" y="7"/>
                  <a:pt x="402" y="7"/>
                  <a:pt x="402" y="6"/>
                </a:cubicBezTo>
                <a:cubicBezTo>
                  <a:pt x="403" y="7"/>
                  <a:pt x="403" y="7"/>
                  <a:pt x="403" y="7"/>
                </a:cubicBezTo>
                <a:cubicBezTo>
                  <a:pt x="403" y="7"/>
                  <a:pt x="403" y="7"/>
                  <a:pt x="404" y="7"/>
                </a:cubicBezTo>
                <a:cubicBezTo>
                  <a:pt x="404" y="9"/>
                  <a:pt x="402" y="9"/>
                  <a:pt x="402" y="10"/>
                </a:cubicBezTo>
                <a:cubicBezTo>
                  <a:pt x="402" y="10"/>
                  <a:pt x="403" y="11"/>
                  <a:pt x="403" y="11"/>
                </a:cubicBezTo>
                <a:cubicBezTo>
                  <a:pt x="404" y="10"/>
                  <a:pt x="404" y="8"/>
                  <a:pt x="405" y="7"/>
                </a:cubicBezTo>
                <a:cubicBezTo>
                  <a:pt x="405" y="7"/>
                  <a:pt x="405" y="6"/>
                  <a:pt x="404" y="6"/>
                </a:cubicBezTo>
                <a:cubicBezTo>
                  <a:pt x="405" y="6"/>
                  <a:pt x="405" y="5"/>
                  <a:pt x="406" y="5"/>
                </a:cubicBezTo>
                <a:cubicBezTo>
                  <a:pt x="407" y="5"/>
                  <a:pt x="408" y="6"/>
                  <a:pt x="409" y="7"/>
                </a:cubicBezTo>
                <a:cubicBezTo>
                  <a:pt x="409" y="7"/>
                  <a:pt x="408" y="8"/>
                  <a:pt x="409" y="8"/>
                </a:cubicBezTo>
                <a:cubicBezTo>
                  <a:pt x="409" y="8"/>
                  <a:pt x="409" y="9"/>
                  <a:pt x="410" y="10"/>
                </a:cubicBezTo>
                <a:cubicBezTo>
                  <a:pt x="410" y="11"/>
                  <a:pt x="410" y="11"/>
                  <a:pt x="410" y="12"/>
                </a:cubicBezTo>
                <a:cubicBezTo>
                  <a:pt x="410" y="12"/>
                  <a:pt x="410" y="12"/>
                  <a:pt x="410" y="12"/>
                </a:cubicBezTo>
                <a:cubicBezTo>
                  <a:pt x="410" y="12"/>
                  <a:pt x="410" y="11"/>
                  <a:pt x="410" y="11"/>
                </a:cubicBezTo>
                <a:cubicBezTo>
                  <a:pt x="410" y="11"/>
                  <a:pt x="410" y="10"/>
                  <a:pt x="410" y="10"/>
                </a:cubicBezTo>
                <a:cubicBezTo>
                  <a:pt x="410" y="9"/>
                  <a:pt x="410" y="8"/>
                  <a:pt x="411" y="7"/>
                </a:cubicBezTo>
                <a:cubicBezTo>
                  <a:pt x="411" y="7"/>
                  <a:pt x="411" y="6"/>
                  <a:pt x="411" y="6"/>
                </a:cubicBezTo>
                <a:cubicBezTo>
                  <a:pt x="411" y="6"/>
                  <a:pt x="412" y="6"/>
                  <a:pt x="412" y="6"/>
                </a:cubicBezTo>
                <a:cubicBezTo>
                  <a:pt x="413" y="6"/>
                  <a:pt x="413" y="5"/>
                  <a:pt x="413" y="5"/>
                </a:cubicBezTo>
                <a:cubicBezTo>
                  <a:pt x="413" y="4"/>
                  <a:pt x="413" y="4"/>
                  <a:pt x="413" y="4"/>
                </a:cubicBezTo>
                <a:cubicBezTo>
                  <a:pt x="413" y="3"/>
                  <a:pt x="413" y="3"/>
                  <a:pt x="413" y="3"/>
                </a:cubicBezTo>
                <a:cubicBezTo>
                  <a:pt x="413" y="2"/>
                  <a:pt x="414" y="2"/>
                  <a:pt x="414" y="2"/>
                </a:cubicBezTo>
                <a:cubicBezTo>
                  <a:pt x="415" y="2"/>
                  <a:pt x="415" y="2"/>
                  <a:pt x="415" y="1"/>
                </a:cubicBezTo>
                <a:cubicBezTo>
                  <a:pt x="415" y="1"/>
                  <a:pt x="416" y="2"/>
                  <a:pt x="416" y="2"/>
                </a:cubicBezTo>
                <a:cubicBezTo>
                  <a:pt x="417" y="2"/>
                  <a:pt x="417" y="2"/>
                  <a:pt x="418" y="2"/>
                </a:cubicBezTo>
                <a:cubicBezTo>
                  <a:pt x="419" y="2"/>
                  <a:pt x="420" y="2"/>
                  <a:pt x="420" y="2"/>
                </a:cubicBezTo>
                <a:cubicBezTo>
                  <a:pt x="420" y="3"/>
                  <a:pt x="420" y="4"/>
                  <a:pt x="420" y="4"/>
                </a:cubicBezTo>
                <a:cubicBezTo>
                  <a:pt x="420" y="5"/>
                  <a:pt x="419" y="5"/>
                  <a:pt x="420" y="6"/>
                </a:cubicBezTo>
                <a:cubicBezTo>
                  <a:pt x="420" y="6"/>
                  <a:pt x="421" y="6"/>
                  <a:pt x="421" y="6"/>
                </a:cubicBezTo>
                <a:cubicBezTo>
                  <a:pt x="421" y="6"/>
                  <a:pt x="420" y="8"/>
                  <a:pt x="420" y="8"/>
                </a:cubicBezTo>
                <a:cubicBezTo>
                  <a:pt x="420" y="8"/>
                  <a:pt x="419" y="8"/>
                  <a:pt x="419" y="8"/>
                </a:cubicBezTo>
                <a:cubicBezTo>
                  <a:pt x="419" y="8"/>
                  <a:pt x="419" y="9"/>
                  <a:pt x="418" y="9"/>
                </a:cubicBezTo>
                <a:cubicBezTo>
                  <a:pt x="418" y="9"/>
                  <a:pt x="418" y="10"/>
                  <a:pt x="418" y="10"/>
                </a:cubicBezTo>
                <a:cubicBezTo>
                  <a:pt x="417" y="10"/>
                  <a:pt x="416" y="10"/>
                  <a:pt x="415" y="11"/>
                </a:cubicBezTo>
                <a:cubicBezTo>
                  <a:pt x="415" y="11"/>
                  <a:pt x="416" y="11"/>
                  <a:pt x="416" y="11"/>
                </a:cubicBezTo>
                <a:cubicBezTo>
                  <a:pt x="416" y="11"/>
                  <a:pt x="416" y="11"/>
                  <a:pt x="417" y="11"/>
                </a:cubicBezTo>
                <a:cubicBezTo>
                  <a:pt x="417" y="10"/>
                  <a:pt x="418" y="10"/>
                  <a:pt x="418" y="10"/>
                </a:cubicBezTo>
                <a:cubicBezTo>
                  <a:pt x="419" y="10"/>
                  <a:pt x="419" y="9"/>
                  <a:pt x="419" y="9"/>
                </a:cubicBezTo>
                <a:cubicBezTo>
                  <a:pt x="419" y="9"/>
                  <a:pt x="419" y="9"/>
                  <a:pt x="419" y="9"/>
                </a:cubicBezTo>
                <a:cubicBezTo>
                  <a:pt x="420" y="9"/>
                  <a:pt x="420" y="9"/>
                  <a:pt x="420" y="9"/>
                </a:cubicBezTo>
                <a:cubicBezTo>
                  <a:pt x="421" y="9"/>
                  <a:pt x="421" y="10"/>
                  <a:pt x="421" y="10"/>
                </a:cubicBezTo>
                <a:cubicBezTo>
                  <a:pt x="422" y="10"/>
                  <a:pt x="420" y="12"/>
                  <a:pt x="419" y="12"/>
                </a:cubicBezTo>
                <a:cubicBezTo>
                  <a:pt x="419" y="12"/>
                  <a:pt x="418" y="12"/>
                  <a:pt x="418" y="13"/>
                </a:cubicBezTo>
                <a:cubicBezTo>
                  <a:pt x="417" y="13"/>
                  <a:pt x="418" y="14"/>
                  <a:pt x="418" y="14"/>
                </a:cubicBezTo>
                <a:cubicBezTo>
                  <a:pt x="418" y="14"/>
                  <a:pt x="418" y="14"/>
                  <a:pt x="418" y="14"/>
                </a:cubicBezTo>
                <a:cubicBezTo>
                  <a:pt x="418" y="15"/>
                  <a:pt x="419" y="15"/>
                  <a:pt x="419" y="15"/>
                </a:cubicBezTo>
                <a:cubicBezTo>
                  <a:pt x="419" y="15"/>
                  <a:pt x="419" y="15"/>
                  <a:pt x="420" y="15"/>
                </a:cubicBezTo>
                <a:cubicBezTo>
                  <a:pt x="420" y="15"/>
                  <a:pt x="420" y="15"/>
                  <a:pt x="420" y="15"/>
                </a:cubicBezTo>
                <a:cubicBezTo>
                  <a:pt x="420" y="14"/>
                  <a:pt x="419" y="14"/>
                  <a:pt x="419" y="14"/>
                </a:cubicBezTo>
                <a:cubicBezTo>
                  <a:pt x="419" y="14"/>
                  <a:pt x="419" y="14"/>
                  <a:pt x="419" y="14"/>
                </a:cubicBezTo>
                <a:cubicBezTo>
                  <a:pt x="419" y="13"/>
                  <a:pt x="420" y="13"/>
                  <a:pt x="420" y="13"/>
                </a:cubicBezTo>
                <a:cubicBezTo>
                  <a:pt x="421" y="12"/>
                  <a:pt x="422" y="12"/>
                  <a:pt x="422" y="12"/>
                </a:cubicBezTo>
                <a:cubicBezTo>
                  <a:pt x="423" y="12"/>
                  <a:pt x="423" y="12"/>
                  <a:pt x="423" y="13"/>
                </a:cubicBezTo>
                <a:cubicBezTo>
                  <a:pt x="423" y="13"/>
                  <a:pt x="422" y="14"/>
                  <a:pt x="422" y="14"/>
                </a:cubicBezTo>
                <a:cubicBezTo>
                  <a:pt x="422" y="14"/>
                  <a:pt x="421" y="14"/>
                  <a:pt x="421" y="15"/>
                </a:cubicBezTo>
                <a:cubicBezTo>
                  <a:pt x="421" y="16"/>
                  <a:pt x="422" y="16"/>
                  <a:pt x="423" y="17"/>
                </a:cubicBezTo>
                <a:cubicBezTo>
                  <a:pt x="423" y="17"/>
                  <a:pt x="424" y="18"/>
                  <a:pt x="424" y="19"/>
                </a:cubicBezTo>
                <a:cubicBezTo>
                  <a:pt x="424" y="19"/>
                  <a:pt x="424" y="19"/>
                  <a:pt x="425" y="19"/>
                </a:cubicBezTo>
                <a:cubicBezTo>
                  <a:pt x="424" y="20"/>
                  <a:pt x="423" y="20"/>
                  <a:pt x="423" y="21"/>
                </a:cubicBezTo>
                <a:cubicBezTo>
                  <a:pt x="423" y="21"/>
                  <a:pt x="423" y="21"/>
                  <a:pt x="424" y="21"/>
                </a:cubicBezTo>
                <a:cubicBezTo>
                  <a:pt x="424" y="21"/>
                  <a:pt x="424" y="21"/>
                  <a:pt x="424" y="21"/>
                </a:cubicBezTo>
                <a:cubicBezTo>
                  <a:pt x="425" y="22"/>
                  <a:pt x="424" y="22"/>
                  <a:pt x="425" y="22"/>
                </a:cubicBezTo>
                <a:cubicBezTo>
                  <a:pt x="425" y="23"/>
                  <a:pt x="425" y="23"/>
                  <a:pt x="425" y="24"/>
                </a:cubicBezTo>
                <a:cubicBezTo>
                  <a:pt x="426" y="24"/>
                  <a:pt x="426" y="24"/>
                  <a:pt x="426" y="24"/>
                </a:cubicBezTo>
                <a:cubicBezTo>
                  <a:pt x="426" y="24"/>
                  <a:pt x="426" y="25"/>
                  <a:pt x="426" y="25"/>
                </a:cubicBezTo>
                <a:cubicBezTo>
                  <a:pt x="426" y="26"/>
                  <a:pt x="427" y="26"/>
                  <a:pt x="428" y="26"/>
                </a:cubicBezTo>
                <a:cubicBezTo>
                  <a:pt x="427" y="26"/>
                  <a:pt x="428" y="25"/>
                  <a:pt x="429" y="24"/>
                </a:cubicBezTo>
                <a:cubicBezTo>
                  <a:pt x="429" y="25"/>
                  <a:pt x="429" y="25"/>
                  <a:pt x="429" y="25"/>
                </a:cubicBezTo>
                <a:cubicBezTo>
                  <a:pt x="429" y="24"/>
                  <a:pt x="429" y="24"/>
                  <a:pt x="429" y="24"/>
                </a:cubicBezTo>
                <a:cubicBezTo>
                  <a:pt x="430" y="24"/>
                  <a:pt x="430" y="24"/>
                  <a:pt x="430" y="24"/>
                </a:cubicBezTo>
                <a:cubicBezTo>
                  <a:pt x="430" y="24"/>
                  <a:pt x="430" y="24"/>
                  <a:pt x="430" y="24"/>
                </a:cubicBezTo>
                <a:cubicBezTo>
                  <a:pt x="430" y="24"/>
                  <a:pt x="430" y="24"/>
                  <a:pt x="430" y="25"/>
                </a:cubicBezTo>
                <a:cubicBezTo>
                  <a:pt x="432" y="24"/>
                  <a:pt x="432" y="25"/>
                  <a:pt x="432" y="25"/>
                </a:cubicBezTo>
                <a:cubicBezTo>
                  <a:pt x="432" y="25"/>
                  <a:pt x="432" y="25"/>
                  <a:pt x="432" y="25"/>
                </a:cubicBezTo>
                <a:cubicBezTo>
                  <a:pt x="431" y="25"/>
                  <a:pt x="430" y="25"/>
                  <a:pt x="429" y="26"/>
                </a:cubicBezTo>
                <a:cubicBezTo>
                  <a:pt x="429" y="27"/>
                  <a:pt x="430" y="27"/>
                  <a:pt x="431" y="27"/>
                </a:cubicBezTo>
                <a:cubicBezTo>
                  <a:pt x="431" y="27"/>
                  <a:pt x="432" y="27"/>
                  <a:pt x="432" y="27"/>
                </a:cubicBezTo>
                <a:cubicBezTo>
                  <a:pt x="433" y="27"/>
                  <a:pt x="433" y="27"/>
                  <a:pt x="434" y="27"/>
                </a:cubicBezTo>
                <a:cubicBezTo>
                  <a:pt x="434" y="27"/>
                  <a:pt x="434" y="27"/>
                  <a:pt x="434" y="27"/>
                </a:cubicBezTo>
                <a:cubicBezTo>
                  <a:pt x="434" y="26"/>
                  <a:pt x="434" y="26"/>
                  <a:pt x="435" y="26"/>
                </a:cubicBezTo>
                <a:cubicBezTo>
                  <a:pt x="435" y="26"/>
                  <a:pt x="435" y="26"/>
                  <a:pt x="436" y="26"/>
                </a:cubicBezTo>
                <a:cubicBezTo>
                  <a:pt x="436" y="26"/>
                  <a:pt x="436" y="26"/>
                  <a:pt x="436" y="26"/>
                </a:cubicBezTo>
                <a:cubicBezTo>
                  <a:pt x="436" y="26"/>
                  <a:pt x="436" y="26"/>
                  <a:pt x="436" y="27"/>
                </a:cubicBezTo>
                <a:cubicBezTo>
                  <a:pt x="437" y="27"/>
                  <a:pt x="437" y="27"/>
                  <a:pt x="437" y="27"/>
                </a:cubicBezTo>
                <a:cubicBezTo>
                  <a:pt x="437" y="27"/>
                  <a:pt x="438" y="28"/>
                  <a:pt x="438" y="28"/>
                </a:cubicBezTo>
                <a:cubicBezTo>
                  <a:pt x="438" y="29"/>
                  <a:pt x="436" y="29"/>
                  <a:pt x="435" y="29"/>
                </a:cubicBezTo>
                <a:cubicBezTo>
                  <a:pt x="435" y="29"/>
                  <a:pt x="434" y="29"/>
                  <a:pt x="434" y="29"/>
                </a:cubicBezTo>
                <a:cubicBezTo>
                  <a:pt x="434" y="29"/>
                  <a:pt x="434" y="29"/>
                  <a:pt x="432" y="30"/>
                </a:cubicBezTo>
                <a:cubicBezTo>
                  <a:pt x="432" y="30"/>
                  <a:pt x="432" y="30"/>
                  <a:pt x="433" y="30"/>
                </a:cubicBezTo>
                <a:cubicBezTo>
                  <a:pt x="433" y="30"/>
                  <a:pt x="433" y="30"/>
                  <a:pt x="433" y="30"/>
                </a:cubicBezTo>
                <a:cubicBezTo>
                  <a:pt x="433" y="30"/>
                  <a:pt x="433" y="30"/>
                  <a:pt x="433" y="30"/>
                </a:cubicBezTo>
                <a:cubicBezTo>
                  <a:pt x="433" y="30"/>
                  <a:pt x="433" y="31"/>
                  <a:pt x="433" y="31"/>
                </a:cubicBezTo>
                <a:cubicBezTo>
                  <a:pt x="433" y="31"/>
                  <a:pt x="433" y="32"/>
                  <a:pt x="433" y="32"/>
                </a:cubicBezTo>
                <a:cubicBezTo>
                  <a:pt x="432" y="32"/>
                  <a:pt x="431" y="31"/>
                  <a:pt x="431" y="31"/>
                </a:cubicBezTo>
                <a:cubicBezTo>
                  <a:pt x="431" y="31"/>
                  <a:pt x="431" y="31"/>
                  <a:pt x="430" y="31"/>
                </a:cubicBezTo>
                <a:cubicBezTo>
                  <a:pt x="430" y="32"/>
                  <a:pt x="430" y="32"/>
                  <a:pt x="430" y="32"/>
                </a:cubicBezTo>
                <a:cubicBezTo>
                  <a:pt x="431" y="32"/>
                  <a:pt x="431" y="33"/>
                  <a:pt x="431" y="33"/>
                </a:cubicBezTo>
                <a:cubicBezTo>
                  <a:pt x="432" y="33"/>
                  <a:pt x="433" y="33"/>
                  <a:pt x="433" y="33"/>
                </a:cubicBezTo>
                <a:cubicBezTo>
                  <a:pt x="433" y="33"/>
                  <a:pt x="433" y="33"/>
                  <a:pt x="433" y="33"/>
                </a:cubicBezTo>
                <a:cubicBezTo>
                  <a:pt x="434" y="33"/>
                  <a:pt x="434" y="33"/>
                  <a:pt x="434" y="34"/>
                </a:cubicBezTo>
                <a:cubicBezTo>
                  <a:pt x="434" y="34"/>
                  <a:pt x="434" y="34"/>
                  <a:pt x="434" y="34"/>
                </a:cubicBezTo>
                <a:cubicBezTo>
                  <a:pt x="435" y="34"/>
                  <a:pt x="435" y="33"/>
                  <a:pt x="435" y="33"/>
                </a:cubicBezTo>
                <a:cubicBezTo>
                  <a:pt x="436" y="33"/>
                  <a:pt x="436" y="33"/>
                  <a:pt x="437" y="33"/>
                </a:cubicBezTo>
                <a:cubicBezTo>
                  <a:pt x="437" y="33"/>
                  <a:pt x="437" y="33"/>
                  <a:pt x="438" y="33"/>
                </a:cubicBezTo>
                <a:cubicBezTo>
                  <a:pt x="438" y="32"/>
                  <a:pt x="439" y="33"/>
                  <a:pt x="439" y="33"/>
                </a:cubicBezTo>
                <a:cubicBezTo>
                  <a:pt x="439" y="33"/>
                  <a:pt x="439" y="33"/>
                  <a:pt x="439" y="34"/>
                </a:cubicBezTo>
                <a:cubicBezTo>
                  <a:pt x="438" y="34"/>
                  <a:pt x="438" y="34"/>
                  <a:pt x="437" y="34"/>
                </a:cubicBezTo>
                <a:cubicBezTo>
                  <a:pt x="437" y="35"/>
                  <a:pt x="437" y="35"/>
                  <a:pt x="436" y="35"/>
                </a:cubicBezTo>
                <a:cubicBezTo>
                  <a:pt x="436" y="35"/>
                  <a:pt x="436" y="35"/>
                  <a:pt x="436" y="35"/>
                </a:cubicBezTo>
                <a:cubicBezTo>
                  <a:pt x="436" y="35"/>
                  <a:pt x="437" y="35"/>
                  <a:pt x="437" y="35"/>
                </a:cubicBezTo>
                <a:cubicBezTo>
                  <a:pt x="438" y="35"/>
                  <a:pt x="438" y="35"/>
                  <a:pt x="438" y="34"/>
                </a:cubicBezTo>
                <a:cubicBezTo>
                  <a:pt x="439" y="35"/>
                  <a:pt x="439" y="35"/>
                  <a:pt x="439" y="35"/>
                </a:cubicBezTo>
                <a:cubicBezTo>
                  <a:pt x="440" y="34"/>
                  <a:pt x="441" y="34"/>
                  <a:pt x="441" y="35"/>
                </a:cubicBezTo>
                <a:cubicBezTo>
                  <a:pt x="442" y="35"/>
                  <a:pt x="441" y="35"/>
                  <a:pt x="442" y="35"/>
                </a:cubicBezTo>
                <a:cubicBezTo>
                  <a:pt x="442" y="36"/>
                  <a:pt x="443" y="36"/>
                  <a:pt x="444" y="37"/>
                </a:cubicBezTo>
                <a:cubicBezTo>
                  <a:pt x="444" y="37"/>
                  <a:pt x="444" y="38"/>
                  <a:pt x="443" y="38"/>
                </a:cubicBezTo>
                <a:cubicBezTo>
                  <a:pt x="443" y="38"/>
                  <a:pt x="443" y="37"/>
                  <a:pt x="442" y="37"/>
                </a:cubicBezTo>
                <a:cubicBezTo>
                  <a:pt x="442" y="37"/>
                  <a:pt x="441" y="38"/>
                  <a:pt x="441" y="38"/>
                </a:cubicBezTo>
                <a:cubicBezTo>
                  <a:pt x="440" y="38"/>
                  <a:pt x="439" y="38"/>
                  <a:pt x="439" y="38"/>
                </a:cubicBezTo>
                <a:cubicBezTo>
                  <a:pt x="438" y="37"/>
                  <a:pt x="437" y="37"/>
                  <a:pt x="436" y="37"/>
                </a:cubicBezTo>
                <a:cubicBezTo>
                  <a:pt x="436" y="37"/>
                  <a:pt x="436" y="37"/>
                  <a:pt x="436" y="37"/>
                </a:cubicBezTo>
                <a:cubicBezTo>
                  <a:pt x="437" y="38"/>
                  <a:pt x="438" y="38"/>
                  <a:pt x="438" y="38"/>
                </a:cubicBezTo>
                <a:cubicBezTo>
                  <a:pt x="438" y="38"/>
                  <a:pt x="437" y="38"/>
                  <a:pt x="437" y="38"/>
                </a:cubicBezTo>
                <a:cubicBezTo>
                  <a:pt x="437" y="39"/>
                  <a:pt x="438" y="38"/>
                  <a:pt x="439" y="38"/>
                </a:cubicBezTo>
                <a:cubicBezTo>
                  <a:pt x="440" y="38"/>
                  <a:pt x="440" y="38"/>
                  <a:pt x="441" y="39"/>
                </a:cubicBezTo>
                <a:cubicBezTo>
                  <a:pt x="441" y="39"/>
                  <a:pt x="441" y="39"/>
                  <a:pt x="441" y="39"/>
                </a:cubicBezTo>
                <a:cubicBezTo>
                  <a:pt x="441" y="39"/>
                  <a:pt x="441" y="39"/>
                  <a:pt x="441" y="39"/>
                </a:cubicBezTo>
                <a:cubicBezTo>
                  <a:pt x="441" y="39"/>
                  <a:pt x="441" y="39"/>
                  <a:pt x="440" y="40"/>
                </a:cubicBezTo>
                <a:cubicBezTo>
                  <a:pt x="440" y="40"/>
                  <a:pt x="440" y="40"/>
                  <a:pt x="440" y="40"/>
                </a:cubicBezTo>
                <a:cubicBezTo>
                  <a:pt x="440" y="40"/>
                  <a:pt x="440" y="40"/>
                  <a:pt x="440" y="40"/>
                </a:cubicBezTo>
                <a:cubicBezTo>
                  <a:pt x="439" y="40"/>
                  <a:pt x="438" y="40"/>
                  <a:pt x="438" y="40"/>
                </a:cubicBezTo>
                <a:cubicBezTo>
                  <a:pt x="439" y="40"/>
                  <a:pt x="440" y="41"/>
                  <a:pt x="441" y="40"/>
                </a:cubicBezTo>
                <a:cubicBezTo>
                  <a:pt x="441" y="40"/>
                  <a:pt x="441" y="39"/>
                  <a:pt x="442" y="39"/>
                </a:cubicBezTo>
                <a:cubicBezTo>
                  <a:pt x="442" y="39"/>
                  <a:pt x="443" y="40"/>
                  <a:pt x="443" y="40"/>
                </a:cubicBezTo>
                <a:cubicBezTo>
                  <a:pt x="443" y="41"/>
                  <a:pt x="443" y="41"/>
                  <a:pt x="443" y="41"/>
                </a:cubicBezTo>
                <a:cubicBezTo>
                  <a:pt x="444" y="41"/>
                  <a:pt x="444" y="41"/>
                  <a:pt x="444" y="41"/>
                </a:cubicBezTo>
                <a:cubicBezTo>
                  <a:pt x="445" y="40"/>
                  <a:pt x="446" y="40"/>
                  <a:pt x="447" y="40"/>
                </a:cubicBezTo>
                <a:cubicBezTo>
                  <a:pt x="447" y="40"/>
                  <a:pt x="448" y="40"/>
                  <a:pt x="448" y="40"/>
                </a:cubicBezTo>
                <a:cubicBezTo>
                  <a:pt x="449" y="41"/>
                  <a:pt x="448" y="42"/>
                  <a:pt x="447" y="42"/>
                </a:cubicBezTo>
                <a:cubicBezTo>
                  <a:pt x="447" y="42"/>
                  <a:pt x="447" y="42"/>
                  <a:pt x="447" y="42"/>
                </a:cubicBezTo>
                <a:cubicBezTo>
                  <a:pt x="446" y="42"/>
                  <a:pt x="446" y="42"/>
                  <a:pt x="445" y="42"/>
                </a:cubicBezTo>
                <a:cubicBezTo>
                  <a:pt x="444" y="42"/>
                  <a:pt x="444" y="43"/>
                  <a:pt x="443" y="43"/>
                </a:cubicBezTo>
                <a:cubicBezTo>
                  <a:pt x="442" y="43"/>
                  <a:pt x="442" y="43"/>
                  <a:pt x="441" y="43"/>
                </a:cubicBezTo>
                <a:cubicBezTo>
                  <a:pt x="441" y="43"/>
                  <a:pt x="441" y="43"/>
                  <a:pt x="441" y="43"/>
                </a:cubicBezTo>
                <a:cubicBezTo>
                  <a:pt x="442" y="43"/>
                  <a:pt x="443" y="44"/>
                  <a:pt x="442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442" y="44"/>
                  <a:pt x="443" y="44"/>
                  <a:pt x="443" y="44"/>
                </a:cubicBezTo>
                <a:cubicBezTo>
                  <a:pt x="443" y="45"/>
                  <a:pt x="443" y="45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4" y="46"/>
                  <a:pt x="445" y="46"/>
                </a:cubicBezTo>
                <a:cubicBezTo>
                  <a:pt x="445" y="46"/>
                  <a:pt x="445" y="46"/>
                  <a:pt x="445" y="46"/>
                </a:cubicBezTo>
                <a:cubicBezTo>
                  <a:pt x="444" y="46"/>
                  <a:pt x="444" y="45"/>
                  <a:pt x="444" y="45"/>
                </a:cubicBezTo>
                <a:cubicBezTo>
                  <a:pt x="445" y="44"/>
                  <a:pt x="447" y="45"/>
                  <a:pt x="447" y="45"/>
                </a:cubicBezTo>
                <a:cubicBezTo>
                  <a:pt x="448" y="45"/>
                  <a:pt x="448" y="45"/>
                  <a:pt x="448" y="45"/>
                </a:cubicBezTo>
                <a:cubicBezTo>
                  <a:pt x="449" y="45"/>
                  <a:pt x="450" y="47"/>
                  <a:pt x="450" y="47"/>
                </a:cubicBezTo>
                <a:cubicBezTo>
                  <a:pt x="450" y="47"/>
                  <a:pt x="449" y="48"/>
                  <a:pt x="448" y="48"/>
                </a:cubicBezTo>
                <a:cubicBezTo>
                  <a:pt x="448" y="48"/>
                  <a:pt x="448" y="48"/>
                  <a:pt x="448" y="48"/>
                </a:cubicBezTo>
                <a:cubicBezTo>
                  <a:pt x="447" y="49"/>
                  <a:pt x="447" y="49"/>
                  <a:pt x="446" y="50"/>
                </a:cubicBezTo>
                <a:cubicBezTo>
                  <a:pt x="446" y="50"/>
                  <a:pt x="446" y="50"/>
                  <a:pt x="445" y="50"/>
                </a:cubicBezTo>
                <a:cubicBezTo>
                  <a:pt x="445" y="50"/>
                  <a:pt x="444" y="50"/>
                  <a:pt x="443" y="50"/>
                </a:cubicBezTo>
                <a:cubicBezTo>
                  <a:pt x="442" y="50"/>
                  <a:pt x="442" y="50"/>
                  <a:pt x="441" y="49"/>
                </a:cubicBezTo>
                <a:cubicBezTo>
                  <a:pt x="441" y="49"/>
                  <a:pt x="441" y="49"/>
                  <a:pt x="441" y="49"/>
                </a:cubicBezTo>
                <a:cubicBezTo>
                  <a:pt x="442" y="49"/>
                  <a:pt x="444" y="49"/>
                  <a:pt x="444" y="49"/>
                </a:cubicBezTo>
                <a:cubicBezTo>
                  <a:pt x="444" y="49"/>
                  <a:pt x="445" y="49"/>
                  <a:pt x="445" y="48"/>
                </a:cubicBezTo>
                <a:cubicBezTo>
                  <a:pt x="445" y="48"/>
                  <a:pt x="444" y="48"/>
                  <a:pt x="444" y="48"/>
                </a:cubicBezTo>
                <a:cubicBezTo>
                  <a:pt x="444" y="49"/>
                  <a:pt x="444" y="49"/>
                  <a:pt x="443" y="49"/>
                </a:cubicBezTo>
                <a:cubicBezTo>
                  <a:pt x="443" y="49"/>
                  <a:pt x="443" y="49"/>
                  <a:pt x="443" y="49"/>
                </a:cubicBezTo>
                <a:cubicBezTo>
                  <a:pt x="442" y="49"/>
                  <a:pt x="440" y="49"/>
                  <a:pt x="440" y="50"/>
                </a:cubicBezTo>
                <a:cubicBezTo>
                  <a:pt x="440" y="50"/>
                  <a:pt x="440" y="50"/>
                  <a:pt x="440" y="50"/>
                </a:cubicBezTo>
                <a:cubicBezTo>
                  <a:pt x="440" y="50"/>
                  <a:pt x="439" y="50"/>
                  <a:pt x="438" y="50"/>
                </a:cubicBezTo>
                <a:cubicBezTo>
                  <a:pt x="439" y="50"/>
                  <a:pt x="439" y="51"/>
                  <a:pt x="440" y="51"/>
                </a:cubicBezTo>
                <a:cubicBezTo>
                  <a:pt x="440" y="51"/>
                  <a:pt x="440" y="51"/>
                  <a:pt x="440" y="51"/>
                </a:cubicBezTo>
                <a:cubicBezTo>
                  <a:pt x="439" y="51"/>
                  <a:pt x="439" y="51"/>
                  <a:pt x="438" y="52"/>
                </a:cubicBezTo>
                <a:cubicBezTo>
                  <a:pt x="438" y="52"/>
                  <a:pt x="438" y="52"/>
                  <a:pt x="438" y="52"/>
                </a:cubicBezTo>
                <a:cubicBezTo>
                  <a:pt x="438" y="52"/>
                  <a:pt x="438" y="53"/>
                  <a:pt x="437" y="53"/>
                </a:cubicBezTo>
                <a:cubicBezTo>
                  <a:pt x="437" y="53"/>
                  <a:pt x="436" y="53"/>
                  <a:pt x="435" y="54"/>
                </a:cubicBezTo>
                <a:cubicBezTo>
                  <a:pt x="435" y="54"/>
                  <a:pt x="435" y="54"/>
                  <a:pt x="435" y="54"/>
                </a:cubicBezTo>
                <a:cubicBezTo>
                  <a:pt x="435" y="54"/>
                  <a:pt x="435" y="54"/>
                  <a:pt x="435" y="54"/>
                </a:cubicBezTo>
                <a:cubicBezTo>
                  <a:pt x="435" y="54"/>
                  <a:pt x="436" y="54"/>
                  <a:pt x="436" y="54"/>
                </a:cubicBezTo>
                <a:cubicBezTo>
                  <a:pt x="436" y="55"/>
                  <a:pt x="433" y="55"/>
                  <a:pt x="435" y="56"/>
                </a:cubicBezTo>
                <a:cubicBezTo>
                  <a:pt x="435" y="56"/>
                  <a:pt x="435" y="56"/>
                  <a:pt x="435" y="56"/>
                </a:cubicBezTo>
                <a:cubicBezTo>
                  <a:pt x="435" y="55"/>
                  <a:pt x="436" y="55"/>
                  <a:pt x="436" y="54"/>
                </a:cubicBezTo>
                <a:cubicBezTo>
                  <a:pt x="437" y="54"/>
                  <a:pt x="437" y="54"/>
                  <a:pt x="437" y="54"/>
                </a:cubicBezTo>
                <a:cubicBezTo>
                  <a:pt x="438" y="54"/>
                  <a:pt x="438" y="54"/>
                  <a:pt x="438" y="54"/>
                </a:cubicBezTo>
                <a:cubicBezTo>
                  <a:pt x="439" y="54"/>
                  <a:pt x="440" y="54"/>
                  <a:pt x="441" y="54"/>
                </a:cubicBezTo>
                <a:cubicBezTo>
                  <a:pt x="441" y="54"/>
                  <a:pt x="441" y="54"/>
                  <a:pt x="441" y="54"/>
                </a:cubicBezTo>
                <a:cubicBezTo>
                  <a:pt x="440" y="55"/>
                  <a:pt x="440" y="56"/>
                  <a:pt x="439" y="56"/>
                </a:cubicBezTo>
                <a:cubicBezTo>
                  <a:pt x="439" y="56"/>
                  <a:pt x="438" y="56"/>
                  <a:pt x="438" y="56"/>
                </a:cubicBezTo>
                <a:cubicBezTo>
                  <a:pt x="438" y="56"/>
                  <a:pt x="438" y="56"/>
                  <a:pt x="438" y="56"/>
                </a:cubicBezTo>
                <a:cubicBezTo>
                  <a:pt x="438" y="56"/>
                  <a:pt x="439" y="57"/>
                  <a:pt x="439" y="57"/>
                </a:cubicBezTo>
                <a:cubicBezTo>
                  <a:pt x="439" y="57"/>
                  <a:pt x="439" y="57"/>
                  <a:pt x="439" y="57"/>
                </a:cubicBezTo>
                <a:cubicBezTo>
                  <a:pt x="440" y="57"/>
                  <a:pt x="440" y="56"/>
                  <a:pt x="440" y="56"/>
                </a:cubicBezTo>
                <a:cubicBezTo>
                  <a:pt x="440" y="56"/>
                  <a:pt x="440" y="56"/>
                  <a:pt x="441" y="55"/>
                </a:cubicBezTo>
                <a:cubicBezTo>
                  <a:pt x="441" y="55"/>
                  <a:pt x="441" y="55"/>
                  <a:pt x="441" y="55"/>
                </a:cubicBezTo>
                <a:cubicBezTo>
                  <a:pt x="442" y="55"/>
                  <a:pt x="442" y="55"/>
                  <a:pt x="443" y="55"/>
                </a:cubicBezTo>
                <a:cubicBezTo>
                  <a:pt x="443" y="55"/>
                  <a:pt x="444" y="55"/>
                  <a:pt x="444" y="56"/>
                </a:cubicBezTo>
                <a:cubicBezTo>
                  <a:pt x="444" y="56"/>
                  <a:pt x="443" y="57"/>
                  <a:pt x="443" y="57"/>
                </a:cubicBezTo>
                <a:cubicBezTo>
                  <a:pt x="443" y="57"/>
                  <a:pt x="443" y="57"/>
                  <a:pt x="443" y="57"/>
                </a:cubicBezTo>
                <a:cubicBezTo>
                  <a:pt x="442" y="58"/>
                  <a:pt x="443" y="58"/>
                  <a:pt x="444" y="59"/>
                </a:cubicBezTo>
                <a:cubicBezTo>
                  <a:pt x="444" y="59"/>
                  <a:pt x="444" y="58"/>
                  <a:pt x="444" y="58"/>
                </a:cubicBezTo>
                <a:cubicBezTo>
                  <a:pt x="444" y="58"/>
                  <a:pt x="444" y="58"/>
                  <a:pt x="444" y="58"/>
                </a:cubicBezTo>
                <a:cubicBezTo>
                  <a:pt x="445" y="57"/>
                  <a:pt x="445" y="57"/>
                  <a:pt x="445" y="56"/>
                </a:cubicBezTo>
                <a:cubicBezTo>
                  <a:pt x="445" y="56"/>
                  <a:pt x="447" y="56"/>
                  <a:pt x="448" y="56"/>
                </a:cubicBezTo>
                <a:cubicBezTo>
                  <a:pt x="448" y="57"/>
                  <a:pt x="449" y="57"/>
                  <a:pt x="450" y="57"/>
                </a:cubicBezTo>
                <a:cubicBezTo>
                  <a:pt x="451" y="57"/>
                  <a:pt x="451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2" y="57"/>
                  <a:pt x="452" y="57"/>
                  <a:pt x="452" y="58"/>
                </a:cubicBezTo>
                <a:cubicBezTo>
                  <a:pt x="453" y="58"/>
                  <a:pt x="453" y="58"/>
                  <a:pt x="453" y="58"/>
                </a:cubicBezTo>
                <a:cubicBezTo>
                  <a:pt x="454" y="58"/>
                  <a:pt x="454" y="58"/>
                  <a:pt x="454" y="58"/>
                </a:cubicBezTo>
                <a:cubicBezTo>
                  <a:pt x="454" y="58"/>
                  <a:pt x="454" y="58"/>
                  <a:pt x="455" y="57"/>
                </a:cubicBezTo>
                <a:cubicBezTo>
                  <a:pt x="455" y="58"/>
                  <a:pt x="455" y="58"/>
                  <a:pt x="455" y="59"/>
                </a:cubicBezTo>
                <a:cubicBezTo>
                  <a:pt x="455" y="59"/>
                  <a:pt x="455" y="60"/>
                  <a:pt x="455" y="60"/>
                </a:cubicBezTo>
                <a:cubicBezTo>
                  <a:pt x="456" y="60"/>
                  <a:pt x="456" y="60"/>
                  <a:pt x="456" y="60"/>
                </a:cubicBezTo>
                <a:cubicBezTo>
                  <a:pt x="456" y="60"/>
                  <a:pt x="456" y="60"/>
                  <a:pt x="456" y="60"/>
                </a:cubicBezTo>
                <a:cubicBezTo>
                  <a:pt x="456" y="59"/>
                  <a:pt x="456" y="59"/>
                  <a:pt x="456" y="58"/>
                </a:cubicBezTo>
                <a:cubicBezTo>
                  <a:pt x="456" y="58"/>
                  <a:pt x="456" y="58"/>
                  <a:pt x="456" y="58"/>
                </a:cubicBezTo>
                <a:cubicBezTo>
                  <a:pt x="458" y="59"/>
                  <a:pt x="458" y="59"/>
                  <a:pt x="458" y="60"/>
                </a:cubicBezTo>
                <a:cubicBezTo>
                  <a:pt x="458" y="60"/>
                  <a:pt x="458" y="60"/>
                  <a:pt x="458" y="60"/>
                </a:cubicBezTo>
                <a:cubicBezTo>
                  <a:pt x="458" y="60"/>
                  <a:pt x="458" y="60"/>
                  <a:pt x="459" y="60"/>
                </a:cubicBezTo>
                <a:cubicBezTo>
                  <a:pt x="459" y="61"/>
                  <a:pt x="459" y="61"/>
                  <a:pt x="458" y="61"/>
                </a:cubicBezTo>
                <a:cubicBezTo>
                  <a:pt x="460" y="61"/>
                  <a:pt x="459" y="61"/>
                  <a:pt x="459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0" y="62"/>
                  <a:pt x="460" y="62"/>
                  <a:pt x="460" y="62"/>
                </a:cubicBezTo>
                <a:cubicBezTo>
                  <a:pt x="461" y="63"/>
                  <a:pt x="462" y="63"/>
                  <a:pt x="461" y="64"/>
                </a:cubicBezTo>
                <a:cubicBezTo>
                  <a:pt x="461" y="64"/>
                  <a:pt x="461" y="64"/>
                  <a:pt x="461" y="64"/>
                </a:cubicBezTo>
                <a:cubicBezTo>
                  <a:pt x="461" y="64"/>
                  <a:pt x="460" y="64"/>
                  <a:pt x="460" y="64"/>
                </a:cubicBezTo>
                <a:cubicBezTo>
                  <a:pt x="460" y="64"/>
                  <a:pt x="458" y="63"/>
                  <a:pt x="458" y="63"/>
                </a:cubicBezTo>
                <a:cubicBezTo>
                  <a:pt x="458" y="63"/>
                  <a:pt x="457" y="63"/>
                  <a:pt x="457" y="63"/>
                </a:cubicBezTo>
                <a:cubicBezTo>
                  <a:pt x="457" y="63"/>
                  <a:pt x="459" y="64"/>
                  <a:pt x="459" y="64"/>
                </a:cubicBezTo>
                <a:cubicBezTo>
                  <a:pt x="459" y="65"/>
                  <a:pt x="458" y="65"/>
                  <a:pt x="458" y="65"/>
                </a:cubicBezTo>
                <a:cubicBezTo>
                  <a:pt x="457" y="65"/>
                  <a:pt x="456" y="65"/>
                  <a:pt x="455" y="65"/>
                </a:cubicBezTo>
                <a:cubicBezTo>
                  <a:pt x="454" y="65"/>
                  <a:pt x="453" y="65"/>
                  <a:pt x="453" y="65"/>
                </a:cubicBezTo>
                <a:cubicBezTo>
                  <a:pt x="453" y="64"/>
                  <a:pt x="453" y="64"/>
                  <a:pt x="452" y="64"/>
                </a:cubicBezTo>
                <a:cubicBezTo>
                  <a:pt x="452" y="64"/>
                  <a:pt x="452" y="64"/>
                  <a:pt x="452" y="64"/>
                </a:cubicBezTo>
                <a:cubicBezTo>
                  <a:pt x="452" y="63"/>
                  <a:pt x="452" y="63"/>
                  <a:pt x="451" y="63"/>
                </a:cubicBezTo>
                <a:cubicBezTo>
                  <a:pt x="451" y="63"/>
                  <a:pt x="451" y="63"/>
                  <a:pt x="451" y="63"/>
                </a:cubicBezTo>
                <a:cubicBezTo>
                  <a:pt x="450" y="63"/>
                  <a:pt x="450" y="62"/>
                  <a:pt x="449" y="62"/>
                </a:cubicBezTo>
                <a:cubicBezTo>
                  <a:pt x="449" y="62"/>
                  <a:pt x="449" y="62"/>
                  <a:pt x="448" y="63"/>
                </a:cubicBezTo>
                <a:cubicBezTo>
                  <a:pt x="447" y="62"/>
                  <a:pt x="446" y="62"/>
                  <a:pt x="445" y="62"/>
                </a:cubicBezTo>
                <a:cubicBezTo>
                  <a:pt x="444" y="62"/>
                  <a:pt x="443" y="63"/>
                  <a:pt x="442" y="63"/>
                </a:cubicBezTo>
                <a:cubicBezTo>
                  <a:pt x="441" y="62"/>
                  <a:pt x="439" y="62"/>
                  <a:pt x="438" y="62"/>
                </a:cubicBezTo>
                <a:cubicBezTo>
                  <a:pt x="438" y="62"/>
                  <a:pt x="437" y="62"/>
                  <a:pt x="436" y="62"/>
                </a:cubicBezTo>
                <a:cubicBezTo>
                  <a:pt x="436" y="62"/>
                  <a:pt x="436" y="62"/>
                  <a:pt x="435" y="62"/>
                </a:cubicBezTo>
                <a:cubicBezTo>
                  <a:pt x="436" y="62"/>
                  <a:pt x="436" y="63"/>
                  <a:pt x="437" y="63"/>
                </a:cubicBezTo>
                <a:cubicBezTo>
                  <a:pt x="437" y="62"/>
                  <a:pt x="438" y="62"/>
                  <a:pt x="438" y="62"/>
                </a:cubicBezTo>
                <a:cubicBezTo>
                  <a:pt x="439" y="62"/>
                  <a:pt x="440" y="63"/>
                  <a:pt x="440" y="63"/>
                </a:cubicBezTo>
                <a:cubicBezTo>
                  <a:pt x="440" y="63"/>
                  <a:pt x="439" y="64"/>
                  <a:pt x="439" y="64"/>
                </a:cubicBezTo>
                <a:cubicBezTo>
                  <a:pt x="439" y="64"/>
                  <a:pt x="439" y="64"/>
                  <a:pt x="439" y="64"/>
                </a:cubicBezTo>
                <a:cubicBezTo>
                  <a:pt x="439" y="64"/>
                  <a:pt x="439" y="64"/>
                  <a:pt x="439" y="64"/>
                </a:cubicBezTo>
                <a:cubicBezTo>
                  <a:pt x="439" y="64"/>
                  <a:pt x="440" y="64"/>
                  <a:pt x="440" y="64"/>
                </a:cubicBezTo>
                <a:cubicBezTo>
                  <a:pt x="441" y="64"/>
                  <a:pt x="441" y="64"/>
                  <a:pt x="442" y="64"/>
                </a:cubicBezTo>
                <a:cubicBezTo>
                  <a:pt x="442" y="63"/>
                  <a:pt x="443" y="63"/>
                  <a:pt x="444" y="63"/>
                </a:cubicBezTo>
                <a:cubicBezTo>
                  <a:pt x="445" y="63"/>
                  <a:pt x="445" y="62"/>
                  <a:pt x="446" y="63"/>
                </a:cubicBezTo>
                <a:cubicBezTo>
                  <a:pt x="446" y="63"/>
                  <a:pt x="447" y="63"/>
                  <a:pt x="447" y="63"/>
                </a:cubicBezTo>
                <a:cubicBezTo>
                  <a:pt x="447" y="63"/>
                  <a:pt x="447" y="63"/>
                  <a:pt x="447" y="64"/>
                </a:cubicBezTo>
                <a:cubicBezTo>
                  <a:pt x="447" y="64"/>
                  <a:pt x="446" y="66"/>
                  <a:pt x="446" y="66"/>
                </a:cubicBezTo>
                <a:cubicBezTo>
                  <a:pt x="445" y="66"/>
                  <a:pt x="445" y="66"/>
                  <a:pt x="444" y="67"/>
                </a:cubicBezTo>
                <a:cubicBezTo>
                  <a:pt x="444" y="67"/>
                  <a:pt x="444" y="67"/>
                  <a:pt x="444" y="67"/>
                </a:cubicBezTo>
                <a:cubicBezTo>
                  <a:pt x="443" y="67"/>
                  <a:pt x="442" y="67"/>
                  <a:pt x="440" y="68"/>
                </a:cubicBezTo>
                <a:cubicBezTo>
                  <a:pt x="441" y="68"/>
                  <a:pt x="441" y="68"/>
                  <a:pt x="442" y="68"/>
                </a:cubicBezTo>
                <a:cubicBezTo>
                  <a:pt x="443" y="69"/>
                  <a:pt x="440" y="71"/>
                  <a:pt x="440" y="72"/>
                </a:cubicBezTo>
                <a:cubicBezTo>
                  <a:pt x="440" y="72"/>
                  <a:pt x="440" y="72"/>
                  <a:pt x="440" y="72"/>
                </a:cubicBezTo>
                <a:cubicBezTo>
                  <a:pt x="440" y="72"/>
                  <a:pt x="440" y="72"/>
                  <a:pt x="440" y="72"/>
                </a:cubicBezTo>
                <a:cubicBezTo>
                  <a:pt x="441" y="71"/>
                  <a:pt x="441" y="70"/>
                  <a:pt x="442" y="70"/>
                </a:cubicBezTo>
                <a:cubicBezTo>
                  <a:pt x="442" y="70"/>
                  <a:pt x="442" y="71"/>
                  <a:pt x="442" y="71"/>
                </a:cubicBezTo>
                <a:cubicBezTo>
                  <a:pt x="444" y="71"/>
                  <a:pt x="445" y="70"/>
                  <a:pt x="446" y="70"/>
                </a:cubicBezTo>
                <a:cubicBezTo>
                  <a:pt x="446" y="69"/>
                  <a:pt x="447" y="69"/>
                  <a:pt x="447" y="69"/>
                </a:cubicBezTo>
                <a:cubicBezTo>
                  <a:pt x="447" y="69"/>
                  <a:pt x="447" y="69"/>
                  <a:pt x="448" y="69"/>
                </a:cubicBezTo>
                <a:cubicBezTo>
                  <a:pt x="448" y="69"/>
                  <a:pt x="448" y="69"/>
                  <a:pt x="448" y="69"/>
                </a:cubicBezTo>
                <a:cubicBezTo>
                  <a:pt x="448" y="70"/>
                  <a:pt x="447" y="70"/>
                  <a:pt x="446" y="70"/>
                </a:cubicBezTo>
                <a:cubicBezTo>
                  <a:pt x="446" y="71"/>
                  <a:pt x="446" y="71"/>
                  <a:pt x="445" y="72"/>
                </a:cubicBezTo>
                <a:cubicBezTo>
                  <a:pt x="445" y="72"/>
                  <a:pt x="445" y="72"/>
                  <a:pt x="444" y="72"/>
                </a:cubicBezTo>
                <a:cubicBezTo>
                  <a:pt x="444" y="72"/>
                  <a:pt x="443" y="72"/>
                  <a:pt x="443" y="73"/>
                </a:cubicBezTo>
                <a:cubicBezTo>
                  <a:pt x="443" y="73"/>
                  <a:pt x="443" y="73"/>
                  <a:pt x="443" y="73"/>
                </a:cubicBezTo>
                <a:cubicBezTo>
                  <a:pt x="444" y="73"/>
                  <a:pt x="444" y="72"/>
                  <a:pt x="445" y="73"/>
                </a:cubicBezTo>
                <a:cubicBezTo>
                  <a:pt x="445" y="73"/>
                  <a:pt x="445" y="73"/>
                  <a:pt x="445" y="73"/>
                </a:cubicBezTo>
                <a:cubicBezTo>
                  <a:pt x="446" y="72"/>
                  <a:pt x="446" y="73"/>
                  <a:pt x="447" y="72"/>
                </a:cubicBezTo>
                <a:cubicBezTo>
                  <a:pt x="448" y="72"/>
                  <a:pt x="448" y="71"/>
                  <a:pt x="448" y="71"/>
                </a:cubicBezTo>
                <a:cubicBezTo>
                  <a:pt x="449" y="71"/>
                  <a:pt x="449" y="70"/>
                  <a:pt x="449" y="70"/>
                </a:cubicBezTo>
                <a:cubicBezTo>
                  <a:pt x="450" y="69"/>
                  <a:pt x="451" y="68"/>
                  <a:pt x="451" y="68"/>
                </a:cubicBezTo>
                <a:cubicBezTo>
                  <a:pt x="451" y="68"/>
                  <a:pt x="451" y="68"/>
                  <a:pt x="451" y="68"/>
                </a:cubicBezTo>
                <a:cubicBezTo>
                  <a:pt x="452" y="68"/>
                  <a:pt x="452" y="68"/>
                  <a:pt x="452" y="68"/>
                </a:cubicBezTo>
                <a:cubicBezTo>
                  <a:pt x="453" y="68"/>
                  <a:pt x="454" y="68"/>
                  <a:pt x="455" y="68"/>
                </a:cubicBezTo>
                <a:cubicBezTo>
                  <a:pt x="456" y="68"/>
                  <a:pt x="456" y="68"/>
                  <a:pt x="457" y="68"/>
                </a:cubicBezTo>
                <a:cubicBezTo>
                  <a:pt x="457" y="68"/>
                  <a:pt x="459" y="67"/>
                  <a:pt x="459" y="67"/>
                </a:cubicBezTo>
                <a:cubicBezTo>
                  <a:pt x="460" y="67"/>
                  <a:pt x="460" y="66"/>
                  <a:pt x="461" y="66"/>
                </a:cubicBezTo>
                <a:cubicBezTo>
                  <a:pt x="461" y="66"/>
                  <a:pt x="461" y="66"/>
                  <a:pt x="462" y="65"/>
                </a:cubicBezTo>
                <a:cubicBezTo>
                  <a:pt x="462" y="66"/>
                  <a:pt x="462" y="66"/>
                  <a:pt x="462" y="67"/>
                </a:cubicBezTo>
                <a:cubicBezTo>
                  <a:pt x="462" y="67"/>
                  <a:pt x="461" y="67"/>
                  <a:pt x="461" y="67"/>
                </a:cubicBezTo>
                <a:cubicBezTo>
                  <a:pt x="461" y="67"/>
                  <a:pt x="460" y="67"/>
                  <a:pt x="460" y="68"/>
                </a:cubicBezTo>
                <a:close/>
                <a:moveTo>
                  <a:pt x="443" y="46"/>
                </a:move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ubicBezTo>
                  <a:pt x="443" y="46"/>
                  <a:pt x="443" y="46"/>
                  <a:pt x="443" y="46"/>
                </a:cubicBezTo>
                <a:close/>
                <a:moveTo>
                  <a:pt x="440" y="52"/>
                </a:moveTo>
                <a:cubicBezTo>
                  <a:pt x="441" y="52"/>
                  <a:pt x="441" y="51"/>
                  <a:pt x="441" y="51"/>
                </a:cubicBezTo>
                <a:cubicBezTo>
                  <a:pt x="442" y="51"/>
                  <a:pt x="442" y="51"/>
                  <a:pt x="443" y="51"/>
                </a:cubicBezTo>
                <a:cubicBezTo>
                  <a:pt x="443" y="51"/>
                  <a:pt x="444" y="51"/>
                  <a:pt x="444" y="51"/>
                </a:cubicBezTo>
                <a:cubicBezTo>
                  <a:pt x="444" y="51"/>
                  <a:pt x="441" y="52"/>
                  <a:pt x="440" y="52"/>
                </a:cubicBezTo>
                <a:close/>
                <a:moveTo>
                  <a:pt x="449" y="51"/>
                </a:moveTo>
                <a:cubicBezTo>
                  <a:pt x="449" y="51"/>
                  <a:pt x="449" y="51"/>
                  <a:pt x="449" y="51"/>
                </a:cubicBezTo>
                <a:cubicBezTo>
                  <a:pt x="448" y="52"/>
                  <a:pt x="448" y="52"/>
                  <a:pt x="447" y="52"/>
                </a:cubicBezTo>
                <a:cubicBezTo>
                  <a:pt x="447" y="52"/>
                  <a:pt x="446" y="53"/>
                  <a:pt x="446" y="53"/>
                </a:cubicBezTo>
                <a:cubicBezTo>
                  <a:pt x="445" y="53"/>
                  <a:pt x="445" y="53"/>
                  <a:pt x="444" y="53"/>
                </a:cubicBezTo>
                <a:cubicBezTo>
                  <a:pt x="444" y="53"/>
                  <a:pt x="443" y="53"/>
                  <a:pt x="443" y="53"/>
                </a:cubicBezTo>
                <a:cubicBezTo>
                  <a:pt x="443" y="53"/>
                  <a:pt x="443" y="53"/>
                  <a:pt x="443" y="53"/>
                </a:cubicBezTo>
                <a:cubicBezTo>
                  <a:pt x="443" y="53"/>
                  <a:pt x="443" y="53"/>
                  <a:pt x="443" y="53"/>
                </a:cubicBezTo>
                <a:cubicBezTo>
                  <a:pt x="444" y="52"/>
                  <a:pt x="445" y="52"/>
                  <a:pt x="446" y="52"/>
                </a:cubicBezTo>
                <a:cubicBezTo>
                  <a:pt x="447" y="52"/>
                  <a:pt x="448" y="51"/>
                  <a:pt x="449" y="51"/>
                </a:cubicBezTo>
                <a:close/>
                <a:moveTo>
                  <a:pt x="453" y="55"/>
                </a:moveTo>
                <a:cubicBezTo>
                  <a:pt x="453" y="55"/>
                  <a:pt x="453" y="55"/>
                  <a:pt x="453" y="55"/>
                </a:cubicBezTo>
                <a:cubicBezTo>
                  <a:pt x="452" y="55"/>
                  <a:pt x="452" y="56"/>
                  <a:pt x="451" y="56"/>
                </a:cubicBezTo>
                <a:cubicBezTo>
                  <a:pt x="451" y="56"/>
                  <a:pt x="451" y="56"/>
                  <a:pt x="451" y="55"/>
                </a:cubicBezTo>
                <a:cubicBezTo>
                  <a:pt x="451" y="55"/>
                  <a:pt x="450" y="55"/>
                  <a:pt x="450" y="55"/>
                </a:cubicBezTo>
                <a:cubicBezTo>
                  <a:pt x="448" y="55"/>
                  <a:pt x="446" y="55"/>
                  <a:pt x="445" y="55"/>
                </a:cubicBezTo>
                <a:cubicBezTo>
                  <a:pt x="444" y="55"/>
                  <a:pt x="443" y="55"/>
                  <a:pt x="443" y="54"/>
                </a:cubicBezTo>
                <a:cubicBezTo>
                  <a:pt x="444" y="54"/>
                  <a:pt x="446" y="53"/>
                  <a:pt x="446" y="53"/>
                </a:cubicBezTo>
                <a:cubicBezTo>
                  <a:pt x="448" y="53"/>
                  <a:pt x="449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1" y="54"/>
                  <a:pt x="451" y="54"/>
                </a:cubicBezTo>
                <a:cubicBezTo>
                  <a:pt x="451" y="54"/>
                  <a:pt x="450" y="54"/>
                  <a:pt x="450" y="54"/>
                </a:cubicBezTo>
                <a:cubicBezTo>
                  <a:pt x="450" y="55"/>
                  <a:pt x="452" y="55"/>
                  <a:pt x="453" y="55"/>
                </a:cubicBezTo>
                <a:close/>
                <a:moveTo>
                  <a:pt x="445" y="40"/>
                </a:moveTo>
                <a:cubicBezTo>
                  <a:pt x="444" y="40"/>
                  <a:pt x="443" y="39"/>
                  <a:pt x="443" y="39"/>
                </a:cubicBezTo>
                <a:cubicBezTo>
                  <a:pt x="443" y="39"/>
                  <a:pt x="443" y="39"/>
                  <a:pt x="443" y="39"/>
                </a:cubicBezTo>
                <a:cubicBezTo>
                  <a:pt x="444" y="39"/>
                  <a:pt x="444" y="39"/>
                  <a:pt x="444" y="39"/>
                </a:cubicBezTo>
                <a:cubicBezTo>
                  <a:pt x="445" y="39"/>
                  <a:pt x="445" y="40"/>
                  <a:pt x="445" y="40"/>
                </a:cubicBezTo>
                <a:close/>
                <a:moveTo>
                  <a:pt x="446" y="38"/>
                </a:moveTo>
                <a:cubicBezTo>
                  <a:pt x="446" y="38"/>
                  <a:pt x="446" y="37"/>
                  <a:pt x="445" y="37"/>
                </a:cubicBezTo>
                <a:cubicBezTo>
                  <a:pt x="445" y="37"/>
                  <a:pt x="444" y="36"/>
                  <a:pt x="444" y="36"/>
                </a:cubicBezTo>
                <a:cubicBezTo>
                  <a:pt x="445" y="36"/>
                  <a:pt x="446" y="35"/>
                  <a:pt x="446" y="35"/>
                </a:cubicBezTo>
                <a:cubicBezTo>
                  <a:pt x="446" y="35"/>
                  <a:pt x="447" y="36"/>
                  <a:pt x="448" y="36"/>
                </a:cubicBezTo>
                <a:cubicBezTo>
                  <a:pt x="448" y="36"/>
                  <a:pt x="448" y="35"/>
                  <a:pt x="449" y="36"/>
                </a:cubicBezTo>
                <a:cubicBezTo>
                  <a:pt x="449" y="36"/>
                  <a:pt x="449" y="36"/>
                  <a:pt x="449" y="36"/>
                </a:cubicBezTo>
                <a:cubicBezTo>
                  <a:pt x="448" y="36"/>
                  <a:pt x="446" y="38"/>
                  <a:pt x="446" y="38"/>
                </a:cubicBezTo>
                <a:close/>
                <a:moveTo>
                  <a:pt x="442" y="33"/>
                </a:moveTo>
                <a:cubicBezTo>
                  <a:pt x="442" y="33"/>
                  <a:pt x="441" y="32"/>
                  <a:pt x="441" y="32"/>
                </a:cubicBezTo>
                <a:cubicBezTo>
                  <a:pt x="441" y="32"/>
                  <a:pt x="440" y="32"/>
                  <a:pt x="440" y="32"/>
                </a:cubicBezTo>
                <a:cubicBezTo>
                  <a:pt x="440" y="32"/>
                  <a:pt x="439" y="31"/>
                  <a:pt x="439" y="31"/>
                </a:cubicBezTo>
                <a:cubicBezTo>
                  <a:pt x="439" y="31"/>
                  <a:pt x="438" y="31"/>
                  <a:pt x="438" y="31"/>
                </a:cubicBezTo>
                <a:cubicBezTo>
                  <a:pt x="438" y="30"/>
                  <a:pt x="438" y="30"/>
                  <a:pt x="438" y="30"/>
                </a:cubicBezTo>
                <a:cubicBezTo>
                  <a:pt x="438" y="30"/>
                  <a:pt x="439" y="30"/>
                  <a:pt x="439" y="30"/>
                </a:cubicBezTo>
                <a:cubicBezTo>
                  <a:pt x="440" y="31"/>
                  <a:pt x="441" y="31"/>
                  <a:pt x="441" y="32"/>
                </a:cubicBezTo>
                <a:cubicBezTo>
                  <a:pt x="442" y="32"/>
                  <a:pt x="442" y="32"/>
                  <a:pt x="442" y="33"/>
                </a:cubicBezTo>
                <a:cubicBezTo>
                  <a:pt x="442" y="33"/>
                  <a:pt x="442" y="33"/>
                  <a:pt x="442" y="33"/>
                </a:cubicBezTo>
                <a:cubicBezTo>
                  <a:pt x="442" y="33"/>
                  <a:pt x="442" y="33"/>
                  <a:pt x="442" y="33"/>
                </a:cubicBezTo>
                <a:close/>
                <a:moveTo>
                  <a:pt x="378" y="12"/>
                </a:moveTo>
                <a:cubicBezTo>
                  <a:pt x="377" y="12"/>
                  <a:pt x="377" y="12"/>
                  <a:pt x="377" y="12"/>
                </a:cubicBezTo>
                <a:cubicBezTo>
                  <a:pt x="375" y="11"/>
                  <a:pt x="374" y="11"/>
                  <a:pt x="374" y="9"/>
                </a:cubicBezTo>
                <a:cubicBezTo>
                  <a:pt x="374" y="9"/>
                  <a:pt x="375" y="9"/>
                  <a:pt x="375" y="9"/>
                </a:cubicBezTo>
                <a:cubicBezTo>
                  <a:pt x="376" y="9"/>
                  <a:pt x="376" y="9"/>
                  <a:pt x="376" y="9"/>
                </a:cubicBezTo>
                <a:cubicBezTo>
                  <a:pt x="377" y="10"/>
                  <a:pt x="378" y="10"/>
                  <a:pt x="378" y="11"/>
                </a:cubicBezTo>
                <a:cubicBezTo>
                  <a:pt x="378" y="11"/>
                  <a:pt x="378" y="11"/>
                  <a:pt x="378" y="12"/>
                </a:cubicBezTo>
                <a:cubicBezTo>
                  <a:pt x="378" y="12"/>
                  <a:pt x="378" y="12"/>
                  <a:pt x="378" y="12"/>
                </a:cubicBezTo>
                <a:cubicBezTo>
                  <a:pt x="378" y="12"/>
                  <a:pt x="378" y="12"/>
                  <a:pt x="378" y="12"/>
                </a:cubicBezTo>
                <a:close/>
                <a:moveTo>
                  <a:pt x="367" y="13"/>
                </a:moveTo>
                <a:cubicBezTo>
                  <a:pt x="367" y="12"/>
                  <a:pt x="367" y="12"/>
                  <a:pt x="368" y="12"/>
                </a:cubicBezTo>
                <a:cubicBezTo>
                  <a:pt x="368" y="12"/>
                  <a:pt x="368" y="12"/>
                  <a:pt x="368" y="12"/>
                </a:cubicBezTo>
                <a:cubicBezTo>
                  <a:pt x="368" y="13"/>
                  <a:pt x="369" y="13"/>
                  <a:pt x="369" y="13"/>
                </a:cubicBezTo>
                <a:cubicBezTo>
                  <a:pt x="369" y="13"/>
                  <a:pt x="369" y="13"/>
                  <a:pt x="369" y="13"/>
                </a:cubicBezTo>
                <a:cubicBezTo>
                  <a:pt x="369" y="14"/>
                  <a:pt x="367" y="13"/>
                  <a:pt x="367" y="13"/>
                </a:cubicBezTo>
                <a:close/>
                <a:moveTo>
                  <a:pt x="341" y="22"/>
                </a:moveTo>
                <a:cubicBezTo>
                  <a:pt x="340" y="22"/>
                  <a:pt x="338" y="22"/>
                  <a:pt x="337" y="22"/>
                </a:cubicBezTo>
                <a:cubicBezTo>
                  <a:pt x="333" y="21"/>
                  <a:pt x="331" y="22"/>
                  <a:pt x="329" y="23"/>
                </a:cubicBezTo>
                <a:cubicBezTo>
                  <a:pt x="329" y="23"/>
                  <a:pt x="328" y="24"/>
                  <a:pt x="329" y="24"/>
                </a:cubicBezTo>
                <a:cubicBezTo>
                  <a:pt x="329" y="25"/>
                  <a:pt x="329" y="25"/>
                  <a:pt x="330" y="26"/>
                </a:cubicBezTo>
                <a:cubicBezTo>
                  <a:pt x="332" y="26"/>
                  <a:pt x="333" y="25"/>
                  <a:pt x="336" y="25"/>
                </a:cubicBezTo>
                <a:cubicBezTo>
                  <a:pt x="336" y="25"/>
                  <a:pt x="336" y="26"/>
                  <a:pt x="337" y="26"/>
                </a:cubicBezTo>
                <a:cubicBezTo>
                  <a:pt x="337" y="26"/>
                  <a:pt x="337" y="27"/>
                  <a:pt x="337" y="27"/>
                </a:cubicBezTo>
                <a:cubicBezTo>
                  <a:pt x="333" y="27"/>
                  <a:pt x="331" y="29"/>
                  <a:pt x="328" y="30"/>
                </a:cubicBezTo>
                <a:cubicBezTo>
                  <a:pt x="328" y="31"/>
                  <a:pt x="327" y="31"/>
                  <a:pt x="326" y="31"/>
                </a:cubicBezTo>
                <a:cubicBezTo>
                  <a:pt x="324" y="33"/>
                  <a:pt x="324" y="34"/>
                  <a:pt x="320" y="34"/>
                </a:cubicBezTo>
                <a:cubicBezTo>
                  <a:pt x="320" y="35"/>
                  <a:pt x="320" y="36"/>
                  <a:pt x="321" y="37"/>
                </a:cubicBezTo>
                <a:cubicBezTo>
                  <a:pt x="320" y="37"/>
                  <a:pt x="320" y="37"/>
                  <a:pt x="319" y="38"/>
                </a:cubicBezTo>
                <a:cubicBezTo>
                  <a:pt x="315" y="40"/>
                  <a:pt x="312" y="38"/>
                  <a:pt x="307" y="37"/>
                </a:cubicBezTo>
                <a:cubicBezTo>
                  <a:pt x="307" y="38"/>
                  <a:pt x="307" y="38"/>
                  <a:pt x="307" y="39"/>
                </a:cubicBezTo>
                <a:cubicBezTo>
                  <a:pt x="308" y="39"/>
                  <a:pt x="309" y="40"/>
                  <a:pt x="310" y="41"/>
                </a:cubicBezTo>
                <a:cubicBezTo>
                  <a:pt x="310" y="41"/>
                  <a:pt x="310" y="41"/>
                  <a:pt x="310" y="41"/>
                </a:cubicBezTo>
                <a:cubicBezTo>
                  <a:pt x="307" y="42"/>
                  <a:pt x="304" y="41"/>
                  <a:pt x="301" y="41"/>
                </a:cubicBezTo>
                <a:cubicBezTo>
                  <a:pt x="300" y="41"/>
                  <a:pt x="299" y="41"/>
                  <a:pt x="298" y="41"/>
                </a:cubicBezTo>
                <a:cubicBezTo>
                  <a:pt x="298" y="41"/>
                  <a:pt x="298" y="42"/>
                  <a:pt x="298" y="43"/>
                </a:cubicBezTo>
                <a:cubicBezTo>
                  <a:pt x="300" y="43"/>
                  <a:pt x="304" y="43"/>
                  <a:pt x="305" y="44"/>
                </a:cubicBezTo>
                <a:cubicBezTo>
                  <a:pt x="305" y="45"/>
                  <a:pt x="305" y="46"/>
                  <a:pt x="305" y="46"/>
                </a:cubicBezTo>
                <a:cubicBezTo>
                  <a:pt x="305" y="47"/>
                  <a:pt x="304" y="47"/>
                  <a:pt x="303" y="47"/>
                </a:cubicBezTo>
                <a:cubicBezTo>
                  <a:pt x="303" y="48"/>
                  <a:pt x="303" y="49"/>
                  <a:pt x="303" y="50"/>
                </a:cubicBezTo>
                <a:cubicBezTo>
                  <a:pt x="302" y="50"/>
                  <a:pt x="301" y="50"/>
                  <a:pt x="300" y="50"/>
                </a:cubicBezTo>
                <a:cubicBezTo>
                  <a:pt x="300" y="50"/>
                  <a:pt x="300" y="50"/>
                  <a:pt x="300" y="50"/>
                </a:cubicBezTo>
                <a:cubicBezTo>
                  <a:pt x="300" y="51"/>
                  <a:pt x="301" y="52"/>
                  <a:pt x="301" y="52"/>
                </a:cubicBezTo>
                <a:cubicBezTo>
                  <a:pt x="300" y="52"/>
                  <a:pt x="298" y="53"/>
                  <a:pt x="297" y="52"/>
                </a:cubicBezTo>
                <a:cubicBezTo>
                  <a:pt x="296" y="52"/>
                  <a:pt x="295" y="52"/>
                  <a:pt x="294" y="52"/>
                </a:cubicBezTo>
                <a:cubicBezTo>
                  <a:pt x="294" y="53"/>
                  <a:pt x="295" y="54"/>
                  <a:pt x="295" y="55"/>
                </a:cubicBezTo>
                <a:cubicBezTo>
                  <a:pt x="294" y="57"/>
                  <a:pt x="291" y="57"/>
                  <a:pt x="289" y="56"/>
                </a:cubicBezTo>
                <a:cubicBezTo>
                  <a:pt x="286" y="56"/>
                  <a:pt x="284" y="54"/>
                  <a:pt x="282" y="57"/>
                </a:cubicBezTo>
                <a:cubicBezTo>
                  <a:pt x="282" y="57"/>
                  <a:pt x="282" y="57"/>
                  <a:pt x="282" y="57"/>
                </a:cubicBezTo>
                <a:cubicBezTo>
                  <a:pt x="284" y="58"/>
                  <a:pt x="289" y="58"/>
                  <a:pt x="292" y="59"/>
                </a:cubicBezTo>
                <a:cubicBezTo>
                  <a:pt x="293" y="59"/>
                  <a:pt x="294" y="59"/>
                  <a:pt x="295" y="59"/>
                </a:cubicBezTo>
                <a:cubicBezTo>
                  <a:pt x="295" y="59"/>
                  <a:pt x="296" y="60"/>
                  <a:pt x="296" y="60"/>
                </a:cubicBezTo>
                <a:cubicBezTo>
                  <a:pt x="296" y="60"/>
                  <a:pt x="296" y="61"/>
                  <a:pt x="296" y="61"/>
                </a:cubicBezTo>
                <a:cubicBezTo>
                  <a:pt x="295" y="61"/>
                  <a:pt x="295" y="62"/>
                  <a:pt x="295" y="62"/>
                </a:cubicBezTo>
                <a:cubicBezTo>
                  <a:pt x="293" y="63"/>
                  <a:pt x="291" y="63"/>
                  <a:pt x="290" y="63"/>
                </a:cubicBezTo>
                <a:cubicBezTo>
                  <a:pt x="288" y="64"/>
                  <a:pt x="288" y="64"/>
                  <a:pt x="286" y="64"/>
                </a:cubicBezTo>
                <a:cubicBezTo>
                  <a:pt x="286" y="64"/>
                  <a:pt x="284" y="61"/>
                  <a:pt x="284" y="61"/>
                </a:cubicBezTo>
                <a:cubicBezTo>
                  <a:pt x="284" y="62"/>
                  <a:pt x="283" y="62"/>
                  <a:pt x="282" y="62"/>
                </a:cubicBezTo>
                <a:cubicBezTo>
                  <a:pt x="282" y="61"/>
                  <a:pt x="281" y="61"/>
                  <a:pt x="280" y="61"/>
                </a:cubicBezTo>
                <a:cubicBezTo>
                  <a:pt x="280" y="61"/>
                  <a:pt x="280" y="61"/>
                  <a:pt x="280" y="61"/>
                </a:cubicBezTo>
                <a:cubicBezTo>
                  <a:pt x="281" y="62"/>
                  <a:pt x="281" y="62"/>
                  <a:pt x="281" y="63"/>
                </a:cubicBezTo>
                <a:cubicBezTo>
                  <a:pt x="277" y="63"/>
                  <a:pt x="276" y="62"/>
                  <a:pt x="274" y="60"/>
                </a:cubicBezTo>
                <a:cubicBezTo>
                  <a:pt x="274" y="60"/>
                  <a:pt x="273" y="60"/>
                  <a:pt x="273" y="60"/>
                </a:cubicBezTo>
                <a:cubicBezTo>
                  <a:pt x="273" y="61"/>
                  <a:pt x="274" y="62"/>
                  <a:pt x="274" y="62"/>
                </a:cubicBezTo>
                <a:cubicBezTo>
                  <a:pt x="274" y="63"/>
                  <a:pt x="273" y="63"/>
                  <a:pt x="272" y="63"/>
                </a:cubicBezTo>
                <a:cubicBezTo>
                  <a:pt x="270" y="63"/>
                  <a:pt x="267" y="63"/>
                  <a:pt x="265" y="63"/>
                </a:cubicBezTo>
                <a:cubicBezTo>
                  <a:pt x="264" y="62"/>
                  <a:pt x="263" y="61"/>
                  <a:pt x="262" y="61"/>
                </a:cubicBezTo>
                <a:cubicBezTo>
                  <a:pt x="261" y="62"/>
                  <a:pt x="262" y="62"/>
                  <a:pt x="261" y="63"/>
                </a:cubicBezTo>
                <a:cubicBezTo>
                  <a:pt x="260" y="62"/>
                  <a:pt x="259" y="62"/>
                  <a:pt x="258" y="62"/>
                </a:cubicBezTo>
                <a:cubicBezTo>
                  <a:pt x="258" y="61"/>
                  <a:pt x="258" y="60"/>
                  <a:pt x="259" y="59"/>
                </a:cubicBezTo>
                <a:cubicBezTo>
                  <a:pt x="261" y="59"/>
                  <a:pt x="261" y="58"/>
                  <a:pt x="263" y="58"/>
                </a:cubicBezTo>
                <a:cubicBezTo>
                  <a:pt x="264" y="57"/>
                  <a:pt x="265" y="58"/>
                  <a:pt x="266" y="57"/>
                </a:cubicBezTo>
                <a:cubicBezTo>
                  <a:pt x="266" y="57"/>
                  <a:pt x="265" y="57"/>
                  <a:pt x="265" y="57"/>
                </a:cubicBezTo>
                <a:cubicBezTo>
                  <a:pt x="264" y="57"/>
                  <a:pt x="263" y="55"/>
                  <a:pt x="262" y="53"/>
                </a:cubicBezTo>
                <a:cubicBezTo>
                  <a:pt x="263" y="53"/>
                  <a:pt x="263" y="53"/>
                  <a:pt x="263" y="53"/>
                </a:cubicBezTo>
                <a:cubicBezTo>
                  <a:pt x="263" y="53"/>
                  <a:pt x="264" y="53"/>
                  <a:pt x="265" y="53"/>
                </a:cubicBezTo>
                <a:cubicBezTo>
                  <a:pt x="266" y="53"/>
                  <a:pt x="268" y="53"/>
                  <a:pt x="269" y="54"/>
                </a:cubicBezTo>
                <a:cubicBezTo>
                  <a:pt x="270" y="55"/>
                  <a:pt x="271" y="56"/>
                  <a:pt x="273" y="57"/>
                </a:cubicBezTo>
                <a:cubicBezTo>
                  <a:pt x="274" y="57"/>
                  <a:pt x="277" y="57"/>
                  <a:pt x="278" y="57"/>
                </a:cubicBezTo>
                <a:cubicBezTo>
                  <a:pt x="278" y="57"/>
                  <a:pt x="278" y="57"/>
                  <a:pt x="278" y="57"/>
                </a:cubicBezTo>
                <a:cubicBezTo>
                  <a:pt x="278" y="56"/>
                  <a:pt x="278" y="56"/>
                  <a:pt x="278" y="56"/>
                </a:cubicBezTo>
                <a:cubicBezTo>
                  <a:pt x="278" y="55"/>
                  <a:pt x="278" y="55"/>
                  <a:pt x="279" y="55"/>
                </a:cubicBezTo>
                <a:cubicBezTo>
                  <a:pt x="279" y="55"/>
                  <a:pt x="279" y="55"/>
                  <a:pt x="279" y="55"/>
                </a:cubicBezTo>
                <a:cubicBezTo>
                  <a:pt x="277" y="55"/>
                  <a:pt x="274" y="55"/>
                  <a:pt x="273" y="54"/>
                </a:cubicBezTo>
                <a:cubicBezTo>
                  <a:pt x="273" y="53"/>
                  <a:pt x="273" y="52"/>
                  <a:pt x="273" y="51"/>
                </a:cubicBezTo>
                <a:cubicBezTo>
                  <a:pt x="273" y="51"/>
                  <a:pt x="273" y="51"/>
                  <a:pt x="273" y="51"/>
                </a:cubicBezTo>
                <a:cubicBezTo>
                  <a:pt x="271" y="51"/>
                  <a:pt x="268" y="50"/>
                  <a:pt x="266" y="50"/>
                </a:cubicBezTo>
                <a:cubicBezTo>
                  <a:pt x="266" y="50"/>
                  <a:pt x="266" y="50"/>
                  <a:pt x="266" y="50"/>
                </a:cubicBezTo>
                <a:cubicBezTo>
                  <a:pt x="267" y="48"/>
                  <a:pt x="267" y="47"/>
                  <a:pt x="268" y="46"/>
                </a:cubicBezTo>
                <a:cubicBezTo>
                  <a:pt x="269" y="45"/>
                  <a:pt x="274" y="46"/>
                  <a:pt x="276" y="46"/>
                </a:cubicBezTo>
                <a:cubicBezTo>
                  <a:pt x="278" y="46"/>
                  <a:pt x="279" y="47"/>
                  <a:pt x="281" y="47"/>
                </a:cubicBezTo>
                <a:cubicBezTo>
                  <a:pt x="281" y="47"/>
                  <a:pt x="282" y="47"/>
                  <a:pt x="282" y="47"/>
                </a:cubicBezTo>
                <a:cubicBezTo>
                  <a:pt x="282" y="47"/>
                  <a:pt x="283" y="47"/>
                  <a:pt x="283" y="47"/>
                </a:cubicBezTo>
                <a:cubicBezTo>
                  <a:pt x="282" y="46"/>
                  <a:pt x="280" y="45"/>
                  <a:pt x="278" y="44"/>
                </a:cubicBezTo>
                <a:cubicBezTo>
                  <a:pt x="278" y="44"/>
                  <a:pt x="277" y="43"/>
                  <a:pt x="276" y="43"/>
                </a:cubicBezTo>
                <a:cubicBezTo>
                  <a:pt x="274" y="42"/>
                  <a:pt x="272" y="40"/>
                  <a:pt x="271" y="39"/>
                </a:cubicBezTo>
                <a:cubicBezTo>
                  <a:pt x="271" y="39"/>
                  <a:pt x="270" y="40"/>
                  <a:pt x="270" y="40"/>
                </a:cubicBezTo>
                <a:cubicBezTo>
                  <a:pt x="270" y="40"/>
                  <a:pt x="270" y="40"/>
                  <a:pt x="270" y="40"/>
                </a:cubicBezTo>
                <a:cubicBezTo>
                  <a:pt x="269" y="39"/>
                  <a:pt x="269" y="38"/>
                  <a:pt x="268" y="37"/>
                </a:cubicBezTo>
                <a:cubicBezTo>
                  <a:pt x="268" y="37"/>
                  <a:pt x="268" y="36"/>
                  <a:pt x="268" y="36"/>
                </a:cubicBezTo>
                <a:cubicBezTo>
                  <a:pt x="268" y="36"/>
                  <a:pt x="268" y="36"/>
                  <a:pt x="268" y="36"/>
                </a:cubicBezTo>
                <a:cubicBezTo>
                  <a:pt x="270" y="36"/>
                  <a:pt x="271" y="36"/>
                  <a:pt x="273" y="36"/>
                </a:cubicBezTo>
                <a:cubicBezTo>
                  <a:pt x="274" y="36"/>
                  <a:pt x="276" y="36"/>
                  <a:pt x="277" y="36"/>
                </a:cubicBezTo>
                <a:cubicBezTo>
                  <a:pt x="279" y="37"/>
                  <a:pt x="281" y="39"/>
                  <a:pt x="283" y="40"/>
                </a:cubicBezTo>
                <a:cubicBezTo>
                  <a:pt x="284" y="40"/>
                  <a:pt x="285" y="40"/>
                  <a:pt x="286" y="40"/>
                </a:cubicBezTo>
                <a:cubicBezTo>
                  <a:pt x="286" y="40"/>
                  <a:pt x="285" y="39"/>
                  <a:pt x="285" y="39"/>
                </a:cubicBezTo>
                <a:cubicBezTo>
                  <a:pt x="284" y="38"/>
                  <a:pt x="282" y="38"/>
                  <a:pt x="281" y="37"/>
                </a:cubicBezTo>
                <a:cubicBezTo>
                  <a:pt x="282" y="36"/>
                  <a:pt x="283" y="36"/>
                  <a:pt x="283" y="35"/>
                </a:cubicBezTo>
                <a:cubicBezTo>
                  <a:pt x="284" y="34"/>
                  <a:pt x="285" y="34"/>
                  <a:pt x="285" y="34"/>
                </a:cubicBezTo>
                <a:cubicBezTo>
                  <a:pt x="286" y="34"/>
                  <a:pt x="287" y="34"/>
                  <a:pt x="288" y="34"/>
                </a:cubicBezTo>
                <a:cubicBezTo>
                  <a:pt x="289" y="33"/>
                  <a:pt x="289" y="33"/>
                  <a:pt x="290" y="33"/>
                </a:cubicBezTo>
                <a:cubicBezTo>
                  <a:pt x="292" y="33"/>
                  <a:pt x="295" y="32"/>
                  <a:pt x="297" y="32"/>
                </a:cubicBezTo>
                <a:cubicBezTo>
                  <a:pt x="297" y="32"/>
                  <a:pt x="297" y="32"/>
                  <a:pt x="297" y="32"/>
                </a:cubicBezTo>
                <a:cubicBezTo>
                  <a:pt x="296" y="31"/>
                  <a:pt x="295" y="31"/>
                  <a:pt x="294" y="30"/>
                </a:cubicBezTo>
                <a:cubicBezTo>
                  <a:pt x="293" y="30"/>
                  <a:pt x="290" y="30"/>
                  <a:pt x="288" y="30"/>
                </a:cubicBezTo>
                <a:cubicBezTo>
                  <a:pt x="287" y="31"/>
                  <a:pt x="285" y="32"/>
                  <a:pt x="283" y="32"/>
                </a:cubicBezTo>
                <a:cubicBezTo>
                  <a:pt x="282" y="32"/>
                  <a:pt x="281" y="32"/>
                  <a:pt x="281" y="32"/>
                </a:cubicBezTo>
                <a:cubicBezTo>
                  <a:pt x="280" y="32"/>
                  <a:pt x="280" y="32"/>
                  <a:pt x="280" y="32"/>
                </a:cubicBezTo>
                <a:cubicBezTo>
                  <a:pt x="279" y="32"/>
                  <a:pt x="278" y="32"/>
                  <a:pt x="277" y="31"/>
                </a:cubicBezTo>
                <a:cubicBezTo>
                  <a:pt x="277" y="32"/>
                  <a:pt x="276" y="32"/>
                  <a:pt x="275" y="32"/>
                </a:cubicBezTo>
                <a:cubicBezTo>
                  <a:pt x="274" y="32"/>
                  <a:pt x="274" y="32"/>
                  <a:pt x="273" y="32"/>
                </a:cubicBezTo>
                <a:cubicBezTo>
                  <a:pt x="272" y="32"/>
                  <a:pt x="272" y="33"/>
                  <a:pt x="271" y="33"/>
                </a:cubicBezTo>
                <a:cubicBezTo>
                  <a:pt x="271" y="32"/>
                  <a:pt x="271" y="31"/>
                  <a:pt x="271" y="30"/>
                </a:cubicBezTo>
                <a:cubicBezTo>
                  <a:pt x="272" y="30"/>
                  <a:pt x="272" y="30"/>
                  <a:pt x="273" y="29"/>
                </a:cubicBezTo>
                <a:cubicBezTo>
                  <a:pt x="273" y="29"/>
                  <a:pt x="273" y="29"/>
                  <a:pt x="273" y="28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70" y="26"/>
                  <a:pt x="263" y="28"/>
                  <a:pt x="262" y="29"/>
                </a:cubicBezTo>
                <a:cubicBezTo>
                  <a:pt x="261" y="30"/>
                  <a:pt x="260" y="30"/>
                  <a:pt x="259" y="31"/>
                </a:cubicBezTo>
                <a:cubicBezTo>
                  <a:pt x="258" y="31"/>
                  <a:pt x="258" y="30"/>
                  <a:pt x="257" y="30"/>
                </a:cubicBezTo>
                <a:cubicBezTo>
                  <a:pt x="257" y="30"/>
                  <a:pt x="257" y="30"/>
                  <a:pt x="257" y="30"/>
                </a:cubicBezTo>
                <a:cubicBezTo>
                  <a:pt x="258" y="29"/>
                  <a:pt x="259" y="30"/>
                  <a:pt x="259" y="29"/>
                </a:cubicBezTo>
                <a:cubicBezTo>
                  <a:pt x="258" y="28"/>
                  <a:pt x="258" y="28"/>
                  <a:pt x="258" y="27"/>
                </a:cubicBezTo>
                <a:cubicBezTo>
                  <a:pt x="256" y="27"/>
                  <a:pt x="254" y="26"/>
                  <a:pt x="253" y="26"/>
                </a:cubicBezTo>
                <a:cubicBezTo>
                  <a:pt x="252" y="25"/>
                  <a:pt x="252" y="24"/>
                  <a:pt x="252" y="24"/>
                </a:cubicBezTo>
                <a:cubicBezTo>
                  <a:pt x="253" y="23"/>
                  <a:pt x="253" y="23"/>
                  <a:pt x="253" y="23"/>
                </a:cubicBezTo>
                <a:cubicBezTo>
                  <a:pt x="255" y="22"/>
                  <a:pt x="258" y="22"/>
                  <a:pt x="261" y="22"/>
                </a:cubicBezTo>
                <a:cubicBezTo>
                  <a:pt x="262" y="22"/>
                  <a:pt x="263" y="21"/>
                  <a:pt x="265" y="21"/>
                </a:cubicBezTo>
                <a:cubicBezTo>
                  <a:pt x="265" y="21"/>
                  <a:pt x="266" y="22"/>
                  <a:pt x="267" y="22"/>
                </a:cubicBezTo>
                <a:cubicBezTo>
                  <a:pt x="268" y="22"/>
                  <a:pt x="268" y="21"/>
                  <a:pt x="268" y="21"/>
                </a:cubicBezTo>
                <a:cubicBezTo>
                  <a:pt x="269" y="20"/>
                  <a:pt x="271" y="19"/>
                  <a:pt x="273" y="19"/>
                </a:cubicBezTo>
                <a:cubicBezTo>
                  <a:pt x="273" y="20"/>
                  <a:pt x="274" y="20"/>
                  <a:pt x="275" y="20"/>
                </a:cubicBezTo>
                <a:cubicBezTo>
                  <a:pt x="277" y="21"/>
                  <a:pt x="279" y="20"/>
                  <a:pt x="281" y="21"/>
                </a:cubicBezTo>
                <a:cubicBezTo>
                  <a:pt x="282" y="21"/>
                  <a:pt x="288" y="23"/>
                  <a:pt x="289" y="23"/>
                </a:cubicBezTo>
                <a:cubicBezTo>
                  <a:pt x="289" y="22"/>
                  <a:pt x="289" y="22"/>
                  <a:pt x="289" y="22"/>
                </a:cubicBezTo>
                <a:cubicBezTo>
                  <a:pt x="289" y="22"/>
                  <a:pt x="289" y="22"/>
                  <a:pt x="289" y="22"/>
                </a:cubicBezTo>
                <a:cubicBezTo>
                  <a:pt x="288" y="21"/>
                  <a:pt x="288" y="21"/>
                  <a:pt x="287" y="21"/>
                </a:cubicBezTo>
                <a:cubicBezTo>
                  <a:pt x="285" y="20"/>
                  <a:pt x="284" y="19"/>
                  <a:pt x="283" y="18"/>
                </a:cubicBezTo>
                <a:cubicBezTo>
                  <a:pt x="283" y="18"/>
                  <a:pt x="284" y="17"/>
                  <a:pt x="284" y="17"/>
                </a:cubicBezTo>
                <a:cubicBezTo>
                  <a:pt x="285" y="17"/>
                  <a:pt x="286" y="16"/>
                  <a:pt x="287" y="15"/>
                </a:cubicBezTo>
                <a:cubicBezTo>
                  <a:pt x="289" y="15"/>
                  <a:pt x="290" y="15"/>
                  <a:pt x="291" y="15"/>
                </a:cubicBezTo>
                <a:cubicBezTo>
                  <a:pt x="292" y="15"/>
                  <a:pt x="293" y="14"/>
                  <a:pt x="293" y="14"/>
                </a:cubicBezTo>
                <a:cubicBezTo>
                  <a:pt x="295" y="15"/>
                  <a:pt x="297" y="15"/>
                  <a:pt x="298" y="15"/>
                </a:cubicBezTo>
                <a:cubicBezTo>
                  <a:pt x="300" y="16"/>
                  <a:pt x="301" y="18"/>
                  <a:pt x="302" y="18"/>
                </a:cubicBezTo>
                <a:cubicBezTo>
                  <a:pt x="302" y="18"/>
                  <a:pt x="302" y="17"/>
                  <a:pt x="302" y="17"/>
                </a:cubicBezTo>
                <a:cubicBezTo>
                  <a:pt x="302" y="16"/>
                  <a:pt x="300" y="14"/>
                  <a:pt x="300" y="14"/>
                </a:cubicBezTo>
                <a:cubicBezTo>
                  <a:pt x="300" y="14"/>
                  <a:pt x="300" y="13"/>
                  <a:pt x="301" y="13"/>
                </a:cubicBezTo>
                <a:cubicBezTo>
                  <a:pt x="302" y="13"/>
                  <a:pt x="304" y="14"/>
                  <a:pt x="305" y="14"/>
                </a:cubicBezTo>
                <a:cubicBezTo>
                  <a:pt x="306" y="14"/>
                  <a:pt x="307" y="14"/>
                  <a:pt x="308" y="14"/>
                </a:cubicBezTo>
                <a:cubicBezTo>
                  <a:pt x="309" y="15"/>
                  <a:pt x="309" y="16"/>
                  <a:pt x="311" y="16"/>
                </a:cubicBezTo>
                <a:cubicBezTo>
                  <a:pt x="311" y="15"/>
                  <a:pt x="311" y="14"/>
                  <a:pt x="310" y="14"/>
                </a:cubicBezTo>
                <a:cubicBezTo>
                  <a:pt x="310" y="14"/>
                  <a:pt x="310" y="14"/>
                  <a:pt x="310" y="14"/>
                </a:cubicBezTo>
                <a:cubicBezTo>
                  <a:pt x="312" y="14"/>
                  <a:pt x="314" y="14"/>
                  <a:pt x="315" y="14"/>
                </a:cubicBezTo>
                <a:cubicBezTo>
                  <a:pt x="316" y="14"/>
                  <a:pt x="317" y="15"/>
                  <a:pt x="318" y="16"/>
                </a:cubicBezTo>
                <a:cubicBezTo>
                  <a:pt x="318" y="16"/>
                  <a:pt x="318" y="16"/>
                  <a:pt x="318" y="16"/>
                </a:cubicBezTo>
                <a:cubicBezTo>
                  <a:pt x="318" y="15"/>
                  <a:pt x="318" y="14"/>
                  <a:pt x="318" y="13"/>
                </a:cubicBezTo>
                <a:cubicBezTo>
                  <a:pt x="322" y="13"/>
                  <a:pt x="325" y="15"/>
                  <a:pt x="329" y="15"/>
                </a:cubicBezTo>
                <a:cubicBezTo>
                  <a:pt x="330" y="15"/>
                  <a:pt x="330" y="15"/>
                  <a:pt x="331" y="15"/>
                </a:cubicBezTo>
                <a:cubicBezTo>
                  <a:pt x="333" y="15"/>
                  <a:pt x="335" y="15"/>
                  <a:pt x="337" y="15"/>
                </a:cubicBezTo>
                <a:cubicBezTo>
                  <a:pt x="337" y="15"/>
                  <a:pt x="338" y="16"/>
                  <a:pt x="339" y="16"/>
                </a:cubicBezTo>
                <a:cubicBezTo>
                  <a:pt x="340" y="16"/>
                  <a:pt x="340" y="16"/>
                  <a:pt x="341" y="16"/>
                </a:cubicBezTo>
                <a:cubicBezTo>
                  <a:pt x="342" y="16"/>
                  <a:pt x="343" y="17"/>
                  <a:pt x="343" y="17"/>
                </a:cubicBezTo>
                <a:cubicBezTo>
                  <a:pt x="344" y="17"/>
                  <a:pt x="345" y="17"/>
                  <a:pt x="346" y="17"/>
                </a:cubicBezTo>
                <a:cubicBezTo>
                  <a:pt x="347" y="18"/>
                  <a:pt x="347" y="18"/>
                  <a:pt x="348" y="19"/>
                </a:cubicBezTo>
                <a:cubicBezTo>
                  <a:pt x="348" y="19"/>
                  <a:pt x="348" y="19"/>
                  <a:pt x="347" y="20"/>
                </a:cubicBezTo>
                <a:cubicBezTo>
                  <a:pt x="345" y="20"/>
                  <a:pt x="344" y="22"/>
                  <a:pt x="341" y="22"/>
                </a:cubicBezTo>
                <a:close/>
                <a:moveTo>
                  <a:pt x="257" y="32"/>
                </a:moveTo>
                <a:cubicBezTo>
                  <a:pt x="257" y="33"/>
                  <a:pt x="258" y="33"/>
                  <a:pt x="258" y="33"/>
                </a:cubicBezTo>
                <a:cubicBezTo>
                  <a:pt x="258" y="34"/>
                  <a:pt x="259" y="35"/>
                  <a:pt x="259" y="36"/>
                </a:cubicBezTo>
                <a:cubicBezTo>
                  <a:pt x="260" y="37"/>
                  <a:pt x="261" y="37"/>
                  <a:pt x="261" y="37"/>
                </a:cubicBezTo>
                <a:cubicBezTo>
                  <a:pt x="262" y="36"/>
                  <a:pt x="262" y="35"/>
                  <a:pt x="262" y="35"/>
                </a:cubicBezTo>
                <a:cubicBezTo>
                  <a:pt x="262" y="34"/>
                  <a:pt x="262" y="34"/>
                  <a:pt x="262" y="34"/>
                </a:cubicBezTo>
                <a:cubicBezTo>
                  <a:pt x="263" y="35"/>
                  <a:pt x="265" y="36"/>
                  <a:pt x="265" y="37"/>
                </a:cubicBezTo>
                <a:cubicBezTo>
                  <a:pt x="265" y="38"/>
                  <a:pt x="265" y="39"/>
                  <a:pt x="265" y="40"/>
                </a:cubicBezTo>
                <a:cubicBezTo>
                  <a:pt x="265" y="41"/>
                  <a:pt x="266" y="41"/>
                  <a:pt x="266" y="42"/>
                </a:cubicBezTo>
                <a:cubicBezTo>
                  <a:pt x="269" y="42"/>
                  <a:pt x="270" y="41"/>
                  <a:pt x="271" y="43"/>
                </a:cubicBezTo>
                <a:cubicBezTo>
                  <a:pt x="271" y="43"/>
                  <a:pt x="270" y="43"/>
                  <a:pt x="270" y="42"/>
                </a:cubicBezTo>
                <a:cubicBezTo>
                  <a:pt x="267" y="44"/>
                  <a:pt x="264" y="43"/>
                  <a:pt x="263" y="47"/>
                </a:cubicBezTo>
                <a:cubicBezTo>
                  <a:pt x="262" y="47"/>
                  <a:pt x="261" y="46"/>
                  <a:pt x="260" y="46"/>
                </a:cubicBezTo>
                <a:cubicBezTo>
                  <a:pt x="260" y="46"/>
                  <a:pt x="260" y="47"/>
                  <a:pt x="260" y="47"/>
                </a:cubicBezTo>
                <a:cubicBezTo>
                  <a:pt x="260" y="47"/>
                  <a:pt x="260" y="48"/>
                  <a:pt x="260" y="49"/>
                </a:cubicBezTo>
                <a:cubicBezTo>
                  <a:pt x="260" y="49"/>
                  <a:pt x="260" y="50"/>
                  <a:pt x="259" y="50"/>
                </a:cubicBezTo>
                <a:cubicBezTo>
                  <a:pt x="258" y="49"/>
                  <a:pt x="257" y="48"/>
                  <a:pt x="256" y="48"/>
                </a:cubicBezTo>
                <a:cubicBezTo>
                  <a:pt x="256" y="49"/>
                  <a:pt x="256" y="50"/>
                  <a:pt x="255" y="50"/>
                </a:cubicBezTo>
                <a:cubicBezTo>
                  <a:pt x="253" y="50"/>
                  <a:pt x="250" y="50"/>
                  <a:pt x="248" y="49"/>
                </a:cubicBezTo>
                <a:cubicBezTo>
                  <a:pt x="248" y="49"/>
                  <a:pt x="248" y="49"/>
                  <a:pt x="247" y="49"/>
                </a:cubicBezTo>
                <a:cubicBezTo>
                  <a:pt x="246" y="48"/>
                  <a:pt x="246" y="47"/>
                  <a:pt x="245" y="47"/>
                </a:cubicBezTo>
                <a:cubicBezTo>
                  <a:pt x="244" y="46"/>
                  <a:pt x="243" y="45"/>
                  <a:pt x="243" y="44"/>
                </a:cubicBezTo>
                <a:cubicBezTo>
                  <a:pt x="243" y="44"/>
                  <a:pt x="244" y="43"/>
                  <a:pt x="245" y="43"/>
                </a:cubicBezTo>
                <a:cubicBezTo>
                  <a:pt x="247" y="43"/>
                  <a:pt x="252" y="44"/>
                  <a:pt x="254" y="44"/>
                </a:cubicBezTo>
                <a:cubicBezTo>
                  <a:pt x="253" y="43"/>
                  <a:pt x="248" y="41"/>
                  <a:pt x="246" y="41"/>
                </a:cubicBezTo>
                <a:cubicBezTo>
                  <a:pt x="245" y="41"/>
                  <a:pt x="245" y="41"/>
                  <a:pt x="244" y="42"/>
                </a:cubicBezTo>
                <a:cubicBezTo>
                  <a:pt x="244" y="42"/>
                  <a:pt x="243" y="41"/>
                  <a:pt x="242" y="41"/>
                </a:cubicBezTo>
                <a:cubicBezTo>
                  <a:pt x="241" y="42"/>
                  <a:pt x="240" y="43"/>
                  <a:pt x="240" y="42"/>
                </a:cubicBezTo>
                <a:cubicBezTo>
                  <a:pt x="238" y="42"/>
                  <a:pt x="238" y="40"/>
                  <a:pt x="237" y="40"/>
                </a:cubicBezTo>
                <a:cubicBezTo>
                  <a:pt x="236" y="39"/>
                  <a:pt x="236" y="39"/>
                  <a:pt x="235" y="38"/>
                </a:cubicBezTo>
                <a:cubicBezTo>
                  <a:pt x="235" y="38"/>
                  <a:pt x="235" y="37"/>
                  <a:pt x="235" y="37"/>
                </a:cubicBezTo>
                <a:cubicBezTo>
                  <a:pt x="235" y="37"/>
                  <a:pt x="235" y="37"/>
                  <a:pt x="235" y="37"/>
                </a:cubicBezTo>
                <a:cubicBezTo>
                  <a:pt x="237" y="38"/>
                  <a:pt x="239" y="37"/>
                  <a:pt x="241" y="37"/>
                </a:cubicBezTo>
                <a:cubicBezTo>
                  <a:pt x="240" y="36"/>
                  <a:pt x="239" y="36"/>
                  <a:pt x="238" y="35"/>
                </a:cubicBezTo>
                <a:cubicBezTo>
                  <a:pt x="238" y="34"/>
                  <a:pt x="238" y="34"/>
                  <a:pt x="239" y="34"/>
                </a:cubicBezTo>
                <a:cubicBezTo>
                  <a:pt x="239" y="33"/>
                  <a:pt x="242" y="34"/>
                  <a:pt x="242" y="33"/>
                </a:cubicBezTo>
                <a:cubicBezTo>
                  <a:pt x="242" y="33"/>
                  <a:pt x="242" y="33"/>
                  <a:pt x="242" y="33"/>
                </a:cubicBezTo>
                <a:cubicBezTo>
                  <a:pt x="241" y="32"/>
                  <a:pt x="241" y="31"/>
                  <a:pt x="240" y="30"/>
                </a:cubicBezTo>
                <a:cubicBezTo>
                  <a:pt x="240" y="30"/>
                  <a:pt x="240" y="30"/>
                  <a:pt x="240" y="30"/>
                </a:cubicBezTo>
                <a:cubicBezTo>
                  <a:pt x="241" y="30"/>
                  <a:pt x="242" y="29"/>
                  <a:pt x="243" y="29"/>
                </a:cubicBezTo>
                <a:cubicBezTo>
                  <a:pt x="244" y="29"/>
                  <a:pt x="245" y="29"/>
                  <a:pt x="246" y="29"/>
                </a:cubicBezTo>
                <a:cubicBezTo>
                  <a:pt x="246" y="28"/>
                  <a:pt x="245" y="28"/>
                  <a:pt x="245" y="27"/>
                </a:cubicBezTo>
                <a:cubicBezTo>
                  <a:pt x="249" y="27"/>
                  <a:pt x="250" y="28"/>
                  <a:pt x="252" y="31"/>
                </a:cubicBezTo>
                <a:cubicBezTo>
                  <a:pt x="252" y="32"/>
                  <a:pt x="253" y="32"/>
                  <a:pt x="254" y="33"/>
                </a:cubicBezTo>
                <a:cubicBezTo>
                  <a:pt x="255" y="33"/>
                  <a:pt x="256" y="33"/>
                  <a:pt x="257" y="32"/>
                </a:cubicBezTo>
                <a:close/>
                <a:moveTo>
                  <a:pt x="240" y="50"/>
                </a:moveTo>
                <a:cubicBezTo>
                  <a:pt x="239" y="50"/>
                  <a:pt x="239" y="51"/>
                  <a:pt x="239" y="51"/>
                </a:cubicBezTo>
                <a:cubicBezTo>
                  <a:pt x="234" y="52"/>
                  <a:pt x="232" y="53"/>
                  <a:pt x="230" y="49"/>
                </a:cubicBezTo>
                <a:cubicBezTo>
                  <a:pt x="229" y="48"/>
                  <a:pt x="229" y="48"/>
                  <a:pt x="229" y="47"/>
                </a:cubicBezTo>
                <a:cubicBezTo>
                  <a:pt x="229" y="47"/>
                  <a:pt x="229" y="47"/>
                  <a:pt x="229" y="46"/>
                </a:cubicBezTo>
                <a:cubicBezTo>
                  <a:pt x="230" y="46"/>
                  <a:pt x="230" y="46"/>
                  <a:pt x="231" y="46"/>
                </a:cubicBezTo>
                <a:cubicBezTo>
                  <a:pt x="234" y="46"/>
                  <a:pt x="236" y="48"/>
                  <a:pt x="238" y="48"/>
                </a:cubicBezTo>
                <a:cubicBezTo>
                  <a:pt x="239" y="49"/>
                  <a:pt x="240" y="49"/>
                  <a:pt x="240" y="50"/>
                </a:cubicBezTo>
                <a:close/>
                <a:moveTo>
                  <a:pt x="231" y="64"/>
                </a:moveTo>
                <a:cubicBezTo>
                  <a:pt x="231" y="65"/>
                  <a:pt x="231" y="66"/>
                  <a:pt x="231" y="67"/>
                </a:cubicBezTo>
                <a:cubicBezTo>
                  <a:pt x="231" y="68"/>
                  <a:pt x="230" y="68"/>
                  <a:pt x="230" y="69"/>
                </a:cubicBezTo>
                <a:cubicBezTo>
                  <a:pt x="229" y="69"/>
                  <a:pt x="230" y="71"/>
                  <a:pt x="230" y="72"/>
                </a:cubicBezTo>
                <a:cubicBezTo>
                  <a:pt x="230" y="72"/>
                  <a:pt x="230" y="72"/>
                  <a:pt x="230" y="72"/>
                </a:cubicBezTo>
                <a:cubicBezTo>
                  <a:pt x="229" y="72"/>
                  <a:pt x="228" y="72"/>
                  <a:pt x="227" y="72"/>
                </a:cubicBezTo>
                <a:cubicBezTo>
                  <a:pt x="225" y="72"/>
                  <a:pt x="222" y="73"/>
                  <a:pt x="222" y="70"/>
                </a:cubicBezTo>
                <a:cubicBezTo>
                  <a:pt x="223" y="70"/>
                  <a:pt x="223" y="69"/>
                  <a:pt x="224" y="69"/>
                </a:cubicBezTo>
                <a:cubicBezTo>
                  <a:pt x="224" y="69"/>
                  <a:pt x="224" y="69"/>
                  <a:pt x="224" y="68"/>
                </a:cubicBezTo>
                <a:cubicBezTo>
                  <a:pt x="224" y="68"/>
                  <a:pt x="223" y="68"/>
                  <a:pt x="223" y="68"/>
                </a:cubicBezTo>
                <a:cubicBezTo>
                  <a:pt x="222" y="67"/>
                  <a:pt x="218" y="68"/>
                  <a:pt x="217" y="68"/>
                </a:cubicBezTo>
                <a:cubicBezTo>
                  <a:pt x="216" y="68"/>
                  <a:pt x="216" y="68"/>
                  <a:pt x="215" y="68"/>
                </a:cubicBezTo>
                <a:cubicBezTo>
                  <a:pt x="215" y="67"/>
                  <a:pt x="215" y="67"/>
                  <a:pt x="215" y="66"/>
                </a:cubicBezTo>
                <a:cubicBezTo>
                  <a:pt x="217" y="66"/>
                  <a:pt x="217" y="66"/>
                  <a:pt x="218" y="65"/>
                </a:cubicBezTo>
                <a:cubicBezTo>
                  <a:pt x="218" y="65"/>
                  <a:pt x="218" y="65"/>
                  <a:pt x="218" y="65"/>
                </a:cubicBezTo>
                <a:cubicBezTo>
                  <a:pt x="217" y="64"/>
                  <a:pt x="218" y="63"/>
                  <a:pt x="218" y="62"/>
                </a:cubicBezTo>
                <a:cubicBezTo>
                  <a:pt x="221" y="62"/>
                  <a:pt x="221" y="65"/>
                  <a:pt x="224" y="66"/>
                </a:cubicBezTo>
                <a:cubicBezTo>
                  <a:pt x="224" y="66"/>
                  <a:pt x="224" y="66"/>
                  <a:pt x="224" y="66"/>
                </a:cubicBezTo>
                <a:cubicBezTo>
                  <a:pt x="224" y="64"/>
                  <a:pt x="222" y="63"/>
                  <a:pt x="221" y="62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224" y="60"/>
                  <a:pt x="225" y="63"/>
                  <a:pt x="227" y="63"/>
                </a:cubicBezTo>
                <a:cubicBezTo>
                  <a:pt x="227" y="63"/>
                  <a:pt x="227" y="62"/>
                  <a:pt x="227" y="62"/>
                </a:cubicBezTo>
                <a:cubicBezTo>
                  <a:pt x="228" y="62"/>
                  <a:pt x="228" y="61"/>
                  <a:pt x="228" y="61"/>
                </a:cubicBezTo>
                <a:cubicBezTo>
                  <a:pt x="230" y="62"/>
                  <a:pt x="231" y="62"/>
                  <a:pt x="231" y="64"/>
                </a:cubicBezTo>
                <a:close/>
                <a:moveTo>
                  <a:pt x="223" y="54"/>
                </a:moveTo>
                <a:cubicBezTo>
                  <a:pt x="221" y="53"/>
                  <a:pt x="221" y="51"/>
                  <a:pt x="220" y="50"/>
                </a:cubicBezTo>
                <a:cubicBezTo>
                  <a:pt x="219" y="50"/>
                  <a:pt x="219" y="50"/>
                  <a:pt x="218" y="50"/>
                </a:cubicBezTo>
                <a:cubicBezTo>
                  <a:pt x="214" y="50"/>
                  <a:pt x="208" y="51"/>
                  <a:pt x="207" y="48"/>
                </a:cubicBezTo>
                <a:cubicBezTo>
                  <a:pt x="207" y="48"/>
                  <a:pt x="208" y="47"/>
                  <a:pt x="208" y="47"/>
                </a:cubicBezTo>
                <a:cubicBezTo>
                  <a:pt x="210" y="47"/>
                  <a:pt x="211" y="48"/>
                  <a:pt x="213" y="48"/>
                </a:cubicBezTo>
                <a:cubicBezTo>
                  <a:pt x="212" y="45"/>
                  <a:pt x="208" y="44"/>
                  <a:pt x="206" y="43"/>
                </a:cubicBezTo>
                <a:cubicBezTo>
                  <a:pt x="206" y="43"/>
                  <a:pt x="206" y="43"/>
                  <a:pt x="206" y="43"/>
                </a:cubicBezTo>
                <a:cubicBezTo>
                  <a:pt x="206" y="43"/>
                  <a:pt x="206" y="42"/>
                  <a:pt x="206" y="42"/>
                </a:cubicBezTo>
                <a:cubicBezTo>
                  <a:pt x="208" y="42"/>
                  <a:pt x="211" y="41"/>
                  <a:pt x="213" y="42"/>
                </a:cubicBezTo>
                <a:cubicBezTo>
                  <a:pt x="214" y="43"/>
                  <a:pt x="214" y="45"/>
                  <a:pt x="215" y="45"/>
                </a:cubicBezTo>
                <a:cubicBezTo>
                  <a:pt x="216" y="45"/>
                  <a:pt x="217" y="45"/>
                  <a:pt x="218" y="45"/>
                </a:cubicBezTo>
                <a:cubicBezTo>
                  <a:pt x="222" y="46"/>
                  <a:pt x="223" y="46"/>
                  <a:pt x="225" y="49"/>
                </a:cubicBezTo>
                <a:cubicBezTo>
                  <a:pt x="226" y="50"/>
                  <a:pt x="227" y="51"/>
                  <a:pt x="227" y="53"/>
                </a:cubicBezTo>
                <a:cubicBezTo>
                  <a:pt x="226" y="53"/>
                  <a:pt x="225" y="54"/>
                  <a:pt x="223" y="54"/>
                </a:cubicBezTo>
                <a:close/>
                <a:moveTo>
                  <a:pt x="204" y="72"/>
                </a:moveTo>
                <a:cubicBezTo>
                  <a:pt x="203" y="72"/>
                  <a:pt x="202" y="72"/>
                  <a:pt x="201" y="72"/>
                </a:cubicBezTo>
                <a:cubicBezTo>
                  <a:pt x="201" y="72"/>
                  <a:pt x="200" y="72"/>
                  <a:pt x="199" y="72"/>
                </a:cubicBezTo>
                <a:cubicBezTo>
                  <a:pt x="197" y="72"/>
                  <a:pt x="196" y="72"/>
                  <a:pt x="194" y="72"/>
                </a:cubicBezTo>
                <a:cubicBezTo>
                  <a:pt x="190" y="73"/>
                  <a:pt x="186" y="77"/>
                  <a:pt x="181" y="76"/>
                </a:cubicBezTo>
                <a:cubicBezTo>
                  <a:pt x="179" y="75"/>
                  <a:pt x="179" y="75"/>
                  <a:pt x="178" y="75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77" y="73"/>
                  <a:pt x="177" y="73"/>
                  <a:pt x="177" y="73"/>
                </a:cubicBezTo>
                <a:cubicBezTo>
                  <a:pt x="178" y="73"/>
                  <a:pt x="179" y="73"/>
                  <a:pt x="180" y="73"/>
                </a:cubicBezTo>
                <a:cubicBezTo>
                  <a:pt x="180" y="73"/>
                  <a:pt x="181" y="73"/>
                  <a:pt x="181" y="73"/>
                </a:cubicBezTo>
                <a:cubicBezTo>
                  <a:pt x="183" y="72"/>
                  <a:pt x="185" y="72"/>
                  <a:pt x="186" y="72"/>
                </a:cubicBezTo>
                <a:cubicBezTo>
                  <a:pt x="187" y="71"/>
                  <a:pt x="187" y="71"/>
                  <a:pt x="187" y="70"/>
                </a:cubicBezTo>
                <a:cubicBezTo>
                  <a:pt x="187" y="70"/>
                  <a:pt x="187" y="70"/>
                  <a:pt x="187" y="70"/>
                </a:cubicBezTo>
                <a:cubicBezTo>
                  <a:pt x="185" y="70"/>
                  <a:pt x="184" y="70"/>
                  <a:pt x="182" y="70"/>
                </a:cubicBezTo>
                <a:cubicBezTo>
                  <a:pt x="181" y="70"/>
                  <a:pt x="180" y="70"/>
                  <a:pt x="179" y="71"/>
                </a:cubicBezTo>
                <a:cubicBezTo>
                  <a:pt x="178" y="71"/>
                  <a:pt x="177" y="71"/>
                  <a:pt x="175" y="71"/>
                </a:cubicBezTo>
                <a:cubicBezTo>
                  <a:pt x="175" y="71"/>
                  <a:pt x="174" y="71"/>
                  <a:pt x="174" y="72"/>
                </a:cubicBezTo>
                <a:cubicBezTo>
                  <a:pt x="173" y="71"/>
                  <a:pt x="172" y="71"/>
                  <a:pt x="172" y="71"/>
                </a:cubicBezTo>
                <a:cubicBezTo>
                  <a:pt x="170" y="72"/>
                  <a:pt x="168" y="71"/>
                  <a:pt x="167" y="70"/>
                </a:cubicBezTo>
                <a:cubicBezTo>
                  <a:pt x="167" y="70"/>
                  <a:pt x="167" y="70"/>
                  <a:pt x="167" y="69"/>
                </a:cubicBezTo>
                <a:cubicBezTo>
                  <a:pt x="167" y="69"/>
                  <a:pt x="168" y="69"/>
                  <a:pt x="168" y="68"/>
                </a:cubicBezTo>
                <a:cubicBezTo>
                  <a:pt x="170" y="67"/>
                  <a:pt x="173" y="69"/>
                  <a:pt x="174" y="68"/>
                </a:cubicBezTo>
                <a:cubicBezTo>
                  <a:pt x="173" y="67"/>
                  <a:pt x="172" y="67"/>
                  <a:pt x="171" y="66"/>
                </a:cubicBezTo>
                <a:cubicBezTo>
                  <a:pt x="171" y="66"/>
                  <a:pt x="171" y="65"/>
                  <a:pt x="170" y="64"/>
                </a:cubicBezTo>
                <a:cubicBezTo>
                  <a:pt x="172" y="64"/>
                  <a:pt x="175" y="62"/>
                  <a:pt x="177" y="63"/>
                </a:cubicBezTo>
                <a:cubicBezTo>
                  <a:pt x="178" y="63"/>
                  <a:pt x="178" y="64"/>
                  <a:pt x="179" y="65"/>
                </a:cubicBezTo>
                <a:cubicBezTo>
                  <a:pt x="180" y="65"/>
                  <a:pt x="181" y="65"/>
                  <a:pt x="182" y="64"/>
                </a:cubicBezTo>
                <a:cubicBezTo>
                  <a:pt x="183" y="65"/>
                  <a:pt x="185" y="68"/>
                  <a:pt x="186" y="68"/>
                </a:cubicBezTo>
                <a:cubicBezTo>
                  <a:pt x="187" y="68"/>
                  <a:pt x="188" y="68"/>
                  <a:pt x="189" y="68"/>
                </a:cubicBezTo>
                <a:cubicBezTo>
                  <a:pt x="190" y="68"/>
                  <a:pt x="190" y="68"/>
                  <a:pt x="191" y="68"/>
                </a:cubicBezTo>
                <a:cubicBezTo>
                  <a:pt x="192" y="68"/>
                  <a:pt x="193" y="68"/>
                  <a:pt x="194" y="68"/>
                </a:cubicBezTo>
                <a:cubicBezTo>
                  <a:pt x="194" y="65"/>
                  <a:pt x="192" y="64"/>
                  <a:pt x="190" y="63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91" y="62"/>
                  <a:pt x="191" y="61"/>
                  <a:pt x="192" y="61"/>
                </a:cubicBezTo>
                <a:cubicBezTo>
                  <a:pt x="193" y="61"/>
                  <a:pt x="193" y="60"/>
                  <a:pt x="194" y="60"/>
                </a:cubicBezTo>
                <a:cubicBezTo>
                  <a:pt x="195" y="60"/>
                  <a:pt x="195" y="60"/>
                  <a:pt x="195" y="60"/>
                </a:cubicBezTo>
                <a:cubicBezTo>
                  <a:pt x="196" y="61"/>
                  <a:pt x="196" y="64"/>
                  <a:pt x="197" y="66"/>
                </a:cubicBezTo>
                <a:cubicBezTo>
                  <a:pt x="199" y="66"/>
                  <a:pt x="200" y="67"/>
                  <a:pt x="202" y="68"/>
                </a:cubicBezTo>
                <a:cubicBezTo>
                  <a:pt x="201" y="67"/>
                  <a:pt x="201" y="66"/>
                  <a:pt x="201" y="65"/>
                </a:cubicBezTo>
                <a:cubicBezTo>
                  <a:pt x="203" y="65"/>
                  <a:pt x="204" y="66"/>
                  <a:pt x="206" y="67"/>
                </a:cubicBezTo>
                <a:cubicBezTo>
                  <a:pt x="205" y="68"/>
                  <a:pt x="205" y="71"/>
                  <a:pt x="204" y="72"/>
                </a:cubicBezTo>
                <a:close/>
                <a:moveTo>
                  <a:pt x="189" y="55"/>
                </a:moveTo>
                <a:cubicBezTo>
                  <a:pt x="187" y="56"/>
                  <a:pt x="182" y="56"/>
                  <a:pt x="181" y="55"/>
                </a:cubicBezTo>
                <a:cubicBezTo>
                  <a:pt x="181" y="54"/>
                  <a:pt x="181" y="54"/>
                  <a:pt x="181" y="54"/>
                </a:cubicBezTo>
                <a:cubicBezTo>
                  <a:pt x="181" y="53"/>
                  <a:pt x="181" y="53"/>
                  <a:pt x="181" y="53"/>
                </a:cubicBezTo>
                <a:cubicBezTo>
                  <a:pt x="182" y="53"/>
                  <a:pt x="182" y="52"/>
                  <a:pt x="183" y="52"/>
                </a:cubicBezTo>
                <a:cubicBezTo>
                  <a:pt x="184" y="52"/>
                  <a:pt x="186" y="53"/>
                  <a:pt x="188" y="52"/>
                </a:cubicBezTo>
                <a:cubicBezTo>
                  <a:pt x="189" y="52"/>
                  <a:pt x="191" y="52"/>
                  <a:pt x="192" y="52"/>
                </a:cubicBezTo>
                <a:cubicBezTo>
                  <a:pt x="192" y="53"/>
                  <a:pt x="192" y="53"/>
                  <a:pt x="192" y="53"/>
                </a:cubicBezTo>
                <a:cubicBezTo>
                  <a:pt x="191" y="54"/>
                  <a:pt x="190" y="55"/>
                  <a:pt x="189" y="55"/>
                </a:cubicBezTo>
                <a:close/>
                <a:moveTo>
                  <a:pt x="170" y="58"/>
                </a:moveTo>
                <a:cubicBezTo>
                  <a:pt x="169" y="59"/>
                  <a:pt x="170" y="60"/>
                  <a:pt x="171" y="61"/>
                </a:cubicBezTo>
                <a:cubicBezTo>
                  <a:pt x="170" y="61"/>
                  <a:pt x="169" y="61"/>
                  <a:pt x="168" y="61"/>
                </a:cubicBezTo>
                <a:cubicBezTo>
                  <a:pt x="168" y="62"/>
                  <a:pt x="167" y="62"/>
                  <a:pt x="167" y="63"/>
                </a:cubicBezTo>
                <a:cubicBezTo>
                  <a:pt x="166" y="63"/>
                  <a:pt x="166" y="63"/>
                  <a:pt x="165" y="63"/>
                </a:cubicBezTo>
                <a:cubicBezTo>
                  <a:pt x="165" y="62"/>
                  <a:pt x="164" y="59"/>
                  <a:pt x="163" y="60"/>
                </a:cubicBezTo>
                <a:cubicBezTo>
                  <a:pt x="163" y="60"/>
                  <a:pt x="163" y="60"/>
                  <a:pt x="163" y="60"/>
                </a:cubicBezTo>
                <a:cubicBezTo>
                  <a:pt x="162" y="61"/>
                  <a:pt x="161" y="62"/>
                  <a:pt x="161" y="63"/>
                </a:cubicBezTo>
                <a:cubicBezTo>
                  <a:pt x="160" y="63"/>
                  <a:pt x="160" y="64"/>
                  <a:pt x="159" y="64"/>
                </a:cubicBezTo>
                <a:cubicBezTo>
                  <a:pt x="159" y="64"/>
                  <a:pt x="159" y="65"/>
                  <a:pt x="159" y="65"/>
                </a:cubicBezTo>
                <a:cubicBezTo>
                  <a:pt x="159" y="65"/>
                  <a:pt x="158" y="66"/>
                  <a:pt x="158" y="66"/>
                </a:cubicBezTo>
                <a:cubicBezTo>
                  <a:pt x="156" y="66"/>
                  <a:pt x="156" y="65"/>
                  <a:pt x="154" y="64"/>
                </a:cubicBezTo>
                <a:cubicBezTo>
                  <a:pt x="152" y="64"/>
                  <a:pt x="152" y="66"/>
                  <a:pt x="150" y="64"/>
                </a:cubicBezTo>
                <a:cubicBezTo>
                  <a:pt x="149" y="63"/>
                  <a:pt x="149" y="63"/>
                  <a:pt x="150" y="62"/>
                </a:cubicBezTo>
                <a:cubicBezTo>
                  <a:pt x="151" y="62"/>
                  <a:pt x="152" y="62"/>
                  <a:pt x="153" y="61"/>
                </a:cubicBezTo>
                <a:cubicBezTo>
                  <a:pt x="154" y="61"/>
                  <a:pt x="154" y="60"/>
                  <a:pt x="155" y="60"/>
                </a:cubicBezTo>
                <a:cubicBezTo>
                  <a:pt x="155" y="60"/>
                  <a:pt x="156" y="59"/>
                  <a:pt x="157" y="59"/>
                </a:cubicBezTo>
                <a:cubicBezTo>
                  <a:pt x="158" y="58"/>
                  <a:pt x="158" y="57"/>
                  <a:pt x="159" y="57"/>
                </a:cubicBezTo>
                <a:cubicBezTo>
                  <a:pt x="161" y="57"/>
                  <a:pt x="163" y="56"/>
                  <a:pt x="165" y="56"/>
                </a:cubicBezTo>
                <a:cubicBezTo>
                  <a:pt x="166" y="56"/>
                  <a:pt x="167" y="56"/>
                  <a:pt x="167" y="56"/>
                </a:cubicBezTo>
                <a:cubicBezTo>
                  <a:pt x="168" y="56"/>
                  <a:pt x="168" y="56"/>
                  <a:pt x="169" y="55"/>
                </a:cubicBezTo>
                <a:cubicBezTo>
                  <a:pt x="169" y="55"/>
                  <a:pt x="169" y="55"/>
                  <a:pt x="170" y="55"/>
                </a:cubicBezTo>
                <a:cubicBezTo>
                  <a:pt x="171" y="55"/>
                  <a:pt x="172" y="56"/>
                  <a:pt x="172" y="57"/>
                </a:cubicBezTo>
                <a:cubicBezTo>
                  <a:pt x="172" y="57"/>
                  <a:pt x="170" y="57"/>
                  <a:pt x="170" y="58"/>
                </a:cubicBezTo>
                <a:close/>
                <a:moveTo>
                  <a:pt x="154" y="75"/>
                </a:moveTo>
                <a:cubicBezTo>
                  <a:pt x="156" y="75"/>
                  <a:pt x="158" y="77"/>
                  <a:pt x="160" y="78"/>
                </a:cubicBezTo>
                <a:cubicBezTo>
                  <a:pt x="162" y="79"/>
                  <a:pt x="164" y="77"/>
                  <a:pt x="166" y="78"/>
                </a:cubicBezTo>
                <a:cubicBezTo>
                  <a:pt x="168" y="78"/>
                  <a:pt x="171" y="80"/>
                  <a:pt x="173" y="81"/>
                </a:cubicBezTo>
                <a:cubicBezTo>
                  <a:pt x="172" y="81"/>
                  <a:pt x="172" y="82"/>
                  <a:pt x="172" y="82"/>
                </a:cubicBezTo>
                <a:cubicBezTo>
                  <a:pt x="170" y="82"/>
                  <a:pt x="164" y="84"/>
                  <a:pt x="163" y="86"/>
                </a:cubicBezTo>
                <a:cubicBezTo>
                  <a:pt x="162" y="86"/>
                  <a:pt x="161" y="88"/>
                  <a:pt x="159" y="89"/>
                </a:cubicBezTo>
                <a:cubicBezTo>
                  <a:pt x="158" y="89"/>
                  <a:pt x="158" y="89"/>
                  <a:pt x="157" y="90"/>
                </a:cubicBezTo>
                <a:cubicBezTo>
                  <a:pt x="157" y="94"/>
                  <a:pt x="156" y="95"/>
                  <a:pt x="152" y="94"/>
                </a:cubicBezTo>
                <a:cubicBezTo>
                  <a:pt x="151" y="96"/>
                  <a:pt x="150" y="97"/>
                  <a:pt x="147" y="96"/>
                </a:cubicBezTo>
                <a:cubicBezTo>
                  <a:pt x="146" y="94"/>
                  <a:pt x="145" y="93"/>
                  <a:pt x="143" y="92"/>
                </a:cubicBezTo>
                <a:cubicBezTo>
                  <a:pt x="142" y="91"/>
                  <a:pt x="140" y="92"/>
                  <a:pt x="139" y="90"/>
                </a:cubicBezTo>
                <a:cubicBezTo>
                  <a:pt x="140" y="90"/>
                  <a:pt x="141" y="89"/>
                  <a:pt x="142" y="89"/>
                </a:cubicBezTo>
                <a:cubicBezTo>
                  <a:pt x="142" y="87"/>
                  <a:pt x="141" y="87"/>
                  <a:pt x="141" y="85"/>
                </a:cubicBezTo>
                <a:cubicBezTo>
                  <a:pt x="143" y="85"/>
                  <a:pt x="142" y="85"/>
                  <a:pt x="143" y="84"/>
                </a:cubicBezTo>
                <a:cubicBezTo>
                  <a:pt x="144" y="83"/>
                  <a:pt x="146" y="82"/>
                  <a:pt x="145" y="80"/>
                </a:cubicBezTo>
                <a:cubicBezTo>
                  <a:pt x="144" y="79"/>
                  <a:pt x="143" y="78"/>
                  <a:pt x="142" y="76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46" y="76"/>
                  <a:pt x="149" y="76"/>
                  <a:pt x="152" y="76"/>
                </a:cubicBezTo>
                <a:cubicBezTo>
                  <a:pt x="153" y="75"/>
                  <a:pt x="153" y="75"/>
                  <a:pt x="154" y="75"/>
                </a:cubicBezTo>
                <a:close/>
                <a:moveTo>
                  <a:pt x="302" y="113"/>
                </a:moveTo>
                <a:cubicBezTo>
                  <a:pt x="303" y="113"/>
                  <a:pt x="304" y="114"/>
                  <a:pt x="305" y="114"/>
                </a:cubicBezTo>
                <a:cubicBezTo>
                  <a:pt x="305" y="115"/>
                  <a:pt x="305" y="116"/>
                  <a:pt x="305" y="117"/>
                </a:cubicBezTo>
                <a:cubicBezTo>
                  <a:pt x="304" y="118"/>
                  <a:pt x="300" y="120"/>
                  <a:pt x="298" y="119"/>
                </a:cubicBezTo>
                <a:cubicBezTo>
                  <a:pt x="297" y="117"/>
                  <a:pt x="299" y="114"/>
                  <a:pt x="300" y="113"/>
                </a:cubicBezTo>
                <a:cubicBezTo>
                  <a:pt x="301" y="113"/>
                  <a:pt x="301" y="113"/>
                  <a:pt x="302" y="113"/>
                </a:cubicBezTo>
                <a:close/>
                <a:moveTo>
                  <a:pt x="288" y="138"/>
                </a:moveTo>
                <a:cubicBezTo>
                  <a:pt x="288" y="138"/>
                  <a:pt x="288" y="138"/>
                  <a:pt x="288" y="138"/>
                </a:cubicBezTo>
                <a:cubicBezTo>
                  <a:pt x="287" y="138"/>
                  <a:pt x="287" y="138"/>
                  <a:pt x="286" y="139"/>
                </a:cubicBezTo>
                <a:cubicBezTo>
                  <a:pt x="285" y="139"/>
                  <a:pt x="283" y="139"/>
                  <a:pt x="282" y="138"/>
                </a:cubicBezTo>
                <a:cubicBezTo>
                  <a:pt x="280" y="137"/>
                  <a:pt x="281" y="135"/>
                  <a:pt x="278" y="135"/>
                </a:cubicBezTo>
                <a:cubicBezTo>
                  <a:pt x="277" y="136"/>
                  <a:pt x="277" y="136"/>
                  <a:pt x="277" y="136"/>
                </a:cubicBezTo>
                <a:cubicBezTo>
                  <a:pt x="277" y="137"/>
                  <a:pt x="277" y="137"/>
                  <a:pt x="278" y="137"/>
                </a:cubicBezTo>
                <a:cubicBezTo>
                  <a:pt x="277" y="138"/>
                  <a:pt x="277" y="138"/>
                  <a:pt x="277" y="138"/>
                </a:cubicBezTo>
                <a:cubicBezTo>
                  <a:pt x="274" y="138"/>
                  <a:pt x="274" y="140"/>
                  <a:pt x="271" y="140"/>
                </a:cubicBezTo>
                <a:cubicBezTo>
                  <a:pt x="271" y="139"/>
                  <a:pt x="271" y="138"/>
                  <a:pt x="271" y="138"/>
                </a:cubicBezTo>
                <a:cubicBezTo>
                  <a:pt x="269" y="138"/>
                  <a:pt x="267" y="138"/>
                  <a:pt x="266" y="139"/>
                </a:cubicBezTo>
                <a:cubicBezTo>
                  <a:pt x="266" y="139"/>
                  <a:pt x="266" y="138"/>
                  <a:pt x="266" y="138"/>
                </a:cubicBezTo>
                <a:cubicBezTo>
                  <a:pt x="266" y="137"/>
                  <a:pt x="268" y="136"/>
                  <a:pt x="269" y="136"/>
                </a:cubicBezTo>
                <a:cubicBezTo>
                  <a:pt x="268" y="133"/>
                  <a:pt x="270" y="129"/>
                  <a:pt x="271" y="126"/>
                </a:cubicBezTo>
                <a:cubicBezTo>
                  <a:pt x="271" y="127"/>
                  <a:pt x="272" y="127"/>
                  <a:pt x="272" y="128"/>
                </a:cubicBezTo>
                <a:cubicBezTo>
                  <a:pt x="272" y="128"/>
                  <a:pt x="272" y="129"/>
                  <a:pt x="272" y="129"/>
                </a:cubicBezTo>
                <a:cubicBezTo>
                  <a:pt x="272" y="130"/>
                  <a:pt x="273" y="130"/>
                  <a:pt x="274" y="130"/>
                </a:cubicBezTo>
                <a:cubicBezTo>
                  <a:pt x="274" y="130"/>
                  <a:pt x="274" y="129"/>
                  <a:pt x="274" y="129"/>
                </a:cubicBezTo>
                <a:cubicBezTo>
                  <a:pt x="276" y="130"/>
                  <a:pt x="277" y="131"/>
                  <a:pt x="279" y="132"/>
                </a:cubicBezTo>
                <a:cubicBezTo>
                  <a:pt x="281" y="133"/>
                  <a:pt x="283" y="132"/>
                  <a:pt x="283" y="136"/>
                </a:cubicBezTo>
                <a:cubicBezTo>
                  <a:pt x="284" y="136"/>
                  <a:pt x="285" y="136"/>
                  <a:pt x="287" y="137"/>
                </a:cubicBezTo>
                <a:cubicBezTo>
                  <a:pt x="287" y="137"/>
                  <a:pt x="288" y="137"/>
                  <a:pt x="288" y="138"/>
                </a:cubicBezTo>
                <a:close/>
                <a:moveTo>
                  <a:pt x="255" y="80"/>
                </a:moveTo>
                <a:cubicBezTo>
                  <a:pt x="255" y="80"/>
                  <a:pt x="255" y="80"/>
                  <a:pt x="255" y="80"/>
                </a:cubicBezTo>
                <a:cubicBezTo>
                  <a:pt x="253" y="82"/>
                  <a:pt x="252" y="85"/>
                  <a:pt x="250" y="86"/>
                </a:cubicBezTo>
                <a:cubicBezTo>
                  <a:pt x="248" y="86"/>
                  <a:pt x="244" y="86"/>
                  <a:pt x="242" y="86"/>
                </a:cubicBezTo>
                <a:cubicBezTo>
                  <a:pt x="243" y="86"/>
                  <a:pt x="243" y="87"/>
                  <a:pt x="243" y="87"/>
                </a:cubicBezTo>
                <a:cubicBezTo>
                  <a:pt x="243" y="87"/>
                  <a:pt x="244" y="88"/>
                  <a:pt x="244" y="88"/>
                </a:cubicBezTo>
                <a:cubicBezTo>
                  <a:pt x="244" y="90"/>
                  <a:pt x="242" y="91"/>
                  <a:pt x="240" y="90"/>
                </a:cubicBezTo>
                <a:cubicBezTo>
                  <a:pt x="240" y="88"/>
                  <a:pt x="239" y="87"/>
                  <a:pt x="238" y="86"/>
                </a:cubicBezTo>
                <a:cubicBezTo>
                  <a:pt x="237" y="84"/>
                  <a:pt x="238" y="82"/>
                  <a:pt x="239" y="80"/>
                </a:cubicBezTo>
                <a:cubicBezTo>
                  <a:pt x="239" y="81"/>
                  <a:pt x="240" y="81"/>
                  <a:pt x="241" y="81"/>
                </a:cubicBezTo>
                <a:cubicBezTo>
                  <a:pt x="240" y="80"/>
                  <a:pt x="240" y="79"/>
                  <a:pt x="240" y="78"/>
                </a:cubicBezTo>
                <a:cubicBezTo>
                  <a:pt x="240" y="78"/>
                  <a:pt x="242" y="78"/>
                  <a:pt x="243" y="78"/>
                </a:cubicBezTo>
                <a:cubicBezTo>
                  <a:pt x="246" y="78"/>
                  <a:pt x="247" y="79"/>
                  <a:pt x="249" y="79"/>
                </a:cubicBezTo>
                <a:cubicBezTo>
                  <a:pt x="251" y="79"/>
                  <a:pt x="253" y="78"/>
                  <a:pt x="255" y="80"/>
                </a:cubicBezTo>
                <a:close/>
                <a:moveTo>
                  <a:pt x="237" y="59"/>
                </a:moveTo>
                <a:cubicBezTo>
                  <a:pt x="238" y="59"/>
                  <a:pt x="239" y="59"/>
                  <a:pt x="240" y="60"/>
                </a:cubicBezTo>
                <a:cubicBezTo>
                  <a:pt x="241" y="60"/>
                  <a:pt x="242" y="60"/>
                  <a:pt x="242" y="60"/>
                </a:cubicBezTo>
                <a:cubicBezTo>
                  <a:pt x="243" y="60"/>
                  <a:pt x="243" y="61"/>
                  <a:pt x="244" y="61"/>
                </a:cubicBezTo>
                <a:cubicBezTo>
                  <a:pt x="244" y="62"/>
                  <a:pt x="244" y="63"/>
                  <a:pt x="243" y="63"/>
                </a:cubicBezTo>
                <a:cubicBezTo>
                  <a:pt x="242" y="63"/>
                  <a:pt x="240" y="63"/>
                  <a:pt x="239" y="63"/>
                </a:cubicBezTo>
                <a:cubicBezTo>
                  <a:pt x="238" y="63"/>
                  <a:pt x="238" y="63"/>
                  <a:pt x="237" y="63"/>
                </a:cubicBezTo>
                <a:cubicBezTo>
                  <a:pt x="237" y="63"/>
                  <a:pt x="237" y="63"/>
                  <a:pt x="237" y="63"/>
                </a:cubicBezTo>
                <a:cubicBezTo>
                  <a:pt x="237" y="63"/>
                  <a:pt x="234" y="60"/>
                  <a:pt x="234" y="60"/>
                </a:cubicBezTo>
                <a:cubicBezTo>
                  <a:pt x="234" y="58"/>
                  <a:pt x="236" y="59"/>
                  <a:pt x="237" y="59"/>
                </a:cubicBezTo>
                <a:close/>
                <a:moveTo>
                  <a:pt x="229" y="107"/>
                </a:moveTo>
                <a:cubicBezTo>
                  <a:pt x="229" y="107"/>
                  <a:pt x="229" y="105"/>
                  <a:pt x="230" y="104"/>
                </a:cubicBezTo>
                <a:cubicBezTo>
                  <a:pt x="230" y="104"/>
                  <a:pt x="230" y="104"/>
                  <a:pt x="231" y="104"/>
                </a:cubicBezTo>
                <a:cubicBezTo>
                  <a:pt x="231" y="104"/>
                  <a:pt x="236" y="107"/>
                  <a:pt x="236" y="107"/>
                </a:cubicBezTo>
                <a:cubicBezTo>
                  <a:pt x="237" y="109"/>
                  <a:pt x="237" y="109"/>
                  <a:pt x="238" y="110"/>
                </a:cubicBezTo>
                <a:cubicBezTo>
                  <a:pt x="238" y="110"/>
                  <a:pt x="238" y="110"/>
                  <a:pt x="238" y="110"/>
                </a:cubicBezTo>
                <a:cubicBezTo>
                  <a:pt x="237" y="111"/>
                  <a:pt x="237" y="111"/>
                  <a:pt x="236" y="112"/>
                </a:cubicBezTo>
                <a:cubicBezTo>
                  <a:pt x="234" y="112"/>
                  <a:pt x="230" y="110"/>
                  <a:pt x="228" y="110"/>
                </a:cubicBezTo>
                <a:cubicBezTo>
                  <a:pt x="227" y="110"/>
                  <a:pt x="226" y="110"/>
                  <a:pt x="226" y="109"/>
                </a:cubicBezTo>
                <a:cubicBezTo>
                  <a:pt x="226" y="109"/>
                  <a:pt x="226" y="109"/>
                  <a:pt x="226" y="109"/>
                </a:cubicBezTo>
                <a:cubicBezTo>
                  <a:pt x="226" y="108"/>
                  <a:pt x="228" y="108"/>
                  <a:pt x="229" y="107"/>
                </a:cubicBezTo>
                <a:close/>
                <a:moveTo>
                  <a:pt x="212" y="100"/>
                </a:moveTo>
                <a:cubicBezTo>
                  <a:pt x="215" y="101"/>
                  <a:pt x="220" y="101"/>
                  <a:pt x="221" y="105"/>
                </a:cubicBezTo>
                <a:cubicBezTo>
                  <a:pt x="221" y="105"/>
                  <a:pt x="221" y="105"/>
                  <a:pt x="220" y="105"/>
                </a:cubicBezTo>
                <a:cubicBezTo>
                  <a:pt x="219" y="105"/>
                  <a:pt x="217" y="105"/>
                  <a:pt x="216" y="104"/>
                </a:cubicBezTo>
                <a:cubicBezTo>
                  <a:pt x="215" y="105"/>
                  <a:pt x="214" y="105"/>
                  <a:pt x="213" y="105"/>
                </a:cubicBezTo>
                <a:cubicBezTo>
                  <a:pt x="213" y="105"/>
                  <a:pt x="213" y="105"/>
                  <a:pt x="213" y="105"/>
                </a:cubicBezTo>
                <a:cubicBezTo>
                  <a:pt x="213" y="106"/>
                  <a:pt x="213" y="107"/>
                  <a:pt x="213" y="107"/>
                </a:cubicBezTo>
                <a:cubicBezTo>
                  <a:pt x="214" y="107"/>
                  <a:pt x="216" y="106"/>
                  <a:pt x="217" y="106"/>
                </a:cubicBezTo>
                <a:cubicBezTo>
                  <a:pt x="217" y="107"/>
                  <a:pt x="218" y="107"/>
                  <a:pt x="218" y="108"/>
                </a:cubicBezTo>
                <a:cubicBezTo>
                  <a:pt x="217" y="109"/>
                  <a:pt x="216" y="109"/>
                  <a:pt x="215" y="110"/>
                </a:cubicBezTo>
                <a:cubicBezTo>
                  <a:pt x="211" y="110"/>
                  <a:pt x="207" y="109"/>
                  <a:pt x="204" y="108"/>
                </a:cubicBezTo>
                <a:cubicBezTo>
                  <a:pt x="204" y="107"/>
                  <a:pt x="203" y="107"/>
                  <a:pt x="203" y="106"/>
                </a:cubicBezTo>
                <a:cubicBezTo>
                  <a:pt x="202" y="106"/>
                  <a:pt x="202" y="106"/>
                  <a:pt x="201" y="107"/>
                </a:cubicBezTo>
                <a:cubicBezTo>
                  <a:pt x="201" y="108"/>
                  <a:pt x="199" y="109"/>
                  <a:pt x="197" y="109"/>
                </a:cubicBezTo>
                <a:cubicBezTo>
                  <a:pt x="197" y="109"/>
                  <a:pt x="196" y="109"/>
                  <a:pt x="195" y="109"/>
                </a:cubicBezTo>
                <a:cubicBezTo>
                  <a:pt x="195" y="109"/>
                  <a:pt x="194" y="110"/>
                  <a:pt x="194" y="110"/>
                </a:cubicBezTo>
                <a:cubicBezTo>
                  <a:pt x="192" y="111"/>
                  <a:pt x="188" y="112"/>
                  <a:pt x="185" y="111"/>
                </a:cubicBezTo>
                <a:cubicBezTo>
                  <a:pt x="183" y="111"/>
                  <a:pt x="180" y="112"/>
                  <a:pt x="179" y="110"/>
                </a:cubicBezTo>
                <a:cubicBezTo>
                  <a:pt x="179" y="110"/>
                  <a:pt x="180" y="109"/>
                  <a:pt x="179" y="108"/>
                </a:cubicBezTo>
                <a:cubicBezTo>
                  <a:pt x="178" y="107"/>
                  <a:pt x="174" y="108"/>
                  <a:pt x="172" y="107"/>
                </a:cubicBezTo>
                <a:cubicBezTo>
                  <a:pt x="170" y="107"/>
                  <a:pt x="168" y="105"/>
                  <a:pt x="166" y="103"/>
                </a:cubicBezTo>
                <a:cubicBezTo>
                  <a:pt x="166" y="103"/>
                  <a:pt x="166" y="103"/>
                  <a:pt x="166" y="103"/>
                </a:cubicBezTo>
                <a:cubicBezTo>
                  <a:pt x="167" y="103"/>
                  <a:pt x="167" y="103"/>
                  <a:pt x="168" y="102"/>
                </a:cubicBezTo>
                <a:cubicBezTo>
                  <a:pt x="168" y="102"/>
                  <a:pt x="169" y="102"/>
                  <a:pt x="169" y="102"/>
                </a:cubicBezTo>
                <a:cubicBezTo>
                  <a:pt x="170" y="102"/>
                  <a:pt x="170" y="102"/>
                  <a:pt x="171" y="102"/>
                </a:cubicBezTo>
                <a:cubicBezTo>
                  <a:pt x="172" y="102"/>
                  <a:pt x="173" y="102"/>
                  <a:pt x="174" y="102"/>
                </a:cubicBezTo>
                <a:cubicBezTo>
                  <a:pt x="175" y="102"/>
                  <a:pt x="176" y="102"/>
                  <a:pt x="177" y="102"/>
                </a:cubicBezTo>
                <a:cubicBezTo>
                  <a:pt x="179" y="102"/>
                  <a:pt x="185" y="102"/>
                  <a:pt x="186" y="101"/>
                </a:cubicBezTo>
                <a:cubicBezTo>
                  <a:pt x="183" y="98"/>
                  <a:pt x="175" y="99"/>
                  <a:pt x="169" y="99"/>
                </a:cubicBezTo>
                <a:cubicBezTo>
                  <a:pt x="167" y="99"/>
                  <a:pt x="163" y="99"/>
                  <a:pt x="163" y="97"/>
                </a:cubicBezTo>
                <a:cubicBezTo>
                  <a:pt x="164" y="96"/>
                  <a:pt x="171" y="97"/>
                  <a:pt x="173" y="95"/>
                </a:cubicBezTo>
                <a:cubicBezTo>
                  <a:pt x="173" y="95"/>
                  <a:pt x="173" y="95"/>
                  <a:pt x="173" y="95"/>
                </a:cubicBezTo>
                <a:cubicBezTo>
                  <a:pt x="173" y="95"/>
                  <a:pt x="173" y="94"/>
                  <a:pt x="172" y="94"/>
                </a:cubicBezTo>
                <a:cubicBezTo>
                  <a:pt x="170" y="94"/>
                  <a:pt x="169" y="94"/>
                  <a:pt x="167" y="95"/>
                </a:cubicBezTo>
                <a:cubicBezTo>
                  <a:pt x="166" y="94"/>
                  <a:pt x="165" y="93"/>
                  <a:pt x="165" y="93"/>
                </a:cubicBezTo>
                <a:cubicBezTo>
                  <a:pt x="164" y="92"/>
                  <a:pt x="164" y="93"/>
                  <a:pt x="163" y="93"/>
                </a:cubicBezTo>
                <a:cubicBezTo>
                  <a:pt x="162" y="92"/>
                  <a:pt x="162" y="92"/>
                  <a:pt x="162" y="92"/>
                </a:cubicBezTo>
                <a:cubicBezTo>
                  <a:pt x="162" y="88"/>
                  <a:pt x="168" y="85"/>
                  <a:pt x="171" y="84"/>
                </a:cubicBezTo>
                <a:cubicBezTo>
                  <a:pt x="173" y="84"/>
                  <a:pt x="177" y="82"/>
                  <a:pt x="177" y="84"/>
                </a:cubicBezTo>
                <a:cubicBezTo>
                  <a:pt x="177" y="85"/>
                  <a:pt x="176" y="85"/>
                  <a:pt x="176" y="88"/>
                </a:cubicBezTo>
                <a:cubicBezTo>
                  <a:pt x="179" y="87"/>
                  <a:pt x="179" y="86"/>
                  <a:pt x="180" y="86"/>
                </a:cubicBezTo>
                <a:cubicBezTo>
                  <a:pt x="182" y="85"/>
                  <a:pt x="185" y="86"/>
                  <a:pt x="186" y="87"/>
                </a:cubicBezTo>
                <a:cubicBezTo>
                  <a:pt x="186" y="88"/>
                  <a:pt x="185" y="89"/>
                  <a:pt x="185" y="89"/>
                </a:cubicBezTo>
                <a:cubicBezTo>
                  <a:pt x="187" y="89"/>
                  <a:pt x="188" y="88"/>
                  <a:pt x="189" y="88"/>
                </a:cubicBezTo>
                <a:cubicBezTo>
                  <a:pt x="190" y="88"/>
                  <a:pt x="190" y="88"/>
                  <a:pt x="191" y="88"/>
                </a:cubicBezTo>
                <a:cubicBezTo>
                  <a:pt x="190" y="87"/>
                  <a:pt x="189" y="86"/>
                  <a:pt x="189" y="85"/>
                </a:cubicBezTo>
                <a:cubicBezTo>
                  <a:pt x="189" y="85"/>
                  <a:pt x="189" y="85"/>
                  <a:pt x="189" y="85"/>
                </a:cubicBezTo>
                <a:cubicBezTo>
                  <a:pt x="191" y="85"/>
                  <a:pt x="193" y="86"/>
                  <a:pt x="194" y="87"/>
                </a:cubicBezTo>
                <a:cubicBezTo>
                  <a:pt x="195" y="87"/>
                  <a:pt x="195" y="88"/>
                  <a:pt x="195" y="89"/>
                </a:cubicBezTo>
                <a:cubicBezTo>
                  <a:pt x="195" y="90"/>
                  <a:pt x="196" y="92"/>
                  <a:pt x="197" y="93"/>
                </a:cubicBezTo>
                <a:cubicBezTo>
                  <a:pt x="198" y="93"/>
                  <a:pt x="198" y="92"/>
                  <a:pt x="199" y="92"/>
                </a:cubicBezTo>
                <a:cubicBezTo>
                  <a:pt x="199" y="91"/>
                  <a:pt x="198" y="89"/>
                  <a:pt x="197" y="88"/>
                </a:cubicBezTo>
                <a:cubicBezTo>
                  <a:pt x="197" y="86"/>
                  <a:pt x="197" y="84"/>
                  <a:pt x="197" y="83"/>
                </a:cubicBezTo>
                <a:cubicBezTo>
                  <a:pt x="200" y="83"/>
                  <a:pt x="204" y="84"/>
                  <a:pt x="206" y="86"/>
                </a:cubicBezTo>
                <a:cubicBezTo>
                  <a:pt x="206" y="87"/>
                  <a:pt x="206" y="88"/>
                  <a:pt x="207" y="90"/>
                </a:cubicBezTo>
                <a:cubicBezTo>
                  <a:pt x="207" y="91"/>
                  <a:pt x="208" y="92"/>
                  <a:pt x="209" y="93"/>
                </a:cubicBezTo>
                <a:cubicBezTo>
                  <a:pt x="209" y="95"/>
                  <a:pt x="208" y="96"/>
                  <a:pt x="209" y="97"/>
                </a:cubicBezTo>
                <a:cubicBezTo>
                  <a:pt x="210" y="98"/>
                  <a:pt x="210" y="99"/>
                  <a:pt x="212" y="100"/>
                </a:cubicBezTo>
                <a:close/>
                <a:moveTo>
                  <a:pt x="231" y="85"/>
                </a:moveTo>
                <a:cubicBezTo>
                  <a:pt x="232" y="85"/>
                  <a:pt x="235" y="87"/>
                  <a:pt x="235" y="87"/>
                </a:cubicBezTo>
                <a:cubicBezTo>
                  <a:pt x="235" y="87"/>
                  <a:pt x="235" y="88"/>
                  <a:pt x="235" y="88"/>
                </a:cubicBezTo>
                <a:cubicBezTo>
                  <a:pt x="235" y="89"/>
                  <a:pt x="235" y="89"/>
                  <a:pt x="234" y="89"/>
                </a:cubicBezTo>
                <a:cubicBezTo>
                  <a:pt x="234" y="91"/>
                  <a:pt x="234" y="94"/>
                  <a:pt x="231" y="94"/>
                </a:cubicBezTo>
                <a:cubicBezTo>
                  <a:pt x="230" y="93"/>
                  <a:pt x="230" y="92"/>
                  <a:pt x="229" y="92"/>
                </a:cubicBezTo>
                <a:cubicBezTo>
                  <a:pt x="229" y="92"/>
                  <a:pt x="229" y="92"/>
                  <a:pt x="229" y="93"/>
                </a:cubicBezTo>
                <a:cubicBezTo>
                  <a:pt x="229" y="93"/>
                  <a:pt x="230" y="94"/>
                  <a:pt x="230" y="94"/>
                </a:cubicBezTo>
                <a:cubicBezTo>
                  <a:pt x="230" y="94"/>
                  <a:pt x="229" y="95"/>
                  <a:pt x="229" y="95"/>
                </a:cubicBezTo>
                <a:cubicBezTo>
                  <a:pt x="225" y="95"/>
                  <a:pt x="225" y="92"/>
                  <a:pt x="223" y="91"/>
                </a:cubicBezTo>
                <a:cubicBezTo>
                  <a:pt x="222" y="90"/>
                  <a:pt x="220" y="90"/>
                  <a:pt x="219" y="90"/>
                </a:cubicBezTo>
                <a:cubicBezTo>
                  <a:pt x="218" y="89"/>
                  <a:pt x="216" y="87"/>
                  <a:pt x="215" y="86"/>
                </a:cubicBezTo>
                <a:cubicBezTo>
                  <a:pt x="215" y="86"/>
                  <a:pt x="216" y="85"/>
                  <a:pt x="216" y="84"/>
                </a:cubicBezTo>
                <a:cubicBezTo>
                  <a:pt x="218" y="85"/>
                  <a:pt x="219" y="87"/>
                  <a:pt x="221" y="87"/>
                </a:cubicBezTo>
                <a:cubicBezTo>
                  <a:pt x="222" y="86"/>
                  <a:pt x="223" y="85"/>
                  <a:pt x="224" y="84"/>
                </a:cubicBezTo>
                <a:cubicBezTo>
                  <a:pt x="224" y="84"/>
                  <a:pt x="224" y="84"/>
                  <a:pt x="224" y="84"/>
                </a:cubicBezTo>
                <a:cubicBezTo>
                  <a:pt x="223" y="83"/>
                  <a:pt x="221" y="81"/>
                  <a:pt x="221" y="81"/>
                </a:cubicBezTo>
                <a:cubicBezTo>
                  <a:pt x="220" y="81"/>
                  <a:pt x="220" y="80"/>
                  <a:pt x="220" y="80"/>
                </a:cubicBezTo>
                <a:cubicBezTo>
                  <a:pt x="220" y="80"/>
                  <a:pt x="220" y="80"/>
                  <a:pt x="221" y="80"/>
                </a:cubicBezTo>
                <a:cubicBezTo>
                  <a:pt x="221" y="80"/>
                  <a:pt x="222" y="80"/>
                  <a:pt x="223" y="80"/>
                </a:cubicBezTo>
                <a:cubicBezTo>
                  <a:pt x="224" y="80"/>
                  <a:pt x="224" y="79"/>
                  <a:pt x="225" y="80"/>
                </a:cubicBezTo>
                <a:cubicBezTo>
                  <a:pt x="225" y="80"/>
                  <a:pt x="226" y="80"/>
                  <a:pt x="226" y="81"/>
                </a:cubicBezTo>
                <a:cubicBezTo>
                  <a:pt x="227" y="81"/>
                  <a:pt x="230" y="80"/>
                  <a:pt x="230" y="79"/>
                </a:cubicBezTo>
                <a:cubicBezTo>
                  <a:pt x="232" y="79"/>
                  <a:pt x="233" y="80"/>
                  <a:pt x="234" y="80"/>
                </a:cubicBezTo>
                <a:cubicBezTo>
                  <a:pt x="233" y="80"/>
                  <a:pt x="233" y="81"/>
                  <a:pt x="233" y="81"/>
                </a:cubicBezTo>
                <a:cubicBezTo>
                  <a:pt x="233" y="81"/>
                  <a:pt x="233" y="81"/>
                  <a:pt x="232" y="81"/>
                </a:cubicBezTo>
                <a:cubicBezTo>
                  <a:pt x="232" y="82"/>
                  <a:pt x="232" y="82"/>
                  <a:pt x="232" y="82"/>
                </a:cubicBezTo>
                <a:cubicBezTo>
                  <a:pt x="231" y="83"/>
                  <a:pt x="230" y="83"/>
                  <a:pt x="229" y="84"/>
                </a:cubicBezTo>
                <a:cubicBezTo>
                  <a:pt x="229" y="84"/>
                  <a:pt x="229" y="85"/>
                  <a:pt x="229" y="85"/>
                </a:cubicBezTo>
                <a:cubicBezTo>
                  <a:pt x="230" y="85"/>
                  <a:pt x="230" y="85"/>
                  <a:pt x="231" y="85"/>
                </a:cubicBezTo>
                <a:close/>
                <a:moveTo>
                  <a:pt x="259" y="70"/>
                </a:moveTo>
                <a:cubicBezTo>
                  <a:pt x="260" y="70"/>
                  <a:pt x="260" y="70"/>
                  <a:pt x="261" y="69"/>
                </a:cubicBezTo>
                <a:cubicBezTo>
                  <a:pt x="261" y="68"/>
                  <a:pt x="262" y="68"/>
                  <a:pt x="263" y="68"/>
                </a:cubicBezTo>
                <a:cubicBezTo>
                  <a:pt x="263" y="68"/>
                  <a:pt x="263" y="68"/>
                  <a:pt x="264" y="68"/>
                </a:cubicBezTo>
                <a:cubicBezTo>
                  <a:pt x="266" y="68"/>
                  <a:pt x="266" y="70"/>
                  <a:pt x="269" y="70"/>
                </a:cubicBezTo>
                <a:cubicBezTo>
                  <a:pt x="269" y="69"/>
                  <a:pt x="269" y="69"/>
                  <a:pt x="270" y="68"/>
                </a:cubicBezTo>
                <a:cubicBezTo>
                  <a:pt x="272" y="67"/>
                  <a:pt x="280" y="66"/>
                  <a:pt x="283" y="67"/>
                </a:cubicBezTo>
                <a:cubicBezTo>
                  <a:pt x="284" y="67"/>
                  <a:pt x="285" y="68"/>
                  <a:pt x="286" y="69"/>
                </a:cubicBezTo>
                <a:cubicBezTo>
                  <a:pt x="288" y="69"/>
                  <a:pt x="289" y="69"/>
                  <a:pt x="290" y="71"/>
                </a:cubicBezTo>
                <a:cubicBezTo>
                  <a:pt x="290" y="71"/>
                  <a:pt x="290" y="71"/>
                  <a:pt x="290" y="71"/>
                </a:cubicBezTo>
                <a:cubicBezTo>
                  <a:pt x="290" y="71"/>
                  <a:pt x="287" y="72"/>
                  <a:pt x="287" y="73"/>
                </a:cubicBezTo>
                <a:cubicBezTo>
                  <a:pt x="287" y="74"/>
                  <a:pt x="287" y="74"/>
                  <a:pt x="288" y="75"/>
                </a:cubicBezTo>
                <a:cubicBezTo>
                  <a:pt x="286" y="75"/>
                  <a:pt x="282" y="76"/>
                  <a:pt x="281" y="75"/>
                </a:cubicBezTo>
                <a:cubicBezTo>
                  <a:pt x="280" y="75"/>
                  <a:pt x="280" y="75"/>
                  <a:pt x="279" y="75"/>
                </a:cubicBezTo>
                <a:cubicBezTo>
                  <a:pt x="279" y="74"/>
                  <a:pt x="279" y="73"/>
                  <a:pt x="279" y="73"/>
                </a:cubicBezTo>
                <a:cubicBezTo>
                  <a:pt x="278" y="72"/>
                  <a:pt x="278" y="72"/>
                  <a:pt x="277" y="72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7" y="73"/>
                  <a:pt x="277" y="74"/>
                  <a:pt x="277" y="74"/>
                </a:cubicBezTo>
                <a:cubicBezTo>
                  <a:pt x="276" y="75"/>
                  <a:pt x="273" y="75"/>
                  <a:pt x="272" y="75"/>
                </a:cubicBezTo>
                <a:cubicBezTo>
                  <a:pt x="271" y="75"/>
                  <a:pt x="270" y="74"/>
                  <a:pt x="268" y="74"/>
                </a:cubicBezTo>
                <a:cubicBezTo>
                  <a:pt x="268" y="74"/>
                  <a:pt x="268" y="75"/>
                  <a:pt x="268" y="75"/>
                </a:cubicBezTo>
                <a:cubicBezTo>
                  <a:pt x="266" y="75"/>
                  <a:pt x="264" y="76"/>
                  <a:pt x="262" y="75"/>
                </a:cubicBezTo>
                <a:cubicBezTo>
                  <a:pt x="262" y="75"/>
                  <a:pt x="261" y="74"/>
                  <a:pt x="261" y="73"/>
                </a:cubicBezTo>
                <a:cubicBezTo>
                  <a:pt x="260" y="73"/>
                  <a:pt x="259" y="73"/>
                  <a:pt x="259" y="74"/>
                </a:cubicBezTo>
                <a:cubicBezTo>
                  <a:pt x="259" y="74"/>
                  <a:pt x="259" y="74"/>
                  <a:pt x="258" y="75"/>
                </a:cubicBezTo>
                <a:cubicBezTo>
                  <a:pt x="256" y="76"/>
                  <a:pt x="254" y="74"/>
                  <a:pt x="253" y="73"/>
                </a:cubicBezTo>
                <a:cubicBezTo>
                  <a:pt x="253" y="73"/>
                  <a:pt x="253" y="73"/>
                  <a:pt x="253" y="73"/>
                </a:cubicBezTo>
                <a:cubicBezTo>
                  <a:pt x="252" y="73"/>
                  <a:pt x="252" y="74"/>
                  <a:pt x="252" y="74"/>
                </a:cubicBezTo>
                <a:cubicBezTo>
                  <a:pt x="251" y="74"/>
                  <a:pt x="251" y="74"/>
                  <a:pt x="250" y="74"/>
                </a:cubicBezTo>
                <a:cubicBezTo>
                  <a:pt x="250" y="72"/>
                  <a:pt x="249" y="71"/>
                  <a:pt x="248" y="70"/>
                </a:cubicBezTo>
                <a:cubicBezTo>
                  <a:pt x="251" y="67"/>
                  <a:pt x="248" y="66"/>
                  <a:pt x="247" y="64"/>
                </a:cubicBezTo>
                <a:cubicBezTo>
                  <a:pt x="247" y="64"/>
                  <a:pt x="246" y="63"/>
                  <a:pt x="246" y="62"/>
                </a:cubicBezTo>
                <a:cubicBezTo>
                  <a:pt x="247" y="62"/>
                  <a:pt x="248" y="62"/>
                  <a:pt x="249" y="62"/>
                </a:cubicBezTo>
                <a:cubicBezTo>
                  <a:pt x="250" y="62"/>
                  <a:pt x="251" y="62"/>
                  <a:pt x="253" y="62"/>
                </a:cubicBezTo>
                <a:cubicBezTo>
                  <a:pt x="254" y="62"/>
                  <a:pt x="255" y="63"/>
                  <a:pt x="257" y="63"/>
                </a:cubicBezTo>
                <a:cubicBezTo>
                  <a:pt x="257" y="63"/>
                  <a:pt x="257" y="63"/>
                  <a:pt x="257" y="63"/>
                </a:cubicBezTo>
                <a:cubicBezTo>
                  <a:pt x="256" y="64"/>
                  <a:pt x="253" y="64"/>
                  <a:pt x="253" y="65"/>
                </a:cubicBezTo>
                <a:cubicBezTo>
                  <a:pt x="253" y="65"/>
                  <a:pt x="253" y="66"/>
                  <a:pt x="252" y="66"/>
                </a:cubicBezTo>
                <a:cubicBezTo>
                  <a:pt x="255" y="66"/>
                  <a:pt x="256" y="66"/>
                  <a:pt x="258" y="67"/>
                </a:cubicBezTo>
                <a:cubicBezTo>
                  <a:pt x="258" y="68"/>
                  <a:pt x="259" y="69"/>
                  <a:pt x="259" y="70"/>
                </a:cubicBezTo>
                <a:close/>
                <a:moveTo>
                  <a:pt x="347" y="120"/>
                </a:moveTo>
                <a:cubicBezTo>
                  <a:pt x="348" y="121"/>
                  <a:pt x="349" y="122"/>
                  <a:pt x="350" y="122"/>
                </a:cubicBezTo>
                <a:cubicBezTo>
                  <a:pt x="350" y="122"/>
                  <a:pt x="350" y="122"/>
                  <a:pt x="350" y="122"/>
                </a:cubicBezTo>
                <a:cubicBezTo>
                  <a:pt x="350" y="123"/>
                  <a:pt x="349" y="124"/>
                  <a:pt x="349" y="124"/>
                </a:cubicBezTo>
                <a:cubicBezTo>
                  <a:pt x="347" y="125"/>
                  <a:pt x="347" y="123"/>
                  <a:pt x="345" y="124"/>
                </a:cubicBezTo>
                <a:cubicBezTo>
                  <a:pt x="345" y="124"/>
                  <a:pt x="345" y="124"/>
                  <a:pt x="345" y="124"/>
                </a:cubicBezTo>
                <a:cubicBezTo>
                  <a:pt x="346" y="124"/>
                  <a:pt x="347" y="125"/>
                  <a:pt x="347" y="126"/>
                </a:cubicBezTo>
                <a:cubicBezTo>
                  <a:pt x="346" y="126"/>
                  <a:pt x="345" y="127"/>
                  <a:pt x="345" y="128"/>
                </a:cubicBezTo>
                <a:cubicBezTo>
                  <a:pt x="344" y="128"/>
                  <a:pt x="343" y="127"/>
                  <a:pt x="343" y="126"/>
                </a:cubicBezTo>
                <a:cubicBezTo>
                  <a:pt x="343" y="126"/>
                  <a:pt x="343" y="126"/>
                  <a:pt x="343" y="126"/>
                </a:cubicBezTo>
                <a:cubicBezTo>
                  <a:pt x="343" y="127"/>
                  <a:pt x="343" y="128"/>
                  <a:pt x="342" y="129"/>
                </a:cubicBezTo>
                <a:cubicBezTo>
                  <a:pt x="343" y="130"/>
                  <a:pt x="343" y="130"/>
                  <a:pt x="343" y="131"/>
                </a:cubicBezTo>
                <a:cubicBezTo>
                  <a:pt x="343" y="131"/>
                  <a:pt x="343" y="131"/>
                  <a:pt x="343" y="131"/>
                </a:cubicBezTo>
                <a:cubicBezTo>
                  <a:pt x="342" y="131"/>
                  <a:pt x="340" y="130"/>
                  <a:pt x="340" y="130"/>
                </a:cubicBezTo>
                <a:cubicBezTo>
                  <a:pt x="340" y="129"/>
                  <a:pt x="340" y="129"/>
                  <a:pt x="339" y="128"/>
                </a:cubicBezTo>
                <a:cubicBezTo>
                  <a:pt x="339" y="129"/>
                  <a:pt x="339" y="129"/>
                  <a:pt x="338" y="129"/>
                </a:cubicBezTo>
                <a:cubicBezTo>
                  <a:pt x="338" y="128"/>
                  <a:pt x="337" y="128"/>
                  <a:pt x="337" y="127"/>
                </a:cubicBezTo>
                <a:cubicBezTo>
                  <a:pt x="337" y="127"/>
                  <a:pt x="337" y="126"/>
                  <a:pt x="337" y="126"/>
                </a:cubicBezTo>
                <a:cubicBezTo>
                  <a:pt x="337" y="126"/>
                  <a:pt x="336" y="126"/>
                  <a:pt x="335" y="125"/>
                </a:cubicBezTo>
                <a:cubicBezTo>
                  <a:pt x="333" y="125"/>
                  <a:pt x="333" y="123"/>
                  <a:pt x="330" y="122"/>
                </a:cubicBezTo>
                <a:cubicBezTo>
                  <a:pt x="330" y="123"/>
                  <a:pt x="329" y="123"/>
                  <a:pt x="329" y="124"/>
                </a:cubicBezTo>
                <a:cubicBezTo>
                  <a:pt x="329" y="124"/>
                  <a:pt x="330" y="125"/>
                  <a:pt x="331" y="126"/>
                </a:cubicBezTo>
                <a:cubicBezTo>
                  <a:pt x="330" y="126"/>
                  <a:pt x="330" y="126"/>
                  <a:pt x="330" y="126"/>
                </a:cubicBezTo>
                <a:cubicBezTo>
                  <a:pt x="330" y="126"/>
                  <a:pt x="329" y="126"/>
                  <a:pt x="329" y="126"/>
                </a:cubicBezTo>
                <a:cubicBezTo>
                  <a:pt x="329" y="125"/>
                  <a:pt x="328" y="125"/>
                  <a:pt x="327" y="124"/>
                </a:cubicBezTo>
                <a:cubicBezTo>
                  <a:pt x="327" y="126"/>
                  <a:pt x="328" y="126"/>
                  <a:pt x="328" y="128"/>
                </a:cubicBezTo>
                <a:cubicBezTo>
                  <a:pt x="329" y="128"/>
                  <a:pt x="329" y="128"/>
                  <a:pt x="330" y="128"/>
                </a:cubicBezTo>
                <a:cubicBezTo>
                  <a:pt x="331" y="129"/>
                  <a:pt x="332" y="131"/>
                  <a:pt x="332" y="132"/>
                </a:cubicBezTo>
                <a:cubicBezTo>
                  <a:pt x="332" y="132"/>
                  <a:pt x="333" y="132"/>
                  <a:pt x="333" y="132"/>
                </a:cubicBezTo>
                <a:cubicBezTo>
                  <a:pt x="333" y="132"/>
                  <a:pt x="333" y="132"/>
                  <a:pt x="333" y="132"/>
                </a:cubicBezTo>
                <a:cubicBezTo>
                  <a:pt x="334" y="132"/>
                  <a:pt x="335" y="133"/>
                  <a:pt x="335" y="133"/>
                </a:cubicBezTo>
                <a:cubicBezTo>
                  <a:pt x="336" y="134"/>
                  <a:pt x="337" y="134"/>
                  <a:pt x="337" y="134"/>
                </a:cubicBezTo>
                <a:cubicBezTo>
                  <a:pt x="337" y="134"/>
                  <a:pt x="337" y="134"/>
                  <a:pt x="337" y="134"/>
                </a:cubicBezTo>
                <a:cubicBezTo>
                  <a:pt x="337" y="134"/>
                  <a:pt x="337" y="134"/>
                  <a:pt x="337" y="134"/>
                </a:cubicBezTo>
                <a:cubicBezTo>
                  <a:pt x="336" y="135"/>
                  <a:pt x="336" y="135"/>
                  <a:pt x="336" y="135"/>
                </a:cubicBezTo>
                <a:cubicBezTo>
                  <a:pt x="338" y="137"/>
                  <a:pt x="340" y="136"/>
                  <a:pt x="340" y="140"/>
                </a:cubicBezTo>
                <a:cubicBezTo>
                  <a:pt x="339" y="140"/>
                  <a:pt x="339" y="140"/>
                  <a:pt x="339" y="140"/>
                </a:cubicBezTo>
                <a:cubicBezTo>
                  <a:pt x="339" y="139"/>
                  <a:pt x="338" y="138"/>
                  <a:pt x="337" y="137"/>
                </a:cubicBezTo>
                <a:cubicBezTo>
                  <a:pt x="337" y="139"/>
                  <a:pt x="338" y="140"/>
                  <a:pt x="339" y="142"/>
                </a:cubicBezTo>
                <a:cubicBezTo>
                  <a:pt x="339" y="142"/>
                  <a:pt x="339" y="142"/>
                  <a:pt x="338" y="142"/>
                </a:cubicBezTo>
                <a:cubicBezTo>
                  <a:pt x="338" y="142"/>
                  <a:pt x="338" y="142"/>
                  <a:pt x="337" y="142"/>
                </a:cubicBezTo>
                <a:cubicBezTo>
                  <a:pt x="338" y="142"/>
                  <a:pt x="338" y="143"/>
                  <a:pt x="338" y="144"/>
                </a:cubicBezTo>
                <a:cubicBezTo>
                  <a:pt x="337" y="144"/>
                  <a:pt x="336" y="143"/>
                  <a:pt x="335" y="141"/>
                </a:cubicBezTo>
                <a:cubicBezTo>
                  <a:pt x="332" y="142"/>
                  <a:pt x="331" y="139"/>
                  <a:pt x="329" y="137"/>
                </a:cubicBezTo>
                <a:cubicBezTo>
                  <a:pt x="329" y="138"/>
                  <a:pt x="329" y="139"/>
                  <a:pt x="329" y="139"/>
                </a:cubicBezTo>
                <a:cubicBezTo>
                  <a:pt x="328" y="139"/>
                  <a:pt x="327" y="138"/>
                  <a:pt x="325" y="138"/>
                </a:cubicBezTo>
                <a:cubicBezTo>
                  <a:pt x="325" y="140"/>
                  <a:pt x="329" y="141"/>
                  <a:pt x="330" y="142"/>
                </a:cubicBezTo>
                <a:cubicBezTo>
                  <a:pt x="332" y="143"/>
                  <a:pt x="334" y="145"/>
                  <a:pt x="335" y="148"/>
                </a:cubicBezTo>
                <a:cubicBezTo>
                  <a:pt x="332" y="147"/>
                  <a:pt x="330" y="146"/>
                  <a:pt x="328" y="145"/>
                </a:cubicBezTo>
                <a:cubicBezTo>
                  <a:pt x="326" y="145"/>
                  <a:pt x="325" y="145"/>
                  <a:pt x="324" y="144"/>
                </a:cubicBezTo>
                <a:cubicBezTo>
                  <a:pt x="324" y="144"/>
                  <a:pt x="323" y="143"/>
                  <a:pt x="323" y="143"/>
                </a:cubicBezTo>
                <a:cubicBezTo>
                  <a:pt x="322" y="143"/>
                  <a:pt x="322" y="143"/>
                  <a:pt x="321" y="143"/>
                </a:cubicBezTo>
                <a:cubicBezTo>
                  <a:pt x="321" y="143"/>
                  <a:pt x="320" y="142"/>
                  <a:pt x="320" y="142"/>
                </a:cubicBezTo>
                <a:cubicBezTo>
                  <a:pt x="320" y="142"/>
                  <a:pt x="319" y="142"/>
                  <a:pt x="319" y="142"/>
                </a:cubicBezTo>
                <a:cubicBezTo>
                  <a:pt x="318" y="141"/>
                  <a:pt x="316" y="141"/>
                  <a:pt x="316" y="140"/>
                </a:cubicBezTo>
                <a:cubicBezTo>
                  <a:pt x="316" y="139"/>
                  <a:pt x="317" y="139"/>
                  <a:pt x="317" y="138"/>
                </a:cubicBezTo>
                <a:cubicBezTo>
                  <a:pt x="317" y="138"/>
                  <a:pt x="316" y="138"/>
                  <a:pt x="315" y="137"/>
                </a:cubicBezTo>
                <a:cubicBezTo>
                  <a:pt x="315" y="137"/>
                  <a:pt x="314" y="137"/>
                  <a:pt x="314" y="137"/>
                </a:cubicBezTo>
                <a:cubicBezTo>
                  <a:pt x="312" y="136"/>
                  <a:pt x="311" y="135"/>
                  <a:pt x="311" y="133"/>
                </a:cubicBezTo>
                <a:cubicBezTo>
                  <a:pt x="309" y="133"/>
                  <a:pt x="308" y="132"/>
                  <a:pt x="307" y="132"/>
                </a:cubicBezTo>
                <a:cubicBezTo>
                  <a:pt x="307" y="132"/>
                  <a:pt x="307" y="132"/>
                  <a:pt x="307" y="132"/>
                </a:cubicBezTo>
                <a:cubicBezTo>
                  <a:pt x="307" y="133"/>
                  <a:pt x="307" y="134"/>
                  <a:pt x="307" y="134"/>
                </a:cubicBezTo>
                <a:cubicBezTo>
                  <a:pt x="307" y="134"/>
                  <a:pt x="307" y="134"/>
                  <a:pt x="306" y="134"/>
                </a:cubicBezTo>
                <a:cubicBezTo>
                  <a:pt x="305" y="134"/>
                  <a:pt x="304" y="134"/>
                  <a:pt x="303" y="133"/>
                </a:cubicBezTo>
                <a:cubicBezTo>
                  <a:pt x="303" y="134"/>
                  <a:pt x="302" y="134"/>
                  <a:pt x="302" y="135"/>
                </a:cubicBezTo>
                <a:cubicBezTo>
                  <a:pt x="299" y="135"/>
                  <a:pt x="297" y="134"/>
                  <a:pt x="295" y="134"/>
                </a:cubicBezTo>
                <a:cubicBezTo>
                  <a:pt x="295" y="132"/>
                  <a:pt x="295" y="131"/>
                  <a:pt x="297" y="131"/>
                </a:cubicBezTo>
                <a:cubicBezTo>
                  <a:pt x="297" y="130"/>
                  <a:pt x="297" y="129"/>
                  <a:pt x="297" y="129"/>
                </a:cubicBezTo>
                <a:cubicBezTo>
                  <a:pt x="298" y="129"/>
                  <a:pt x="302" y="130"/>
                  <a:pt x="303" y="130"/>
                </a:cubicBezTo>
                <a:cubicBezTo>
                  <a:pt x="303" y="130"/>
                  <a:pt x="303" y="131"/>
                  <a:pt x="304" y="131"/>
                </a:cubicBezTo>
                <a:cubicBezTo>
                  <a:pt x="304" y="131"/>
                  <a:pt x="304" y="131"/>
                  <a:pt x="304" y="131"/>
                </a:cubicBezTo>
                <a:cubicBezTo>
                  <a:pt x="304" y="131"/>
                  <a:pt x="304" y="130"/>
                  <a:pt x="304" y="130"/>
                </a:cubicBezTo>
                <a:cubicBezTo>
                  <a:pt x="306" y="130"/>
                  <a:pt x="307" y="129"/>
                  <a:pt x="308" y="129"/>
                </a:cubicBezTo>
                <a:cubicBezTo>
                  <a:pt x="309" y="129"/>
                  <a:pt x="309" y="129"/>
                  <a:pt x="310" y="129"/>
                </a:cubicBezTo>
                <a:cubicBezTo>
                  <a:pt x="310" y="129"/>
                  <a:pt x="310" y="129"/>
                  <a:pt x="310" y="129"/>
                </a:cubicBezTo>
                <a:cubicBezTo>
                  <a:pt x="310" y="128"/>
                  <a:pt x="310" y="128"/>
                  <a:pt x="310" y="128"/>
                </a:cubicBezTo>
                <a:cubicBezTo>
                  <a:pt x="310" y="128"/>
                  <a:pt x="307" y="125"/>
                  <a:pt x="307" y="125"/>
                </a:cubicBezTo>
                <a:cubicBezTo>
                  <a:pt x="308" y="124"/>
                  <a:pt x="311" y="123"/>
                  <a:pt x="311" y="122"/>
                </a:cubicBezTo>
                <a:cubicBezTo>
                  <a:pt x="312" y="122"/>
                  <a:pt x="312" y="121"/>
                  <a:pt x="312" y="121"/>
                </a:cubicBezTo>
                <a:cubicBezTo>
                  <a:pt x="313" y="120"/>
                  <a:pt x="313" y="119"/>
                  <a:pt x="314" y="119"/>
                </a:cubicBezTo>
                <a:cubicBezTo>
                  <a:pt x="314" y="117"/>
                  <a:pt x="312" y="114"/>
                  <a:pt x="311" y="113"/>
                </a:cubicBezTo>
                <a:cubicBezTo>
                  <a:pt x="309" y="112"/>
                  <a:pt x="308" y="112"/>
                  <a:pt x="307" y="111"/>
                </a:cubicBezTo>
                <a:cubicBezTo>
                  <a:pt x="307" y="111"/>
                  <a:pt x="306" y="109"/>
                  <a:pt x="306" y="109"/>
                </a:cubicBezTo>
                <a:cubicBezTo>
                  <a:pt x="305" y="109"/>
                  <a:pt x="305" y="110"/>
                  <a:pt x="304" y="110"/>
                </a:cubicBezTo>
                <a:cubicBezTo>
                  <a:pt x="304" y="110"/>
                  <a:pt x="304" y="110"/>
                  <a:pt x="303" y="110"/>
                </a:cubicBezTo>
                <a:cubicBezTo>
                  <a:pt x="302" y="110"/>
                  <a:pt x="301" y="110"/>
                  <a:pt x="300" y="111"/>
                </a:cubicBezTo>
                <a:cubicBezTo>
                  <a:pt x="300" y="111"/>
                  <a:pt x="300" y="111"/>
                  <a:pt x="300" y="111"/>
                </a:cubicBezTo>
                <a:cubicBezTo>
                  <a:pt x="300" y="110"/>
                  <a:pt x="300" y="109"/>
                  <a:pt x="300" y="109"/>
                </a:cubicBezTo>
                <a:cubicBezTo>
                  <a:pt x="301" y="109"/>
                  <a:pt x="302" y="109"/>
                  <a:pt x="303" y="108"/>
                </a:cubicBezTo>
                <a:cubicBezTo>
                  <a:pt x="303" y="108"/>
                  <a:pt x="303" y="108"/>
                  <a:pt x="303" y="108"/>
                </a:cubicBezTo>
                <a:cubicBezTo>
                  <a:pt x="302" y="107"/>
                  <a:pt x="300" y="106"/>
                  <a:pt x="299" y="105"/>
                </a:cubicBezTo>
                <a:cubicBezTo>
                  <a:pt x="298" y="105"/>
                  <a:pt x="298" y="104"/>
                  <a:pt x="297" y="104"/>
                </a:cubicBezTo>
                <a:cubicBezTo>
                  <a:pt x="297" y="104"/>
                  <a:pt x="297" y="104"/>
                  <a:pt x="296" y="104"/>
                </a:cubicBezTo>
                <a:cubicBezTo>
                  <a:pt x="296" y="102"/>
                  <a:pt x="295" y="102"/>
                  <a:pt x="293" y="101"/>
                </a:cubicBezTo>
                <a:cubicBezTo>
                  <a:pt x="293" y="100"/>
                  <a:pt x="292" y="100"/>
                  <a:pt x="292" y="99"/>
                </a:cubicBezTo>
                <a:cubicBezTo>
                  <a:pt x="291" y="100"/>
                  <a:pt x="291" y="100"/>
                  <a:pt x="291" y="100"/>
                </a:cubicBezTo>
                <a:cubicBezTo>
                  <a:pt x="290" y="100"/>
                  <a:pt x="288" y="98"/>
                  <a:pt x="287" y="99"/>
                </a:cubicBezTo>
                <a:cubicBezTo>
                  <a:pt x="287" y="99"/>
                  <a:pt x="287" y="99"/>
                  <a:pt x="287" y="99"/>
                </a:cubicBezTo>
                <a:cubicBezTo>
                  <a:pt x="287" y="99"/>
                  <a:pt x="287" y="99"/>
                  <a:pt x="287" y="99"/>
                </a:cubicBezTo>
                <a:cubicBezTo>
                  <a:pt x="288" y="101"/>
                  <a:pt x="292" y="100"/>
                  <a:pt x="293" y="102"/>
                </a:cubicBezTo>
                <a:cubicBezTo>
                  <a:pt x="293" y="103"/>
                  <a:pt x="293" y="103"/>
                  <a:pt x="293" y="103"/>
                </a:cubicBezTo>
                <a:cubicBezTo>
                  <a:pt x="292" y="104"/>
                  <a:pt x="292" y="104"/>
                  <a:pt x="291" y="104"/>
                </a:cubicBezTo>
                <a:cubicBezTo>
                  <a:pt x="289" y="104"/>
                  <a:pt x="287" y="102"/>
                  <a:pt x="285" y="103"/>
                </a:cubicBezTo>
                <a:cubicBezTo>
                  <a:pt x="285" y="103"/>
                  <a:pt x="285" y="103"/>
                  <a:pt x="285" y="103"/>
                </a:cubicBezTo>
                <a:cubicBezTo>
                  <a:pt x="285" y="104"/>
                  <a:pt x="286" y="104"/>
                  <a:pt x="286" y="105"/>
                </a:cubicBezTo>
                <a:cubicBezTo>
                  <a:pt x="285" y="105"/>
                  <a:pt x="284" y="103"/>
                  <a:pt x="283" y="103"/>
                </a:cubicBezTo>
                <a:cubicBezTo>
                  <a:pt x="282" y="104"/>
                  <a:pt x="282" y="104"/>
                  <a:pt x="281" y="104"/>
                </a:cubicBezTo>
                <a:cubicBezTo>
                  <a:pt x="281" y="104"/>
                  <a:pt x="280" y="103"/>
                  <a:pt x="279" y="103"/>
                </a:cubicBezTo>
                <a:cubicBezTo>
                  <a:pt x="279" y="103"/>
                  <a:pt x="278" y="103"/>
                  <a:pt x="278" y="104"/>
                </a:cubicBezTo>
                <a:cubicBezTo>
                  <a:pt x="276" y="103"/>
                  <a:pt x="275" y="103"/>
                  <a:pt x="273" y="103"/>
                </a:cubicBezTo>
                <a:cubicBezTo>
                  <a:pt x="272" y="103"/>
                  <a:pt x="271" y="103"/>
                  <a:pt x="269" y="103"/>
                </a:cubicBezTo>
                <a:cubicBezTo>
                  <a:pt x="269" y="103"/>
                  <a:pt x="268" y="102"/>
                  <a:pt x="268" y="102"/>
                </a:cubicBezTo>
                <a:cubicBezTo>
                  <a:pt x="268" y="102"/>
                  <a:pt x="268" y="101"/>
                  <a:pt x="268" y="100"/>
                </a:cubicBezTo>
                <a:cubicBezTo>
                  <a:pt x="267" y="100"/>
                  <a:pt x="267" y="100"/>
                  <a:pt x="266" y="100"/>
                </a:cubicBezTo>
                <a:cubicBezTo>
                  <a:pt x="266" y="100"/>
                  <a:pt x="266" y="101"/>
                  <a:pt x="266" y="101"/>
                </a:cubicBezTo>
                <a:cubicBezTo>
                  <a:pt x="263" y="101"/>
                  <a:pt x="258" y="100"/>
                  <a:pt x="259" y="98"/>
                </a:cubicBezTo>
                <a:cubicBezTo>
                  <a:pt x="260" y="98"/>
                  <a:pt x="265" y="98"/>
                  <a:pt x="265" y="97"/>
                </a:cubicBezTo>
                <a:cubicBezTo>
                  <a:pt x="263" y="94"/>
                  <a:pt x="260" y="95"/>
                  <a:pt x="256" y="94"/>
                </a:cubicBezTo>
                <a:cubicBezTo>
                  <a:pt x="256" y="92"/>
                  <a:pt x="256" y="92"/>
                  <a:pt x="258" y="91"/>
                </a:cubicBezTo>
                <a:cubicBezTo>
                  <a:pt x="258" y="91"/>
                  <a:pt x="258" y="90"/>
                  <a:pt x="258" y="90"/>
                </a:cubicBezTo>
                <a:cubicBezTo>
                  <a:pt x="258" y="90"/>
                  <a:pt x="257" y="90"/>
                  <a:pt x="257" y="89"/>
                </a:cubicBezTo>
                <a:cubicBezTo>
                  <a:pt x="256" y="84"/>
                  <a:pt x="266" y="78"/>
                  <a:pt x="272" y="80"/>
                </a:cubicBezTo>
                <a:cubicBezTo>
                  <a:pt x="271" y="80"/>
                  <a:pt x="271" y="81"/>
                  <a:pt x="271" y="81"/>
                </a:cubicBezTo>
                <a:cubicBezTo>
                  <a:pt x="270" y="81"/>
                  <a:pt x="267" y="85"/>
                  <a:pt x="266" y="86"/>
                </a:cubicBezTo>
                <a:cubicBezTo>
                  <a:pt x="266" y="86"/>
                  <a:pt x="267" y="87"/>
                  <a:pt x="267" y="87"/>
                </a:cubicBezTo>
                <a:cubicBezTo>
                  <a:pt x="267" y="88"/>
                  <a:pt x="268" y="88"/>
                  <a:pt x="268" y="89"/>
                </a:cubicBezTo>
                <a:cubicBezTo>
                  <a:pt x="266" y="92"/>
                  <a:pt x="270" y="93"/>
                  <a:pt x="272" y="95"/>
                </a:cubicBezTo>
                <a:cubicBezTo>
                  <a:pt x="272" y="95"/>
                  <a:pt x="271" y="95"/>
                  <a:pt x="271" y="95"/>
                </a:cubicBezTo>
                <a:cubicBezTo>
                  <a:pt x="271" y="95"/>
                  <a:pt x="270" y="96"/>
                  <a:pt x="270" y="96"/>
                </a:cubicBezTo>
                <a:cubicBezTo>
                  <a:pt x="270" y="96"/>
                  <a:pt x="270" y="96"/>
                  <a:pt x="270" y="97"/>
                </a:cubicBezTo>
                <a:cubicBezTo>
                  <a:pt x="271" y="97"/>
                  <a:pt x="272" y="97"/>
                  <a:pt x="273" y="97"/>
                </a:cubicBezTo>
                <a:cubicBezTo>
                  <a:pt x="274" y="96"/>
                  <a:pt x="274" y="95"/>
                  <a:pt x="274" y="94"/>
                </a:cubicBezTo>
                <a:cubicBezTo>
                  <a:pt x="274" y="93"/>
                  <a:pt x="273" y="93"/>
                  <a:pt x="272" y="93"/>
                </a:cubicBezTo>
                <a:cubicBezTo>
                  <a:pt x="271" y="92"/>
                  <a:pt x="271" y="92"/>
                  <a:pt x="271" y="91"/>
                </a:cubicBezTo>
                <a:cubicBezTo>
                  <a:pt x="271" y="91"/>
                  <a:pt x="271" y="90"/>
                  <a:pt x="272" y="90"/>
                </a:cubicBezTo>
                <a:cubicBezTo>
                  <a:pt x="273" y="90"/>
                  <a:pt x="274" y="90"/>
                  <a:pt x="275" y="90"/>
                </a:cubicBezTo>
                <a:cubicBezTo>
                  <a:pt x="275" y="90"/>
                  <a:pt x="275" y="90"/>
                  <a:pt x="275" y="90"/>
                </a:cubicBezTo>
                <a:cubicBezTo>
                  <a:pt x="274" y="89"/>
                  <a:pt x="274" y="89"/>
                  <a:pt x="273" y="89"/>
                </a:cubicBezTo>
                <a:cubicBezTo>
                  <a:pt x="273" y="89"/>
                  <a:pt x="272" y="89"/>
                  <a:pt x="272" y="89"/>
                </a:cubicBezTo>
                <a:cubicBezTo>
                  <a:pt x="272" y="88"/>
                  <a:pt x="271" y="88"/>
                  <a:pt x="271" y="88"/>
                </a:cubicBezTo>
                <a:cubicBezTo>
                  <a:pt x="271" y="87"/>
                  <a:pt x="271" y="86"/>
                  <a:pt x="271" y="85"/>
                </a:cubicBezTo>
                <a:cubicBezTo>
                  <a:pt x="271" y="85"/>
                  <a:pt x="272" y="85"/>
                  <a:pt x="272" y="85"/>
                </a:cubicBezTo>
                <a:cubicBezTo>
                  <a:pt x="273" y="85"/>
                  <a:pt x="275" y="85"/>
                  <a:pt x="276" y="85"/>
                </a:cubicBezTo>
                <a:cubicBezTo>
                  <a:pt x="276" y="85"/>
                  <a:pt x="276" y="85"/>
                  <a:pt x="276" y="85"/>
                </a:cubicBezTo>
                <a:cubicBezTo>
                  <a:pt x="275" y="84"/>
                  <a:pt x="274" y="84"/>
                  <a:pt x="273" y="83"/>
                </a:cubicBezTo>
                <a:cubicBezTo>
                  <a:pt x="273" y="83"/>
                  <a:pt x="273" y="83"/>
                  <a:pt x="273" y="83"/>
                </a:cubicBezTo>
                <a:cubicBezTo>
                  <a:pt x="275" y="82"/>
                  <a:pt x="281" y="79"/>
                  <a:pt x="284" y="81"/>
                </a:cubicBezTo>
                <a:cubicBezTo>
                  <a:pt x="284" y="82"/>
                  <a:pt x="285" y="82"/>
                  <a:pt x="286" y="83"/>
                </a:cubicBezTo>
                <a:cubicBezTo>
                  <a:pt x="286" y="84"/>
                  <a:pt x="287" y="84"/>
                  <a:pt x="287" y="85"/>
                </a:cubicBezTo>
                <a:cubicBezTo>
                  <a:pt x="287" y="86"/>
                  <a:pt x="286" y="88"/>
                  <a:pt x="285" y="89"/>
                </a:cubicBezTo>
                <a:cubicBezTo>
                  <a:pt x="285" y="90"/>
                  <a:pt x="285" y="90"/>
                  <a:pt x="285" y="91"/>
                </a:cubicBezTo>
                <a:cubicBezTo>
                  <a:pt x="287" y="92"/>
                  <a:pt x="289" y="91"/>
                  <a:pt x="289" y="89"/>
                </a:cubicBezTo>
                <a:cubicBezTo>
                  <a:pt x="290" y="89"/>
                  <a:pt x="291" y="89"/>
                  <a:pt x="292" y="90"/>
                </a:cubicBezTo>
                <a:cubicBezTo>
                  <a:pt x="292" y="90"/>
                  <a:pt x="292" y="91"/>
                  <a:pt x="292" y="92"/>
                </a:cubicBezTo>
                <a:cubicBezTo>
                  <a:pt x="292" y="92"/>
                  <a:pt x="293" y="92"/>
                  <a:pt x="293" y="92"/>
                </a:cubicBezTo>
                <a:cubicBezTo>
                  <a:pt x="293" y="92"/>
                  <a:pt x="293" y="92"/>
                  <a:pt x="293" y="92"/>
                </a:cubicBezTo>
                <a:cubicBezTo>
                  <a:pt x="293" y="91"/>
                  <a:pt x="293" y="90"/>
                  <a:pt x="293" y="89"/>
                </a:cubicBezTo>
                <a:cubicBezTo>
                  <a:pt x="295" y="85"/>
                  <a:pt x="298" y="87"/>
                  <a:pt x="301" y="88"/>
                </a:cubicBezTo>
                <a:cubicBezTo>
                  <a:pt x="302" y="88"/>
                  <a:pt x="303" y="87"/>
                  <a:pt x="304" y="88"/>
                </a:cubicBezTo>
                <a:cubicBezTo>
                  <a:pt x="305" y="88"/>
                  <a:pt x="305" y="89"/>
                  <a:pt x="305" y="90"/>
                </a:cubicBezTo>
                <a:cubicBezTo>
                  <a:pt x="306" y="90"/>
                  <a:pt x="307" y="91"/>
                  <a:pt x="307" y="91"/>
                </a:cubicBezTo>
                <a:cubicBezTo>
                  <a:pt x="307" y="91"/>
                  <a:pt x="307" y="92"/>
                  <a:pt x="307" y="92"/>
                </a:cubicBezTo>
                <a:cubicBezTo>
                  <a:pt x="306" y="92"/>
                  <a:pt x="305" y="93"/>
                  <a:pt x="304" y="94"/>
                </a:cubicBezTo>
                <a:cubicBezTo>
                  <a:pt x="305" y="94"/>
                  <a:pt x="305" y="94"/>
                  <a:pt x="305" y="95"/>
                </a:cubicBezTo>
                <a:cubicBezTo>
                  <a:pt x="305" y="95"/>
                  <a:pt x="305" y="95"/>
                  <a:pt x="306" y="95"/>
                </a:cubicBezTo>
                <a:cubicBezTo>
                  <a:pt x="306" y="94"/>
                  <a:pt x="307" y="93"/>
                  <a:pt x="309" y="93"/>
                </a:cubicBezTo>
                <a:cubicBezTo>
                  <a:pt x="309" y="94"/>
                  <a:pt x="310" y="95"/>
                  <a:pt x="311" y="96"/>
                </a:cubicBezTo>
                <a:cubicBezTo>
                  <a:pt x="311" y="96"/>
                  <a:pt x="311" y="96"/>
                  <a:pt x="311" y="96"/>
                </a:cubicBezTo>
                <a:cubicBezTo>
                  <a:pt x="311" y="95"/>
                  <a:pt x="312" y="94"/>
                  <a:pt x="313" y="94"/>
                </a:cubicBezTo>
                <a:cubicBezTo>
                  <a:pt x="315" y="94"/>
                  <a:pt x="316" y="94"/>
                  <a:pt x="317" y="95"/>
                </a:cubicBezTo>
                <a:cubicBezTo>
                  <a:pt x="317" y="95"/>
                  <a:pt x="317" y="95"/>
                  <a:pt x="317" y="95"/>
                </a:cubicBezTo>
                <a:cubicBezTo>
                  <a:pt x="317" y="96"/>
                  <a:pt x="316" y="97"/>
                  <a:pt x="315" y="98"/>
                </a:cubicBezTo>
                <a:cubicBezTo>
                  <a:pt x="317" y="98"/>
                  <a:pt x="318" y="97"/>
                  <a:pt x="319" y="97"/>
                </a:cubicBezTo>
                <a:cubicBezTo>
                  <a:pt x="319" y="98"/>
                  <a:pt x="319" y="98"/>
                  <a:pt x="319" y="99"/>
                </a:cubicBezTo>
                <a:cubicBezTo>
                  <a:pt x="320" y="99"/>
                  <a:pt x="320" y="99"/>
                  <a:pt x="320" y="100"/>
                </a:cubicBezTo>
                <a:cubicBezTo>
                  <a:pt x="323" y="99"/>
                  <a:pt x="324" y="98"/>
                  <a:pt x="326" y="100"/>
                </a:cubicBezTo>
                <a:cubicBezTo>
                  <a:pt x="326" y="102"/>
                  <a:pt x="324" y="101"/>
                  <a:pt x="323" y="102"/>
                </a:cubicBezTo>
                <a:cubicBezTo>
                  <a:pt x="323" y="102"/>
                  <a:pt x="322" y="103"/>
                  <a:pt x="322" y="103"/>
                </a:cubicBezTo>
                <a:cubicBezTo>
                  <a:pt x="323" y="103"/>
                  <a:pt x="323" y="103"/>
                  <a:pt x="323" y="103"/>
                </a:cubicBezTo>
                <a:cubicBezTo>
                  <a:pt x="324" y="103"/>
                  <a:pt x="324" y="103"/>
                  <a:pt x="325" y="103"/>
                </a:cubicBezTo>
                <a:cubicBezTo>
                  <a:pt x="326" y="103"/>
                  <a:pt x="326" y="103"/>
                  <a:pt x="327" y="103"/>
                </a:cubicBezTo>
                <a:cubicBezTo>
                  <a:pt x="327" y="102"/>
                  <a:pt x="327" y="102"/>
                  <a:pt x="328" y="102"/>
                </a:cubicBezTo>
                <a:cubicBezTo>
                  <a:pt x="329" y="102"/>
                  <a:pt x="331" y="103"/>
                  <a:pt x="331" y="104"/>
                </a:cubicBezTo>
                <a:cubicBezTo>
                  <a:pt x="330" y="104"/>
                  <a:pt x="328" y="105"/>
                  <a:pt x="327" y="105"/>
                </a:cubicBezTo>
                <a:cubicBezTo>
                  <a:pt x="327" y="105"/>
                  <a:pt x="327" y="105"/>
                  <a:pt x="327" y="105"/>
                </a:cubicBezTo>
                <a:cubicBezTo>
                  <a:pt x="328" y="106"/>
                  <a:pt x="330" y="106"/>
                  <a:pt x="331" y="107"/>
                </a:cubicBezTo>
                <a:cubicBezTo>
                  <a:pt x="332" y="107"/>
                  <a:pt x="332" y="107"/>
                  <a:pt x="332" y="108"/>
                </a:cubicBezTo>
                <a:cubicBezTo>
                  <a:pt x="332" y="108"/>
                  <a:pt x="332" y="108"/>
                  <a:pt x="332" y="108"/>
                </a:cubicBezTo>
                <a:cubicBezTo>
                  <a:pt x="331" y="108"/>
                  <a:pt x="330" y="108"/>
                  <a:pt x="329" y="108"/>
                </a:cubicBezTo>
                <a:cubicBezTo>
                  <a:pt x="329" y="108"/>
                  <a:pt x="328" y="107"/>
                  <a:pt x="327" y="107"/>
                </a:cubicBezTo>
                <a:cubicBezTo>
                  <a:pt x="326" y="107"/>
                  <a:pt x="326" y="107"/>
                  <a:pt x="326" y="108"/>
                </a:cubicBezTo>
                <a:cubicBezTo>
                  <a:pt x="326" y="108"/>
                  <a:pt x="326" y="108"/>
                  <a:pt x="326" y="108"/>
                </a:cubicBezTo>
                <a:cubicBezTo>
                  <a:pt x="327" y="108"/>
                  <a:pt x="327" y="109"/>
                  <a:pt x="328" y="109"/>
                </a:cubicBezTo>
                <a:cubicBezTo>
                  <a:pt x="328" y="109"/>
                  <a:pt x="328" y="109"/>
                  <a:pt x="328" y="110"/>
                </a:cubicBezTo>
                <a:cubicBezTo>
                  <a:pt x="327" y="110"/>
                  <a:pt x="326" y="110"/>
                  <a:pt x="325" y="110"/>
                </a:cubicBezTo>
                <a:cubicBezTo>
                  <a:pt x="326" y="112"/>
                  <a:pt x="329" y="112"/>
                  <a:pt x="331" y="113"/>
                </a:cubicBezTo>
                <a:cubicBezTo>
                  <a:pt x="331" y="113"/>
                  <a:pt x="332" y="115"/>
                  <a:pt x="332" y="115"/>
                </a:cubicBezTo>
                <a:cubicBezTo>
                  <a:pt x="334" y="114"/>
                  <a:pt x="334" y="115"/>
                  <a:pt x="336" y="115"/>
                </a:cubicBezTo>
                <a:cubicBezTo>
                  <a:pt x="337" y="116"/>
                  <a:pt x="337" y="115"/>
                  <a:pt x="338" y="115"/>
                </a:cubicBezTo>
                <a:cubicBezTo>
                  <a:pt x="339" y="115"/>
                  <a:pt x="341" y="117"/>
                  <a:pt x="341" y="118"/>
                </a:cubicBezTo>
                <a:cubicBezTo>
                  <a:pt x="341" y="118"/>
                  <a:pt x="341" y="118"/>
                  <a:pt x="341" y="118"/>
                </a:cubicBezTo>
                <a:cubicBezTo>
                  <a:pt x="340" y="118"/>
                  <a:pt x="340" y="118"/>
                  <a:pt x="339" y="119"/>
                </a:cubicBezTo>
                <a:cubicBezTo>
                  <a:pt x="339" y="119"/>
                  <a:pt x="339" y="119"/>
                  <a:pt x="339" y="120"/>
                </a:cubicBezTo>
                <a:cubicBezTo>
                  <a:pt x="341" y="120"/>
                  <a:pt x="343" y="119"/>
                  <a:pt x="344" y="119"/>
                </a:cubicBezTo>
                <a:cubicBezTo>
                  <a:pt x="344" y="120"/>
                  <a:pt x="344" y="120"/>
                  <a:pt x="344" y="121"/>
                </a:cubicBezTo>
                <a:cubicBezTo>
                  <a:pt x="345" y="121"/>
                  <a:pt x="346" y="121"/>
                  <a:pt x="347" y="120"/>
                </a:cubicBezTo>
                <a:close/>
                <a:moveTo>
                  <a:pt x="354" y="67"/>
                </a:moveTo>
                <a:cubicBezTo>
                  <a:pt x="355" y="67"/>
                  <a:pt x="355" y="67"/>
                  <a:pt x="355" y="66"/>
                </a:cubicBezTo>
                <a:cubicBezTo>
                  <a:pt x="355" y="66"/>
                  <a:pt x="355" y="66"/>
                  <a:pt x="355" y="66"/>
                </a:cubicBezTo>
                <a:cubicBezTo>
                  <a:pt x="356" y="67"/>
                  <a:pt x="356" y="67"/>
                  <a:pt x="356" y="68"/>
                </a:cubicBezTo>
                <a:cubicBezTo>
                  <a:pt x="355" y="68"/>
                  <a:pt x="355" y="68"/>
                  <a:pt x="354" y="67"/>
                </a:cubicBezTo>
                <a:close/>
                <a:moveTo>
                  <a:pt x="359" y="87"/>
                </a:moveTo>
                <a:cubicBezTo>
                  <a:pt x="360" y="86"/>
                  <a:pt x="360" y="86"/>
                  <a:pt x="361" y="86"/>
                </a:cubicBezTo>
                <a:cubicBezTo>
                  <a:pt x="363" y="85"/>
                  <a:pt x="364" y="86"/>
                  <a:pt x="365" y="87"/>
                </a:cubicBezTo>
                <a:cubicBezTo>
                  <a:pt x="366" y="87"/>
                  <a:pt x="366" y="88"/>
                  <a:pt x="367" y="88"/>
                </a:cubicBezTo>
                <a:cubicBezTo>
                  <a:pt x="368" y="88"/>
                  <a:pt x="370" y="89"/>
                  <a:pt x="369" y="90"/>
                </a:cubicBezTo>
                <a:cubicBezTo>
                  <a:pt x="369" y="90"/>
                  <a:pt x="368" y="91"/>
                  <a:pt x="367" y="91"/>
                </a:cubicBezTo>
                <a:cubicBezTo>
                  <a:pt x="366" y="91"/>
                  <a:pt x="365" y="91"/>
                  <a:pt x="365" y="92"/>
                </a:cubicBezTo>
                <a:cubicBezTo>
                  <a:pt x="364" y="92"/>
                  <a:pt x="364" y="92"/>
                  <a:pt x="363" y="92"/>
                </a:cubicBezTo>
                <a:cubicBezTo>
                  <a:pt x="363" y="92"/>
                  <a:pt x="361" y="91"/>
                  <a:pt x="361" y="91"/>
                </a:cubicBezTo>
                <a:cubicBezTo>
                  <a:pt x="361" y="91"/>
                  <a:pt x="362" y="91"/>
                  <a:pt x="362" y="90"/>
                </a:cubicBezTo>
                <a:cubicBezTo>
                  <a:pt x="363" y="91"/>
                  <a:pt x="363" y="91"/>
                  <a:pt x="363" y="90"/>
                </a:cubicBezTo>
                <a:cubicBezTo>
                  <a:pt x="363" y="90"/>
                  <a:pt x="363" y="90"/>
                  <a:pt x="363" y="90"/>
                </a:cubicBezTo>
                <a:cubicBezTo>
                  <a:pt x="363" y="90"/>
                  <a:pt x="363" y="90"/>
                  <a:pt x="362" y="90"/>
                </a:cubicBezTo>
                <a:cubicBezTo>
                  <a:pt x="362" y="90"/>
                  <a:pt x="362" y="90"/>
                  <a:pt x="362" y="90"/>
                </a:cubicBezTo>
                <a:cubicBezTo>
                  <a:pt x="362" y="90"/>
                  <a:pt x="362" y="90"/>
                  <a:pt x="362" y="90"/>
                </a:cubicBezTo>
                <a:cubicBezTo>
                  <a:pt x="362" y="90"/>
                  <a:pt x="362" y="90"/>
                  <a:pt x="361" y="90"/>
                </a:cubicBezTo>
                <a:cubicBezTo>
                  <a:pt x="361" y="90"/>
                  <a:pt x="361" y="90"/>
                  <a:pt x="360" y="90"/>
                </a:cubicBezTo>
                <a:cubicBezTo>
                  <a:pt x="360" y="90"/>
                  <a:pt x="359" y="90"/>
                  <a:pt x="359" y="90"/>
                </a:cubicBezTo>
                <a:cubicBezTo>
                  <a:pt x="359" y="90"/>
                  <a:pt x="359" y="90"/>
                  <a:pt x="359" y="89"/>
                </a:cubicBezTo>
                <a:cubicBezTo>
                  <a:pt x="359" y="89"/>
                  <a:pt x="360" y="89"/>
                  <a:pt x="361" y="89"/>
                </a:cubicBezTo>
                <a:cubicBezTo>
                  <a:pt x="360" y="89"/>
                  <a:pt x="360" y="89"/>
                  <a:pt x="359" y="88"/>
                </a:cubicBezTo>
                <a:cubicBezTo>
                  <a:pt x="359" y="88"/>
                  <a:pt x="359" y="88"/>
                  <a:pt x="360" y="88"/>
                </a:cubicBezTo>
                <a:cubicBezTo>
                  <a:pt x="360" y="88"/>
                  <a:pt x="360" y="88"/>
                  <a:pt x="360" y="88"/>
                </a:cubicBezTo>
                <a:cubicBezTo>
                  <a:pt x="360" y="87"/>
                  <a:pt x="360" y="87"/>
                  <a:pt x="359" y="87"/>
                </a:cubicBezTo>
                <a:close/>
                <a:moveTo>
                  <a:pt x="300" y="321"/>
                </a:moveTo>
                <a:cubicBezTo>
                  <a:pt x="300" y="321"/>
                  <a:pt x="300" y="321"/>
                  <a:pt x="300" y="321"/>
                </a:cubicBezTo>
                <a:cubicBezTo>
                  <a:pt x="299" y="321"/>
                  <a:pt x="299" y="321"/>
                  <a:pt x="299" y="321"/>
                </a:cubicBezTo>
                <a:cubicBezTo>
                  <a:pt x="298" y="320"/>
                  <a:pt x="298" y="321"/>
                  <a:pt x="297" y="321"/>
                </a:cubicBezTo>
                <a:cubicBezTo>
                  <a:pt x="296" y="321"/>
                  <a:pt x="294" y="320"/>
                  <a:pt x="294" y="320"/>
                </a:cubicBezTo>
                <a:cubicBezTo>
                  <a:pt x="294" y="319"/>
                  <a:pt x="294" y="319"/>
                  <a:pt x="294" y="319"/>
                </a:cubicBezTo>
                <a:cubicBezTo>
                  <a:pt x="296" y="319"/>
                  <a:pt x="299" y="319"/>
                  <a:pt x="300" y="321"/>
                </a:cubicBezTo>
                <a:close/>
                <a:moveTo>
                  <a:pt x="302" y="256"/>
                </a:moveTo>
                <a:cubicBezTo>
                  <a:pt x="302" y="256"/>
                  <a:pt x="302" y="256"/>
                  <a:pt x="303" y="256"/>
                </a:cubicBezTo>
                <a:cubicBezTo>
                  <a:pt x="302" y="256"/>
                  <a:pt x="302" y="256"/>
                  <a:pt x="302" y="256"/>
                </a:cubicBezTo>
                <a:cubicBezTo>
                  <a:pt x="302" y="256"/>
                  <a:pt x="302" y="256"/>
                  <a:pt x="302" y="256"/>
                </a:cubicBezTo>
                <a:close/>
                <a:moveTo>
                  <a:pt x="302" y="255"/>
                </a:moveTo>
                <a:cubicBezTo>
                  <a:pt x="302" y="255"/>
                  <a:pt x="302" y="256"/>
                  <a:pt x="302" y="256"/>
                </a:cubicBezTo>
                <a:cubicBezTo>
                  <a:pt x="302" y="256"/>
                  <a:pt x="302" y="256"/>
                  <a:pt x="302" y="256"/>
                </a:cubicBezTo>
                <a:cubicBezTo>
                  <a:pt x="302" y="256"/>
                  <a:pt x="302" y="255"/>
                  <a:pt x="302" y="255"/>
                </a:cubicBezTo>
                <a:close/>
                <a:moveTo>
                  <a:pt x="303" y="258"/>
                </a:moveTo>
                <a:cubicBezTo>
                  <a:pt x="303" y="258"/>
                  <a:pt x="303" y="258"/>
                  <a:pt x="303" y="258"/>
                </a:cubicBezTo>
                <a:cubicBezTo>
                  <a:pt x="303" y="257"/>
                  <a:pt x="303" y="257"/>
                  <a:pt x="303" y="256"/>
                </a:cubicBezTo>
                <a:cubicBezTo>
                  <a:pt x="303" y="257"/>
                  <a:pt x="303" y="257"/>
                  <a:pt x="303" y="258"/>
                </a:cubicBezTo>
                <a:close/>
                <a:moveTo>
                  <a:pt x="307" y="313"/>
                </a:moveTo>
                <a:cubicBezTo>
                  <a:pt x="307" y="313"/>
                  <a:pt x="307" y="313"/>
                  <a:pt x="307" y="313"/>
                </a:cubicBezTo>
                <a:cubicBezTo>
                  <a:pt x="306" y="314"/>
                  <a:pt x="305" y="314"/>
                  <a:pt x="303" y="314"/>
                </a:cubicBezTo>
                <a:cubicBezTo>
                  <a:pt x="302" y="314"/>
                  <a:pt x="301" y="314"/>
                  <a:pt x="300" y="314"/>
                </a:cubicBezTo>
                <a:cubicBezTo>
                  <a:pt x="299" y="314"/>
                  <a:pt x="297" y="314"/>
                  <a:pt x="296" y="314"/>
                </a:cubicBezTo>
                <a:cubicBezTo>
                  <a:pt x="296" y="314"/>
                  <a:pt x="296" y="314"/>
                  <a:pt x="296" y="314"/>
                </a:cubicBezTo>
                <a:cubicBezTo>
                  <a:pt x="296" y="314"/>
                  <a:pt x="296" y="314"/>
                  <a:pt x="296" y="313"/>
                </a:cubicBezTo>
                <a:cubicBezTo>
                  <a:pt x="297" y="313"/>
                  <a:pt x="297" y="313"/>
                  <a:pt x="297" y="312"/>
                </a:cubicBezTo>
                <a:cubicBezTo>
                  <a:pt x="296" y="311"/>
                  <a:pt x="294" y="311"/>
                  <a:pt x="293" y="311"/>
                </a:cubicBezTo>
                <a:cubicBezTo>
                  <a:pt x="293" y="310"/>
                  <a:pt x="293" y="309"/>
                  <a:pt x="292" y="309"/>
                </a:cubicBezTo>
                <a:cubicBezTo>
                  <a:pt x="292" y="308"/>
                  <a:pt x="290" y="309"/>
                  <a:pt x="289" y="308"/>
                </a:cubicBezTo>
                <a:cubicBezTo>
                  <a:pt x="288" y="308"/>
                  <a:pt x="287" y="307"/>
                  <a:pt x="286" y="307"/>
                </a:cubicBezTo>
                <a:cubicBezTo>
                  <a:pt x="284" y="306"/>
                  <a:pt x="282" y="307"/>
                  <a:pt x="281" y="306"/>
                </a:cubicBezTo>
                <a:cubicBezTo>
                  <a:pt x="282" y="306"/>
                  <a:pt x="282" y="306"/>
                  <a:pt x="283" y="305"/>
                </a:cubicBezTo>
                <a:cubicBezTo>
                  <a:pt x="283" y="305"/>
                  <a:pt x="283" y="305"/>
                  <a:pt x="283" y="305"/>
                </a:cubicBezTo>
                <a:cubicBezTo>
                  <a:pt x="283" y="305"/>
                  <a:pt x="282" y="305"/>
                  <a:pt x="282" y="305"/>
                </a:cubicBezTo>
                <a:cubicBezTo>
                  <a:pt x="279" y="304"/>
                  <a:pt x="279" y="305"/>
                  <a:pt x="277" y="306"/>
                </a:cubicBezTo>
                <a:cubicBezTo>
                  <a:pt x="277" y="307"/>
                  <a:pt x="276" y="306"/>
                  <a:pt x="275" y="307"/>
                </a:cubicBezTo>
                <a:cubicBezTo>
                  <a:pt x="275" y="307"/>
                  <a:pt x="274" y="308"/>
                  <a:pt x="273" y="308"/>
                </a:cubicBezTo>
                <a:cubicBezTo>
                  <a:pt x="273" y="308"/>
                  <a:pt x="273" y="308"/>
                  <a:pt x="273" y="308"/>
                </a:cubicBezTo>
                <a:cubicBezTo>
                  <a:pt x="273" y="307"/>
                  <a:pt x="274" y="307"/>
                  <a:pt x="274" y="307"/>
                </a:cubicBezTo>
                <a:cubicBezTo>
                  <a:pt x="274" y="306"/>
                  <a:pt x="274" y="306"/>
                  <a:pt x="274" y="305"/>
                </a:cubicBezTo>
                <a:cubicBezTo>
                  <a:pt x="275" y="305"/>
                  <a:pt x="277" y="304"/>
                  <a:pt x="278" y="304"/>
                </a:cubicBezTo>
                <a:cubicBezTo>
                  <a:pt x="279" y="303"/>
                  <a:pt x="280" y="303"/>
                  <a:pt x="281" y="303"/>
                </a:cubicBezTo>
                <a:cubicBezTo>
                  <a:pt x="284" y="303"/>
                  <a:pt x="286" y="304"/>
                  <a:pt x="287" y="304"/>
                </a:cubicBezTo>
                <a:cubicBezTo>
                  <a:pt x="288" y="304"/>
                  <a:pt x="288" y="304"/>
                  <a:pt x="288" y="304"/>
                </a:cubicBezTo>
                <a:cubicBezTo>
                  <a:pt x="289" y="305"/>
                  <a:pt x="290" y="305"/>
                  <a:pt x="290" y="306"/>
                </a:cubicBezTo>
                <a:cubicBezTo>
                  <a:pt x="292" y="307"/>
                  <a:pt x="294" y="306"/>
                  <a:pt x="296" y="307"/>
                </a:cubicBezTo>
                <a:cubicBezTo>
                  <a:pt x="296" y="308"/>
                  <a:pt x="297" y="308"/>
                  <a:pt x="297" y="309"/>
                </a:cubicBezTo>
                <a:cubicBezTo>
                  <a:pt x="298" y="310"/>
                  <a:pt x="302" y="310"/>
                  <a:pt x="302" y="311"/>
                </a:cubicBezTo>
                <a:cubicBezTo>
                  <a:pt x="302" y="311"/>
                  <a:pt x="302" y="311"/>
                  <a:pt x="302" y="311"/>
                </a:cubicBezTo>
                <a:cubicBezTo>
                  <a:pt x="302" y="312"/>
                  <a:pt x="302" y="312"/>
                  <a:pt x="302" y="312"/>
                </a:cubicBezTo>
                <a:cubicBezTo>
                  <a:pt x="305" y="312"/>
                  <a:pt x="306" y="312"/>
                  <a:pt x="307" y="313"/>
                </a:cubicBezTo>
                <a:close/>
                <a:moveTo>
                  <a:pt x="309" y="315"/>
                </a:moveTo>
                <a:cubicBezTo>
                  <a:pt x="309" y="315"/>
                  <a:pt x="309" y="315"/>
                  <a:pt x="309" y="315"/>
                </a:cubicBezTo>
                <a:cubicBezTo>
                  <a:pt x="309" y="314"/>
                  <a:pt x="309" y="314"/>
                  <a:pt x="310" y="314"/>
                </a:cubicBezTo>
                <a:cubicBezTo>
                  <a:pt x="310" y="314"/>
                  <a:pt x="310" y="314"/>
                  <a:pt x="310" y="314"/>
                </a:cubicBezTo>
                <a:cubicBezTo>
                  <a:pt x="312" y="314"/>
                  <a:pt x="313" y="315"/>
                  <a:pt x="314" y="315"/>
                </a:cubicBezTo>
                <a:cubicBezTo>
                  <a:pt x="315" y="315"/>
                  <a:pt x="315" y="314"/>
                  <a:pt x="316" y="314"/>
                </a:cubicBezTo>
                <a:cubicBezTo>
                  <a:pt x="316" y="314"/>
                  <a:pt x="316" y="314"/>
                  <a:pt x="317" y="314"/>
                </a:cubicBezTo>
                <a:cubicBezTo>
                  <a:pt x="317" y="314"/>
                  <a:pt x="317" y="314"/>
                  <a:pt x="318" y="314"/>
                </a:cubicBezTo>
                <a:cubicBezTo>
                  <a:pt x="318" y="315"/>
                  <a:pt x="320" y="315"/>
                  <a:pt x="321" y="315"/>
                </a:cubicBezTo>
                <a:cubicBezTo>
                  <a:pt x="321" y="317"/>
                  <a:pt x="325" y="317"/>
                  <a:pt x="326" y="319"/>
                </a:cubicBezTo>
                <a:cubicBezTo>
                  <a:pt x="326" y="319"/>
                  <a:pt x="325" y="320"/>
                  <a:pt x="325" y="320"/>
                </a:cubicBezTo>
                <a:cubicBezTo>
                  <a:pt x="324" y="320"/>
                  <a:pt x="324" y="318"/>
                  <a:pt x="322" y="319"/>
                </a:cubicBezTo>
                <a:cubicBezTo>
                  <a:pt x="322" y="319"/>
                  <a:pt x="322" y="319"/>
                  <a:pt x="321" y="319"/>
                </a:cubicBezTo>
                <a:cubicBezTo>
                  <a:pt x="320" y="319"/>
                  <a:pt x="320" y="320"/>
                  <a:pt x="319" y="320"/>
                </a:cubicBezTo>
                <a:cubicBezTo>
                  <a:pt x="319" y="319"/>
                  <a:pt x="319" y="319"/>
                  <a:pt x="318" y="319"/>
                </a:cubicBezTo>
                <a:cubicBezTo>
                  <a:pt x="317" y="320"/>
                  <a:pt x="317" y="320"/>
                  <a:pt x="316" y="322"/>
                </a:cubicBezTo>
                <a:cubicBezTo>
                  <a:pt x="315" y="321"/>
                  <a:pt x="315" y="320"/>
                  <a:pt x="314" y="320"/>
                </a:cubicBezTo>
                <a:cubicBezTo>
                  <a:pt x="313" y="320"/>
                  <a:pt x="312" y="320"/>
                  <a:pt x="312" y="320"/>
                </a:cubicBezTo>
                <a:cubicBezTo>
                  <a:pt x="311" y="320"/>
                  <a:pt x="310" y="320"/>
                  <a:pt x="309" y="320"/>
                </a:cubicBezTo>
                <a:cubicBezTo>
                  <a:pt x="308" y="320"/>
                  <a:pt x="308" y="320"/>
                  <a:pt x="308" y="320"/>
                </a:cubicBezTo>
                <a:cubicBezTo>
                  <a:pt x="307" y="320"/>
                  <a:pt x="307" y="320"/>
                  <a:pt x="306" y="319"/>
                </a:cubicBezTo>
                <a:cubicBezTo>
                  <a:pt x="306" y="319"/>
                  <a:pt x="306" y="319"/>
                  <a:pt x="306" y="319"/>
                </a:cubicBezTo>
                <a:cubicBezTo>
                  <a:pt x="306" y="319"/>
                  <a:pt x="307" y="318"/>
                  <a:pt x="307" y="318"/>
                </a:cubicBezTo>
                <a:cubicBezTo>
                  <a:pt x="309" y="319"/>
                  <a:pt x="312" y="319"/>
                  <a:pt x="313" y="318"/>
                </a:cubicBezTo>
                <a:cubicBezTo>
                  <a:pt x="313" y="318"/>
                  <a:pt x="313" y="318"/>
                  <a:pt x="313" y="318"/>
                </a:cubicBezTo>
                <a:cubicBezTo>
                  <a:pt x="311" y="318"/>
                  <a:pt x="312" y="317"/>
                  <a:pt x="312" y="316"/>
                </a:cubicBezTo>
                <a:cubicBezTo>
                  <a:pt x="311" y="315"/>
                  <a:pt x="310" y="315"/>
                  <a:pt x="309" y="315"/>
                </a:cubicBezTo>
                <a:close/>
                <a:moveTo>
                  <a:pt x="330" y="319"/>
                </a:moveTo>
                <a:cubicBezTo>
                  <a:pt x="330" y="319"/>
                  <a:pt x="330" y="319"/>
                  <a:pt x="330" y="319"/>
                </a:cubicBezTo>
                <a:cubicBezTo>
                  <a:pt x="331" y="319"/>
                  <a:pt x="334" y="319"/>
                  <a:pt x="335" y="319"/>
                </a:cubicBezTo>
                <a:cubicBezTo>
                  <a:pt x="334" y="321"/>
                  <a:pt x="333" y="320"/>
                  <a:pt x="332" y="321"/>
                </a:cubicBezTo>
                <a:cubicBezTo>
                  <a:pt x="331" y="321"/>
                  <a:pt x="331" y="321"/>
                  <a:pt x="330" y="321"/>
                </a:cubicBezTo>
                <a:cubicBezTo>
                  <a:pt x="330" y="320"/>
                  <a:pt x="330" y="320"/>
                  <a:pt x="330" y="319"/>
                </a:cubicBezTo>
                <a:close/>
                <a:moveTo>
                  <a:pt x="331" y="359"/>
                </a:moveTo>
                <a:cubicBezTo>
                  <a:pt x="331" y="359"/>
                  <a:pt x="331" y="359"/>
                  <a:pt x="331" y="359"/>
                </a:cubicBezTo>
                <a:cubicBezTo>
                  <a:pt x="332" y="359"/>
                  <a:pt x="332" y="359"/>
                  <a:pt x="333" y="359"/>
                </a:cubicBezTo>
                <a:cubicBezTo>
                  <a:pt x="333" y="359"/>
                  <a:pt x="333" y="359"/>
                  <a:pt x="333" y="359"/>
                </a:cubicBezTo>
                <a:cubicBezTo>
                  <a:pt x="333" y="359"/>
                  <a:pt x="333" y="359"/>
                  <a:pt x="333" y="359"/>
                </a:cubicBezTo>
                <a:cubicBezTo>
                  <a:pt x="333" y="359"/>
                  <a:pt x="333" y="360"/>
                  <a:pt x="333" y="361"/>
                </a:cubicBezTo>
                <a:cubicBezTo>
                  <a:pt x="332" y="361"/>
                  <a:pt x="331" y="361"/>
                  <a:pt x="330" y="361"/>
                </a:cubicBezTo>
                <a:cubicBezTo>
                  <a:pt x="330" y="361"/>
                  <a:pt x="330" y="361"/>
                  <a:pt x="330" y="361"/>
                </a:cubicBezTo>
                <a:cubicBezTo>
                  <a:pt x="330" y="361"/>
                  <a:pt x="330" y="361"/>
                  <a:pt x="330" y="361"/>
                </a:cubicBezTo>
                <a:cubicBezTo>
                  <a:pt x="331" y="361"/>
                  <a:pt x="331" y="361"/>
                  <a:pt x="332" y="360"/>
                </a:cubicBezTo>
                <a:cubicBezTo>
                  <a:pt x="331" y="360"/>
                  <a:pt x="331" y="360"/>
                  <a:pt x="332" y="360"/>
                </a:cubicBezTo>
                <a:cubicBezTo>
                  <a:pt x="331" y="359"/>
                  <a:pt x="331" y="359"/>
                  <a:pt x="331" y="359"/>
                </a:cubicBezTo>
                <a:close/>
                <a:moveTo>
                  <a:pt x="351" y="219"/>
                </a:moveTo>
                <a:cubicBezTo>
                  <a:pt x="352" y="219"/>
                  <a:pt x="353" y="216"/>
                  <a:pt x="355" y="218"/>
                </a:cubicBezTo>
                <a:cubicBezTo>
                  <a:pt x="354" y="220"/>
                  <a:pt x="350" y="221"/>
                  <a:pt x="349" y="218"/>
                </a:cubicBezTo>
                <a:cubicBezTo>
                  <a:pt x="349" y="217"/>
                  <a:pt x="351" y="215"/>
                  <a:pt x="352" y="214"/>
                </a:cubicBezTo>
                <a:cubicBezTo>
                  <a:pt x="352" y="214"/>
                  <a:pt x="353" y="214"/>
                  <a:pt x="353" y="215"/>
                </a:cubicBezTo>
                <a:cubicBezTo>
                  <a:pt x="353" y="215"/>
                  <a:pt x="353" y="216"/>
                  <a:pt x="352" y="217"/>
                </a:cubicBezTo>
                <a:cubicBezTo>
                  <a:pt x="351" y="218"/>
                  <a:pt x="350" y="218"/>
                  <a:pt x="351" y="219"/>
                </a:cubicBezTo>
                <a:cubicBezTo>
                  <a:pt x="351" y="219"/>
                  <a:pt x="351" y="219"/>
                  <a:pt x="351" y="219"/>
                </a:cubicBezTo>
                <a:close/>
                <a:moveTo>
                  <a:pt x="375" y="395"/>
                </a:moveTo>
                <a:cubicBezTo>
                  <a:pt x="374" y="396"/>
                  <a:pt x="374" y="398"/>
                  <a:pt x="374" y="398"/>
                </a:cubicBezTo>
                <a:cubicBezTo>
                  <a:pt x="373" y="399"/>
                  <a:pt x="370" y="400"/>
                  <a:pt x="368" y="400"/>
                </a:cubicBezTo>
                <a:cubicBezTo>
                  <a:pt x="367" y="398"/>
                  <a:pt x="367" y="396"/>
                  <a:pt x="368" y="395"/>
                </a:cubicBezTo>
                <a:cubicBezTo>
                  <a:pt x="370" y="395"/>
                  <a:pt x="374" y="395"/>
                  <a:pt x="375" y="395"/>
                </a:cubicBezTo>
                <a:close/>
                <a:moveTo>
                  <a:pt x="378" y="212"/>
                </a:moveTo>
                <a:cubicBezTo>
                  <a:pt x="378" y="213"/>
                  <a:pt x="377" y="214"/>
                  <a:pt x="377" y="215"/>
                </a:cubicBezTo>
                <a:cubicBezTo>
                  <a:pt x="376" y="215"/>
                  <a:pt x="375" y="215"/>
                  <a:pt x="375" y="215"/>
                </a:cubicBezTo>
                <a:cubicBezTo>
                  <a:pt x="375" y="215"/>
                  <a:pt x="375" y="214"/>
                  <a:pt x="375" y="214"/>
                </a:cubicBezTo>
                <a:cubicBezTo>
                  <a:pt x="374" y="214"/>
                  <a:pt x="374" y="214"/>
                  <a:pt x="374" y="214"/>
                </a:cubicBezTo>
                <a:cubicBezTo>
                  <a:pt x="374" y="214"/>
                  <a:pt x="373" y="214"/>
                  <a:pt x="373" y="214"/>
                </a:cubicBezTo>
                <a:cubicBezTo>
                  <a:pt x="373" y="214"/>
                  <a:pt x="373" y="214"/>
                  <a:pt x="373" y="214"/>
                </a:cubicBezTo>
                <a:cubicBezTo>
                  <a:pt x="373" y="213"/>
                  <a:pt x="374" y="213"/>
                  <a:pt x="374" y="212"/>
                </a:cubicBezTo>
                <a:cubicBezTo>
                  <a:pt x="374" y="212"/>
                  <a:pt x="373" y="212"/>
                  <a:pt x="373" y="211"/>
                </a:cubicBezTo>
                <a:cubicBezTo>
                  <a:pt x="373" y="211"/>
                  <a:pt x="373" y="211"/>
                  <a:pt x="373" y="211"/>
                </a:cubicBezTo>
                <a:cubicBezTo>
                  <a:pt x="372" y="212"/>
                  <a:pt x="370" y="213"/>
                  <a:pt x="369" y="215"/>
                </a:cubicBezTo>
                <a:cubicBezTo>
                  <a:pt x="368" y="215"/>
                  <a:pt x="368" y="215"/>
                  <a:pt x="367" y="214"/>
                </a:cubicBezTo>
                <a:cubicBezTo>
                  <a:pt x="367" y="214"/>
                  <a:pt x="367" y="214"/>
                  <a:pt x="367" y="214"/>
                </a:cubicBezTo>
                <a:cubicBezTo>
                  <a:pt x="369" y="213"/>
                  <a:pt x="370" y="212"/>
                  <a:pt x="371" y="212"/>
                </a:cubicBezTo>
                <a:cubicBezTo>
                  <a:pt x="371" y="211"/>
                  <a:pt x="371" y="211"/>
                  <a:pt x="371" y="211"/>
                </a:cubicBezTo>
                <a:cubicBezTo>
                  <a:pt x="370" y="211"/>
                  <a:pt x="370" y="211"/>
                  <a:pt x="369" y="211"/>
                </a:cubicBezTo>
                <a:cubicBezTo>
                  <a:pt x="369" y="212"/>
                  <a:pt x="369" y="212"/>
                  <a:pt x="368" y="212"/>
                </a:cubicBezTo>
                <a:cubicBezTo>
                  <a:pt x="368" y="212"/>
                  <a:pt x="368" y="212"/>
                  <a:pt x="368" y="212"/>
                </a:cubicBezTo>
                <a:cubicBezTo>
                  <a:pt x="368" y="212"/>
                  <a:pt x="368" y="212"/>
                  <a:pt x="368" y="212"/>
                </a:cubicBezTo>
                <a:cubicBezTo>
                  <a:pt x="368" y="211"/>
                  <a:pt x="368" y="211"/>
                  <a:pt x="368" y="211"/>
                </a:cubicBezTo>
                <a:cubicBezTo>
                  <a:pt x="367" y="211"/>
                  <a:pt x="367" y="211"/>
                  <a:pt x="367" y="211"/>
                </a:cubicBezTo>
                <a:cubicBezTo>
                  <a:pt x="366" y="212"/>
                  <a:pt x="365" y="212"/>
                  <a:pt x="364" y="212"/>
                </a:cubicBezTo>
                <a:cubicBezTo>
                  <a:pt x="363" y="212"/>
                  <a:pt x="361" y="211"/>
                  <a:pt x="360" y="211"/>
                </a:cubicBezTo>
                <a:cubicBezTo>
                  <a:pt x="359" y="211"/>
                  <a:pt x="358" y="211"/>
                  <a:pt x="357" y="212"/>
                </a:cubicBezTo>
                <a:cubicBezTo>
                  <a:pt x="356" y="211"/>
                  <a:pt x="356" y="211"/>
                  <a:pt x="356" y="210"/>
                </a:cubicBezTo>
                <a:cubicBezTo>
                  <a:pt x="357" y="209"/>
                  <a:pt x="359" y="209"/>
                  <a:pt x="360" y="208"/>
                </a:cubicBezTo>
                <a:cubicBezTo>
                  <a:pt x="359" y="208"/>
                  <a:pt x="359" y="207"/>
                  <a:pt x="358" y="207"/>
                </a:cubicBezTo>
                <a:cubicBezTo>
                  <a:pt x="358" y="207"/>
                  <a:pt x="358" y="207"/>
                  <a:pt x="358" y="207"/>
                </a:cubicBezTo>
                <a:cubicBezTo>
                  <a:pt x="359" y="205"/>
                  <a:pt x="360" y="206"/>
                  <a:pt x="361" y="205"/>
                </a:cubicBezTo>
                <a:cubicBezTo>
                  <a:pt x="361" y="205"/>
                  <a:pt x="360" y="204"/>
                  <a:pt x="360" y="204"/>
                </a:cubicBezTo>
                <a:cubicBezTo>
                  <a:pt x="361" y="201"/>
                  <a:pt x="364" y="197"/>
                  <a:pt x="366" y="196"/>
                </a:cubicBezTo>
                <a:cubicBezTo>
                  <a:pt x="367" y="196"/>
                  <a:pt x="367" y="195"/>
                  <a:pt x="368" y="195"/>
                </a:cubicBezTo>
                <a:cubicBezTo>
                  <a:pt x="368" y="195"/>
                  <a:pt x="369" y="195"/>
                  <a:pt x="369" y="195"/>
                </a:cubicBezTo>
                <a:cubicBezTo>
                  <a:pt x="369" y="195"/>
                  <a:pt x="369" y="196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ubicBezTo>
                  <a:pt x="368" y="196"/>
                  <a:pt x="368" y="196"/>
                  <a:pt x="367" y="196"/>
                </a:cubicBezTo>
                <a:cubicBezTo>
                  <a:pt x="368" y="199"/>
                  <a:pt x="364" y="200"/>
                  <a:pt x="365" y="203"/>
                </a:cubicBezTo>
                <a:cubicBezTo>
                  <a:pt x="366" y="203"/>
                  <a:pt x="366" y="202"/>
                  <a:pt x="367" y="201"/>
                </a:cubicBezTo>
                <a:cubicBezTo>
                  <a:pt x="367" y="202"/>
                  <a:pt x="368" y="202"/>
                  <a:pt x="368" y="202"/>
                </a:cubicBezTo>
                <a:cubicBezTo>
                  <a:pt x="368" y="202"/>
                  <a:pt x="368" y="203"/>
                  <a:pt x="367" y="203"/>
                </a:cubicBezTo>
                <a:cubicBezTo>
                  <a:pt x="367" y="203"/>
                  <a:pt x="367" y="203"/>
                  <a:pt x="367" y="203"/>
                </a:cubicBezTo>
                <a:cubicBezTo>
                  <a:pt x="367" y="203"/>
                  <a:pt x="367" y="203"/>
                  <a:pt x="367" y="203"/>
                </a:cubicBezTo>
                <a:cubicBezTo>
                  <a:pt x="368" y="204"/>
                  <a:pt x="369" y="205"/>
                  <a:pt x="371" y="205"/>
                </a:cubicBezTo>
                <a:cubicBezTo>
                  <a:pt x="371" y="205"/>
                  <a:pt x="371" y="204"/>
                  <a:pt x="371" y="204"/>
                </a:cubicBezTo>
                <a:cubicBezTo>
                  <a:pt x="373" y="204"/>
                  <a:pt x="374" y="204"/>
                  <a:pt x="375" y="205"/>
                </a:cubicBezTo>
                <a:cubicBezTo>
                  <a:pt x="375" y="205"/>
                  <a:pt x="375" y="205"/>
                  <a:pt x="375" y="205"/>
                </a:cubicBezTo>
                <a:cubicBezTo>
                  <a:pt x="374" y="206"/>
                  <a:pt x="374" y="206"/>
                  <a:pt x="373" y="207"/>
                </a:cubicBezTo>
                <a:cubicBezTo>
                  <a:pt x="373" y="207"/>
                  <a:pt x="373" y="207"/>
                  <a:pt x="373" y="207"/>
                </a:cubicBezTo>
                <a:cubicBezTo>
                  <a:pt x="373" y="207"/>
                  <a:pt x="374" y="208"/>
                  <a:pt x="374" y="208"/>
                </a:cubicBezTo>
                <a:cubicBezTo>
                  <a:pt x="375" y="208"/>
                  <a:pt x="375" y="208"/>
                  <a:pt x="376" y="208"/>
                </a:cubicBezTo>
                <a:cubicBezTo>
                  <a:pt x="376" y="208"/>
                  <a:pt x="376" y="208"/>
                  <a:pt x="376" y="208"/>
                </a:cubicBezTo>
                <a:cubicBezTo>
                  <a:pt x="376" y="208"/>
                  <a:pt x="376" y="208"/>
                  <a:pt x="376" y="208"/>
                </a:cubicBezTo>
                <a:cubicBezTo>
                  <a:pt x="375" y="209"/>
                  <a:pt x="375" y="209"/>
                  <a:pt x="374" y="209"/>
                </a:cubicBezTo>
                <a:cubicBezTo>
                  <a:pt x="374" y="209"/>
                  <a:pt x="374" y="209"/>
                  <a:pt x="374" y="209"/>
                </a:cubicBezTo>
                <a:cubicBezTo>
                  <a:pt x="374" y="210"/>
                  <a:pt x="374" y="211"/>
                  <a:pt x="375" y="211"/>
                </a:cubicBezTo>
                <a:cubicBezTo>
                  <a:pt x="375" y="211"/>
                  <a:pt x="375" y="211"/>
                  <a:pt x="375" y="211"/>
                </a:cubicBezTo>
                <a:cubicBezTo>
                  <a:pt x="375" y="211"/>
                  <a:pt x="375" y="211"/>
                  <a:pt x="376" y="210"/>
                </a:cubicBezTo>
                <a:cubicBezTo>
                  <a:pt x="376" y="211"/>
                  <a:pt x="376" y="211"/>
                  <a:pt x="376" y="211"/>
                </a:cubicBezTo>
                <a:cubicBezTo>
                  <a:pt x="376" y="211"/>
                  <a:pt x="376" y="211"/>
                  <a:pt x="376" y="211"/>
                </a:cubicBezTo>
                <a:cubicBezTo>
                  <a:pt x="376" y="212"/>
                  <a:pt x="376" y="212"/>
                  <a:pt x="378" y="212"/>
                </a:cubicBezTo>
                <a:close/>
                <a:moveTo>
                  <a:pt x="394" y="141"/>
                </a:moveTo>
                <a:cubicBezTo>
                  <a:pt x="394" y="141"/>
                  <a:pt x="395" y="141"/>
                  <a:pt x="395" y="140"/>
                </a:cubicBezTo>
                <a:cubicBezTo>
                  <a:pt x="395" y="140"/>
                  <a:pt x="395" y="140"/>
                  <a:pt x="396" y="140"/>
                </a:cubicBezTo>
                <a:cubicBezTo>
                  <a:pt x="396" y="141"/>
                  <a:pt x="396" y="141"/>
                  <a:pt x="396" y="141"/>
                </a:cubicBezTo>
                <a:cubicBezTo>
                  <a:pt x="395" y="141"/>
                  <a:pt x="395" y="141"/>
                  <a:pt x="394" y="141"/>
                </a:cubicBezTo>
                <a:cubicBezTo>
                  <a:pt x="394" y="141"/>
                  <a:pt x="394" y="141"/>
                  <a:pt x="394" y="141"/>
                </a:cubicBezTo>
                <a:close/>
                <a:moveTo>
                  <a:pt x="292" y="545"/>
                </a:moveTo>
                <a:cubicBezTo>
                  <a:pt x="292" y="545"/>
                  <a:pt x="292" y="545"/>
                  <a:pt x="292" y="545"/>
                </a:cubicBezTo>
                <a:cubicBezTo>
                  <a:pt x="291" y="545"/>
                  <a:pt x="291" y="545"/>
                  <a:pt x="290" y="545"/>
                </a:cubicBezTo>
                <a:cubicBezTo>
                  <a:pt x="291" y="543"/>
                  <a:pt x="291" y="541"/>
                  <a:pt x="291" y="540"/>
                </a:cubicBezTo>
                <a:cubicBezTo>
                  <a:pt x="292" y="539"/>
                  <a:pt x="292" y="539"/>
                  <a:pt x="292" y="539"/>
                </a:cubicBezTo>
                <a:cubicBezTo>
                  <a:pt x="292" y="539"/>
                  <a:pt x="292" y="539"/>
                  <a:pt x="293" y="540"/>
                </a:cubicBezTo>
                <a:cubicBezTo>
                  <a:pt x="293" y="540"/>
                  <a:pt x="293" y="540"/>
                  <a:pt x="293" y="541"/>
                </a:cubicBezTo>
                <a:cubicBezTo>
                  <a:pt x="293" y="541"/>
                  <a:pt x="292" y="541"/>
                  <a:pt x="292" y="542"/>
                </a:cubicBezTo>
                <a:cubicBezTo>
                  <a:pt x="292" y="542"/>
                  <a:pt x="292" y="543"/>
                  <a:pt x="293" y="543"/>
                </a:cubicBezTo>
                <a:cubicBezTo>
                  <a:pt x="292" y="544"/>
                  <a:pt x="292" y="545"/>
                  <a:pt x="292" y="545"/>
                </a:cubicBezTo>
                <a:close/>
                <a:moveTo>
                  <a:pt x="141" y="107"/>
                </a:moveTo>
                <a:cubicBezTo>
                  <a:pt x="141" y="106"/>
                  <a:pt x="140" y="105"/>
                  <a:pt x="141" y="104"/>
                </a:cubicBezTo>
                <a:cubicBezTo>
                  <a:pt x="142" y="104"/>
                  <a:pt x="143" y="104"/>
                  <a:pt x="143" y="104"/>
                </a:cubicBezTo>
                <a:cubicBezTo>
                  <a:pt x="144" y="105"/>
                  <a:pt x="144" y="105"/>
                  <a:pt x="143" y="106"/>
                </a:cubicBezTo>
                <a:cubicBezTo>
                  <a:pt x="146" y="108"/>
                  <a:pt x="148" y="105"/>
                  <a:pt x="149" y="104"/>
                </a:cubicBezTo>
                <a:cubicBezTo>
                  <a:pt x="150" y="103"/>
                  <a:pt x="154" y="105"/>
                  <a:pt x="155" y="105"/>
                </a:cubicBezTo>
                <a:cubicBezTo>
                  <a:pt x="159" y="107"/>
                  <a:pt x="166" y="110"/>
                  <a:pt x="172" y="109"/>
                </a:cubicBezTo>
                <a:cubicBezTo>
                  <a:pt x="174" y="109"/>
                  <a:pt x="177" y="111"/>
                  <a:pt x="178" y="113"/>
                </a:cubicBezTo>
                <a:cubicBezTo>
                  <a:pt x="176" y="113"/>
                  <a:pt x="175" y="113"/>
                  <a:pt x="173" y="114"/>
                </a:cubicBezTo>
                <a:cubicBezTo>
                  <a:pt x="173" y="114"/>
                  <a:pt x="173" y="115"/>
                  <a:pt x="173" y="115"/>
                </a:cubicBezTo>
                <a:cubicBezTo>
                  <a:pt x="176" y="116"/>
                  <a:pt x="179" y="117"/>
                  <a:pt x="183" y="116"/>
                </a:cubicBezTo>
                <a:cubicBezTo>
                  <a:pt x="185" y="116"/>
                  <a:pt x="187" y="115"/>
                  <a:pt x="189" y="115"/>
                </a:cubicBezTo>
                <a:cubicBezTo>
                  <a:pt x="191" y="115"/>
                  <a:pt x="192" y="116"/>
                  <a:pt x="193" y="116"/>
                </a:cubicBezTo>
                <a:cubicBezTo>
                  <a:pt x="194" y="117"/>
                  <a:pt x="196" y="117"/>
                  <a:pt x="197" y="118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6" y="119"/>
                  <a:pt x="196" y="120"/>
                  <a:pt x="196" y="120"/>
                </a:cubicBezTo>
                <a:cubicBezTo>
                  <a:pt x="197" y="121"/>
                  <a:pt x="198" y="122"/>
                  <a:pt x="199" y="123"/>
                </a:cubicBezTo>
                <a:cubicBezTo>
                  <a:pt x="199" y="122"/>
                  <a:pt x="199" y="121"/>
                  <a:pt x="199" y="121"/>
                </a:cubicBezTo>
                <a:cubicBezTo>
                  <a:pt x="199" y="121"/>
                  <a:pt x="200" y="121"/>
                  <a:pt x="200" y="121"/>
                </a:cubicBezTo>
                <a:cubicBezTo>
                  <a:pt x="200" y="118"/>
                  <a:pt x="198" y="119"/>
                  <a:pt x="199" y="115"/>
                </a:cubicBezTo>
                <a:cubicBezTo>
                  <a:pt x="200" y="115"/>
                  <a:pt x="202" y="115"/>
                  <a:pt x="203" y="114"/>
                </a:cubicBezTo>
                <a:cubicBezTo>
                  <a:pt x="204" y="113"/>
                  <a:pt x="204" y="113"/>
                  <a:pt x="204" y="113"/>
                </a:cubicBezTo>
                <a:cubicBezTo>
                  <a:pt x="207" y="113"/>
                  <a:pt x="208" y="115"/>
                  <a:pt x="212" y="114"/>
                </a:cubicBezTo>
                <a:cubicBezTo>
                  <a:pt x="213" y="115"/>
                  <a:pt x="216" y="117"/>
                  <a:pt x="219" y="116"/>
                </a:cubicBezTo>
                <a:cubicBezTo>
                  <a:pt x="220" y="116"/>
                  <a:pt x="220" y="116"/>
                  <a:pt x="221" y="116"/>
                </a:cubicBezTo>
                <a:cubicBezTo>
                  <a:pt x="224" y="116"/>
                  <a:pt x="227" y="116"/>
                  <a:pt x="229" y="115"/>
                </a:cubicBezTo>
                <a:cubicBezTo>
                  <a:pt x="230" y="116"/>
                  <a:pt x="231" y="117"/>
                  <a:pt x="232" y="117"/>
                </a:cubicBezTo>
                <a:cubicBezTo>
                  <a:pt x="233" y="116"/>
                  <a:pt x="233" y="115"/>
                  <a:pt x="233" y="115"/>
                </a:cubicBezTo>
                <a:cubicBezTo>
                  <a:pt x="232" y="114"/>
                  <a:pt x="230" y="114"/>
                  <a:pt x="229" y="114"/>
                </a:cubicBezTo>
                <a:cubicBezTo>
                  <a:pt x="229" y="113"/>
                  <a:pt x="229" y="113"/>
                  <a:pt x="229" y="113"/>
                </a:cubicBezTo>
                <a:cubicBezTo>
                  <a:pt x="231" y="112"/>
                  <a:pt x="232" y="113"/>
                  <a:pt x="234" y="114"/>
                </a:cubicBezTo>
                <a:cubicBezTo>
                  <a:pt x="235" y="114"/>
                  <a:pt x="235" y="114"/>
                  <a:pt x="236" y="114"/>
                </a:cubicBezTo>
                <a:cubicBezTo>
                  <a:pt x="236" y="115"/>
                  <a:pt x="236" y="116"/>
                  <a:pt x="235" y="117"/>
                </a:cubicBezTo>
                <a:cubicBezTo>
                  <a:pt x="235" y="119"/>
                  <a:pt x="238" y="120"/>
                  <a:pt x="239" y="120"/>
                </a:cubicBezTo>
                <a:cubicBezTo>
                  <a:pt x="239" y="118"/>
                  <a:pt x="237" y="116"/>
                  <a:pt x="239" y="114"/>
                </a:cubicBezTo>
                <a:cubicBezTo>
                  <a:pt x="239" y="114"/>
                  <a:pt x="241" y="114"/>
                  <a:pt x="241" y="114"/>
                </a:cubicBezTo>
                <a:cubicBezTo>
                  <a:pt x="242" y="114"/>
                  <a:pt x="242" y="113"/>
                  <a:pt x="243" y="112"/>
                </a:cubicBezTo>
                <a:cubicBezTo>
                  <a:pt x="244" y="112"/>
                  <a:pt x="244" y="112"/>
                  <a:pt x="245" y="111"/>
                </a:cubicBezTo>
                <a:cubicBezTo>
                  <a:pt x="245" y="111"/>
                  <a:pt x="245" y="109"/>
                  <a:pt x="244" y="109"/>
                </a:cubicBezTo>
                <a:cubicBezTo>
                  <a:pt x="243" y="110"/>
                  <a:pt x="242" y="110"/>
                  <a:pt x="241" y="110"/>
                </a:cubicBezTo>
                <a:cubicBezTo>
                  <a:pt x="241" y="110"/>
                  <a:pt x="241" y="110"/>
                  <a:pt x="241" y="110"/>
                </a:cubicBezTo>
                <a:cubicBezTo>
                  <a:pt x="242" y="109"/>
                  <a:pt x="242" y="109"/>
                  <a:pt x="242" y="108"/>
                </a:cubicBezTo>
                <a:cubicBezTo>
                  <a:pt x="243" y="108"/>
                  <a:pt x="243" y="108"/>
                  <a:pt x="245" y="108"/>
                </a:cubicBezTo>
                <a:cubicBezTo>
                  <a:pt x="245" y="108"/>
                  <a:pt x="246" y="109"/>
                  <a:pt x="246" y="109"/>
                </a:cubicBezTo>
                <a:cubicBezTo>
                  <a:pt x="246" y="108"/>
                  <a:pt x="246" y="107"/>
                  <a:pt x="246" y="106"/>
                </a:cubicBezTo>
                <a:cubicBezTo>
                  <a:pt x="246" y="106"/>
                  <a:pt x="246" y="106"/>
                  <a:pt x="246" y="106"/>
                </a:cubicBezTo>
                <a:cubicBezTo>
                  <a:pt x="244" y="107"/>
                  <a:pt x="243" y="105"/>
                  <a:pt x="242" y="105"/>
                </a:cubicBezTo>
                <a:cubicBezTo>
                  <a:pt x="241" y="105"/>
                  <a:pt x="241" y="105"/>
                  <a:pt x="241" y="105"/>
                </a:cubicBezTo>
                <a:cubicBezTo>
                  <a:pt x="239" y="105"/>
                  <a:pt x="235" y="104"/>
                  <a:pt x="235" y="101"/>
                </a:cubicBezTo>
                <a:cubicBezTo>
                  <a:pt x="236" y="101"/>
                  <a:pt x="236" y="101"/>
                  <a:pt x="237" y="100"/>
                </a:cubicBezTo>
                <a:cubicBezTo>
                  <a:pt x="236" y="99"/>
                  <a:pt x="235" y="99"/>
                  <a:pt x="234" y="98"/>
                </a:cubicBezTo>
                <a:cubicBezTo>
                  <a:pt x="235" y="97"/>
                  <a:pt x="235" y="96"/>
                  <a:pt x="236" y="95"/>
                </a:cubicBezTo>
                <a:cubicBezTo>
                  <a:pt x="237" y="95"/>
                  <a:pt x="238" y="96"/>
                  <a:pt x="239" y="96"/>
                </a:cubicBezTo>
                <a:cubicBezTo>
                  <a:pt x="239" y="96"/>
                  <a:pt x="239" y="95"/>
                  <a:pt x="239" y="95"/>
                </a:cubicBezTo>
                <a:cubicBezTo>
                  <a:pt x="238" y="94"/>
                  <a:pt x="238" y="94"/>
                  <a:pt x="237" y="93"/>
                </a:cubicBezTo>
                <a:cubicBezTo>
                  <a:pt x="238" y="93"/>
                  <a:pt x="238" y="92"/>
                  <a:pt x="239" y="92"/>
                </a:cubicBezTo>
                <a:cubicBezTo>
                  <a:pt x="242" y="91"/>
                  <a:pt x="245" y="93"/>
                  <a:pt x="246" y="95"/>
                </a:cubicBezTo>
                <a:cubicBezTo>
                  <a:pt x="247" y="96"/>
                  <a:pt x="246" y="97"/>
                  <a:pt x="246" y="98"/>
                </a:cubicBezTo>
                <a:cubicBezTo>
                  <a:pt x="247" y="98"/>
                  <a:pt x="250" y="101"/>
                  <a:pt x="251" y="102"/>
                </a:cubicBezTo>
                <a:cubicBezTo>
                  <a:pt x="251" y="102"/>
                  <a:pt x="250" y="102"/>
                  <a:pt x="250" y="103"/>
                </a:cubicBezTo>
                <a:cubicBezTo>
                  <a:pt x="249" y="103"/>
                  <a:pt x="249" y="103"/>
                  <a:pt x="248" y="103"/>
                </a:cubicBezTo>
                <a:cubicBezTo>
                  <a:pt x="248" y="104"/>
                  <a:pt x="248" y="104"/>
                  <a:pt x="248" y="105"/>
                </a:cubicBezTo>
                <a:cubicBezTo>
                  <a:pt x="248" y="105"/>
                  <a:pt x="249" y="105"/>
                  <a:pt x="250" y="106"/>
                </a:cubicBezTo>
                <a:cubicBezTo>
                  <a:pt x="251" y="106"/>
                  <a:pt x="251" y="105"/>
                  <a:pt x="251" y="105"/>
                </a:cubicBezTo>
                <a:cubicBezTo>
                  <a:pt x="252" y="105"/>
                  <a:pt x="254" y="106"/>
                  <a:pt x="254" y="106"/>
                </a:cubicBezTo>
                <a:cubicBezTo>
                  <a:pt x="254" y="107"/>
                  <a:pt x="254" y="107"/>
                  <a:pt x="253" y="108"/>
                </a:cubicBezTo>
                <a:cubicBezTo>
                  <a:pt x="253" y="109"/>
                  <a:pt x="254" y="109"/>
                  <a:pt x="254" y="109"/>
                </a:cubicBezTo>
                <a:cubicBezTo>
                  <a:pt x="255" y="110"/>
                  <a:pt x="255" y="112"/>
                  <a:pt x="255" y="113"/>
                </a:cubicBezTo>
                <a:cubicBezTo>
                  <a:pt x="258" y="112"/>
                  <a:pt x="257" y="109"/>
                  <a:pt x="259" y="108"/>
                </a:cubicBezTo>
                <a:cubicBezTo>
                  <a:pt x="261" y="108"/>
                  <a:pt x="264" y="111"/>
                  <a:pt x="263" y="113"/>
                </a:cubicBezTo>
                <a:cubicBezTo>
                  <a:pt x="263" y="113"/>
                  <a:pt x="262" y="113"/>
                  <a:pt x="261" y="113"/>
                </a:cubicBezTo>
                <a:cubicBezTo>
                  <a:pt x="261" y="113"/>
                  <a:pt x="261" y="114"/>
                  <a:pt x="261" y="115"/>
                </a:cubicBezTo>
                <a:cubicBezTo>
                  <a:pt x="261" y="116"/>
                  <a:pt x="264" y="119"/>
                  <a:pt x="265" y="119"/>
                </a:cubicBezTo>
                <a:cubicBezTo>
                  <a:pt x="266" y="119"/>
                  <a:pt x="267" y="119"/>
                  <a:pt x="268" y="118"/>
                </a:cubicBezTo>
                <a:cubicBezTo>
                  <a:pt x="268" y="116"/>
                  <a:pt x="269" y="116"/>
                  <a:pt x="270" y="114"/>
                </a:cubicBezTo>
                <a:cubicBezTo>
                  <a:pt x="271" y="113"/>
                  <a:pt x="270" y="111"/>
                  <a:pt x="271" y="110"/>
                </a:cubicBezTo>
                <a:cubicBezTo>
                  <a:pt x="272" y="110"/>
                  <a:pt x="273" y="111"/>
                  <a:pt x="274" y="110"/>
                </a:cubicBezTo>
                <a:cubicBezTo>
                  <a:pt x="274" y="110"/>
                  <a:pt x="274" y="110"/>
                  <a:pt x="274" y="109"/>
                </a:cubicBezTo>
                <a:cubicBezTo>
                  <a:pt x="273" y="109"/>
                  <a:pt x="272" y="108"/>
                  <a:pt x="271" y="107"/>
                </a:cubicBezTo>
                <a:cubicBezTo>
                  <a:pt x="271" y="107"/>
                  <a:pt x="271" y="106"/>
                  <a:pt x="271" y="105"/>
                </a:cubicBezTo>
                <a:cubicBezTo>
                  <a:pt x="271" y="105"/>
                  <a:pt x="272" y="105"/>
                  <a:pt x="272" y="104"/>
                </a:cubicBezTo>
                <a:cubicBezTo>
                  <a:pt x="275" y="104"/>
                  <a:pt x="276" y="105"/>
                  <a:pt x="278" y="105"/>
                </a:cubicBezTo>
                <a:cubicBezTo>
                  <a:pt x="278" y="106"/>
                  <a:pt x="279" y="106"/>
                  <a:pt x="280" y="106"/>
                </a:cubicBezTo>
                <a:cubicBezTo>
                  <a:pt x="280" y="106"/>
                  <a:pt x="281" y="107"/>
                  <a:pt x="282" y="108"/>
                </a:cubicBezTo>
                <a:cubicBezTo>
                  <a:pt x="283" y="108"/>
                  <a:pt x="283" y="107"/>
                  <a:pt x="283" y="108"/>
                </a:cubicBezTo>
                <a:cubicBezTo>
                  <a:pt x="284" y="108"/>
                  <a:pt x="284" y="111"/>
                  <a:pt x="284" y="111"/>
                </a:cubicBezTo>
                <a:cubicBezTo>
                  <a:pt x="284" y="111"/>
                  <a:pt x="283" y="111"/>
                  <a:pt x="283" y="112"/>
                </a:cubicBezTo>
                <a:cubicBezTo>
                  <a:pt x="282" y="111"/>
                  <a:pt x="282" y="111"/>
                  <a:pt x="282" y="110"/>
                </a:cubicBezTo>
                <a:cubicBezTo>
                  <a:pt x="281" y="110"/>
                  <a:pt x="281" y="111"/>
                  <a:pt x="280" y="111"/>
                </a:cubicBezTo>
                <a:cubicBezTo>
                  <a:pt x="280" y="114"/>
                  <a:pt x="283" y="115"/>
                  <a:pt x="285" y="118"/>
                </a:cubicBezTo>
                <a:cubicBezTo>
                  <a:pt x="285" y="119"/>
                  <a:pt x="282" y="122"/>
                  <a:pt x="281" y="122"/>
                </a:cubicBezTo>
                <a:cubicBezTo>
                  <a:pt x="280" y="123"/>
                  <a:pt x="279" y="123"/>
                  <a:pt x="279" y="124"/>
                </a:cubicBezTo>
                <a:cubicBezTo>
                  <a:pt x="276" y="123"/>
                  <a:pt x="276" y="120"/>
                  <a:pt x="273" y="120"/>
                </a:cubicBezTo>
                <a:cubicBezTo>
                  <a:pt x="273" y="120"/>
                  <a:pt x="273" y="120"/>
                  <a:pt x="272" y="121"/>
                </a:cubicBezTo>
                <a:cubicBezTo>
                  <a:pt x="273" y="121"/>
                  <a:pt x="273" y="121"/>
                  <a:pt x="273" y="121"/>
                </a:cubicBezTo>
                <a:cubicBezTo>
                  <a:pt x="274" y="121"/>
                  <a:pt x="276" y="123"/>
                  <a:pt x="277" y="124"/>
                </a:cubicBezTo>
                <a:cubicBezTo>
                  <a:pt x="276" y="124"/>
                  <a:pt x="275" y="124"/>
                  <a:pt x="274" y="124"/>
                </a:cubicBezTo>
                <a:cubicBezTo>
                  <a:pt x="272" y="124"/>
                  <a:pt x="272" y="124"/>
                  <a:pt x="271" y="122"/>
                </a:cubicBezTo>
                <a:cubicBezTo>
                  <a:pt x="270" y="122"/>
                  <a:pt x="268" y="122"/>
                  <a:pt x="267" y="123"/>
                </a:cubicBezTo>
                <a:cubicBezTo>
                  <a:pt x="267" y="123"/>
                  <a:pt x="266" y="123"/>
                  <a:pt x="266" y="123"/>
                </a:cubicBezTo>
                <a:cubicBezTo>
                  <a:pt x="266" y="123"/>
                  <a:pt x="266" y="123"/>
                  <a:pt x="267" y="123"/>
                </a:cubicBezTo>
                <a:cubicBezTo>
                  <a:pt x="267" y="124"/>
                  <a:pt x="268" y="124"/>
                  <a:pt x="269" y="125"/>
                </a:cubicBezTo>
                <a:cubicBezTo>
                  <a:pt x="269" y="126"/>
                  <a:pt x="265" y="130"/>
                  <a:pt x="263" y="129"/>
                </a:cubicBezTo>
                <a:cubicBezTo>
                  <a:pt x="262" y="129"/>
                  <a:pt x="262" y="128"/>
                  <a:pt x="261" y="127"/>
                </a:cubicBezTo>
                <a:cubicBezTo>
                  <a:pt x="260" y="127"/>
                  <a:pt x="259" y="127"/>
                  <a:pt x="259" y="127"/>
                </a:cubicBezTo>
                <a:cubicBezTo>
                  <a:pt x="258" y="126"/>
                  <a:pt x="258" y="126"/>
                  <a:pt x="257" y="126"/>
                </a:cubicBezTo>
                <a:cubicBezTo>
                  <a:pt x="256" y="126"/>
                  <a:pt x="254" y="126"/>
                  <a:pt x="253" y="126"/>
                </a:cubicBezTo>
                <a:cubicBezTo>
                  <a:pt x="253" y="126"/>
                  <a:pt x="254" y="126"/>
                  <a:pt x="254" y="126"/>
                </a:cubicBezTo>
                <a:cubicBezTo>
                  <a:pt x="255" y="127"/>
                  <a:pt x="256" y="127"/>
                  <a:pt x="257" y="127"/>
                </a:cubicBezTo>
                <a:cubicBezTo>
                  <a:pt x="258" y="128"/>
                  <a:pt x="259" y="129"/>
                  <a:pt x="260" y="129"/>
                </a:cubicBezTo>
                <a:cubicBezTo>
                  <a:pt x="261" y="130"/>
                  <a:pt x="263" y="131"/>
                  <a:pt x="265" y="131"/>
                </a:cubicBezTo>
                <a:cubicBezTo>
                  <a:pt x="265" y="131"/>
                  <a:pt x="265" y="131"/>
                  <a:pt x="265" y="131"/>
                </a:cubicBezTo>
                <a:cubicBezTo>
                  <a:pt x="265" y="132"/>
                  <a:pt x="265" y="132"/>
                  <a:pt x="265" y="133"/>
                </a:cubicBezTo>
                <a:cubicBezTo>
                  <a:pt x="264" y="134"/>
                  <a:pt x="261" y="137"/>
                  <a:pt x="259" y="136"/>
                </a:cubicBezTo>
                <a:cubicBezTo>
                  <a:pt x="258" y="136"/>
                  <a:pt x="257" y="136"/>
                  <a:pt x="256" y="135"/>
                </a:cubicBezTo>
                <a:cubicBezTo>
                  <a:pt x="256" y="137"/>
                  <a:pt x="257" y="138"/>
                  <a:pt x="257" y="139"/>
                </a:cubicBezTo>
                <a:cubicBezTo>
                  <a:pt x="254" y="139"/>
                  <a:pt x="253" y="138"/>
                  <a:pt x="251" y="137"/>
                </a:cubicBezTo>
                <a:cubicBezTo>
                  <a:pt x="249" y="137"/>
                  <a:pt x="247" y="137"/>
                  <a:pt x="245" y="136"/>
                </a:cubicBezTo>
                <a:cubicBezTo>
                  <a:pt x="245" y="136"/>
                  <a:pt x="245" y="137"/>
                  <a:pt x="245" y="137"/>
                </a:cubicBezTo>
                <a:cubicBezTo>
                  <a:pt x="245" y="137"/>
                  <a:pt x="245" y="137"/>
                  <a:pt x="246" y="137"/>
                </a:cubicBezTo>
                <a:cubicBezTo>
                  <a:pt x="247" y="137"/>
                  <a:pt x="248" y="138"/>
                  <a:pt x="249" y="138"/>
                </a:cubicBezTo>
                <a:cubicBezTo>
                  <a:pt x="251" y="139"/>
                  <a:pt x="253" y="139"/>
                  <a:pt x="254" y="140"/>
                </a:cubicBezTo>
                <a:cubicBezTo>
                  <a:pt x="254" y="141"/>
                  <a:pt x="254" y="141"/>
                  <a:pt x="254" y="141"/>
                </a:cubicBezTo>
                <a:cubicBezTo>
                  <a:pt x="253" y="142"/>
                  <a:pt x="253" y="142"/>
                  <a:pt x="252" y="142"/>
                </a:cubicBezTo>
                <a:cubicBezTo>
                  <a:pt x="250" y="142"/>
                  <a:pt x="249" y="142"/>
                  <a:pt x="248" y="142"/>
                </a:cubicBezTo>
                <a:cubicBezTo>
                  <a:pt x="248" y="142"/>
                  <a:pt x="248" y="142"/>
                  <a:pt x="248" y="142"/>
                </a:cubicBezTo>
                <a:cubicBezTo>
                  <a:pt x="248" y="142"/>
                  <a:pt x="248" y="142"/>
                  <a:pt x="248" y="142"/>
                </a:cubicBezTo>
                <a:cubicBezTo>
                  <a:pt x="249" y="143"/>
                  <a:pt x="249" y="143"/>
                  <a:pt x="250" y="143"/>
                </a:cubicBezTo>
                <a:cubicBezTo>
                  <a:pt x="250" y="144"/>
                  <a:pt x="250" y="144"/>
                  <a:pt x="250" y="144"/>
                </a:cubicBezTo>
                <a:cubicBezTo>
                  <a:pt x="249" y="145"/>
                  <a:pt x="246" y="146"/>
                  <a:pt x="245" y="147"/>
                </a:cubicBezTo>
                <a:cubicBezTo>
                  <a:pt x="245" y="148"/>
                  <a:pt x="245" y="149"/>
                  <a:pt x="245" y="149"/>
                </a:cubicBezTo>
                <a:cubicBezTo>
                  <a:pt x="245" y="150"/>
                  <a:pt x="244" y="149"/>
                  <a:pt x="243" y="150"/>
                </a:cubicBezTo>
                <a:cubicBezTo>
                  <a:pt x="242" y="152"/>
                  <a:pt x="239" y="159"/>
                  <a:pt x="241" y="162"/>
                </a:cubicBezTo>
                <a:cubicBezTo>
                  <a:pt x="243" y="163"/>
                  <a:pt x="244" y="162"/>
                  <a:pt x="246" y="163"/>
                </a:cubicBezTo>
                <a:cubicBezTo>
                  <a:pt x="247" y="164"/>
                  <a:pt x="248" y="167"/>
                  <a:pt x="248" y="169"/>
                </a:cubicBezTo>
                <a:cubicBezTo>
                  <a:pt x="248" y="169"/>
                  <a:pt x="248" y="170"/>
                  <a:pt x="248" y="171"/>
                </a:cubicBezTo>
                <a:cubicBezTo>
                  <a:pt x="250" y="171"/>
                  <a:pt x="251" y="169"/>
                  <a:pt x="254" y="170"/>
                </a:cubicBezTo>
                <a:cubicBezTo>
                  <a:pt x="257" y="170"/>
                  <a:pt x="261" y="172"/>
                  <a:pt x="263" y="174"/>
                </a:cubicBezTo>
                <a:cubicBezTo>
                  <a:pt x="263" y="174"/>
                  <a:pt x="264" y="175"/>
                  <a:pt x="264" y="176"/>
                </a:cubicBezTo>
                <a:cubicBezTo>
                  <a:pt x="266" y="176"/>
                  <a:pt x="268" y="177"/>
                  <a:pt x="269" y="177"/>
                </a:cubicBezTo>
                <a:cubicBezTo>
                  <a:pt x="270" y="177"/>
                  <a:pt x="271" y="178"/>
                  <a:pt x="272" y="178"/>
                </a:cubicBezTo>
                <a:cubicBezTo>
                  <a:pt x="274" y="179"/>
                  <a:pt x="280" y="178"/>
                  <a:pt x="282" y="180"/>
                </a:cubicBezTo>
                <a:cubicBezTo>
                  <a:pt x="281" y="181"/>
                  <a:pt x="281" y="182"/>
                  <a:pt x="281" y="183"/>
                </a:cubicBezTo>
                <a:cubicBezTo>
                  <a:pt x="281" y="184"/>
                  <a:pt x="281" y="184"/>
                  <a:pt x="282" y="185"/>
                </a:cubicBezTo>
                <a:cubicBezTo>
                  <a:pt x="282" y="187"/>
                  <a:pt x="281" y="188"/>
                  <a:pt x="281" y="189"/>
                </a:cubicBezTo>
                <a:cubicBezTo>
                  <a:pt x="282" y="190"/>
                  <a:pt x="283" y="190"/>
                  <a:pt x="283" y="193"/>
                </a:cubicBezTo>
                <a:cubicBezTo>
                  <a:pt x="285" y="193"/>
                  <a:pt x="287" y="194"/>
                  <a:pt x="288" y="196"/>
                </a:cubicBezTo>
                <a:cubicBezTo>
                  <a:pt x="289" y="196"/>
                  <a:pt x="290" y="198"/>
                  <a:pt x="291" y="198"/>
                </a:cubicBezTo>
                <a:cubicBezTo>
                  <a:pt x="291" y="197"/>
                  <a:pt x="290" y="197"/>
                  <a:pt x="290" y="196"/>
                </a:cubicBezTo>
                <a:cubicBezTo>
                  <a:pt x="290" y="196"/>
                  <a:pt x="291" y="195"/>
                  <a:pt x="291" y="195"/>
                </a:cubicBezTo>
                <a:cubicBezTo>
                  <a:pt x="292" y="195"/>
                  <a:pt x="292" y="196"/>
                  <a:pt x="293" y="197"/>
                </a:cubicBezTo>
                <a:cubicBezTo>
                  <a:pt x="293" y="196"/>
                  <a:pt x="293" y="195"/>
                  <a:pt x="293" y="194"/>
                </a:cubicBezTo>
                <a:cubicBezTo>
                  <a:pt x="295" y="193"/>
                  <a:pt x="293" y="191"/>
                  <a:pt x="293" y="189"/>
                </a:cubicBezTo>
                <a:cubicBezTo>
                  <a:pt x="293" y="188"/>
                  <a:pt x="293" y="188"/>
                  <a:pt x="293" y="188"/>
                </a:cubicBezTo>
                <a:cubicBezTo>
                  <a:pt x="292" y="187"/>
                  <a:pt x="292" y="186"/>
                  <a:pt x="292" y="185"/>
                </a:cubicBezTo>
                <a:cubicBezTo>
                  <a:pt x="292" y="185"/>
                  <a:pt x="292" y="185"/>
                  <a:pt x="293" y="185"/>
                </a:cubicBezTo>
                <a:cubicBezTo>
                  <a:pt x="293" y="184"/>
                  <a:pt x="292" y="184"/>
                  <a:pt x="291" y="184"/>
                </a:cubicBezTo>
                <a:cubicBezTo>
                  <a:pt x="291" y="183"/>
                  <a:pt x="290" y="182"/>
                  <a:pt x="290" y="181"/>
                </a:cubicBezTo>
                <a:cubicBezTo>
                  <a:pt x="295" y="180"/>
                  <a:pt x="304" y="174"/>
                  <a:pt x="299" y="167"/>
                </a:cubicBezTo>
                <a:cubicBezTo>
                  <a:pt x="298" y="166"/>
                  <a:pt x="294" y="164"/>
                  <a:pt x="294" y="163"/>
                </a:cubicBezTo>
                <a:cubicBezTo>
                  <a:pt x="295" y="162"/>
                  <a:pt x="295" y="161"/>
                  <a:pt x="296" y="160"/>
                </a:cubicBezTo>
                <a:cubicBezTo>
                  <a:pt x="296" y="159"/>
                  <a:pt x="296" y="159"/>
                  <a:pt x="296" y="158"/>
                </a:cubicBezTo>
                <a:cubicBezTo>
                  <a:pt x="297" y="158"/>
                  <a:pt x="297" y="158"/>
                  <a:pt x="298" y="158"/>
                </a:cubicBezTo>
                <a:cubicBezTo>
                  <a:pt x="298" y="157"/>
                  <a:pt x="298" y="156"/>
                  <a:pt x="297" y="156"/>
                </a:cubicBezTo>
                <a:cubicBezTo>
                  <a:pt x="297" y="155"/>
                  <a:pt x="297" y="155"/>
                  <a:pt x="297" y="155"/>
                </a:cubicBezTo>
                <a:cubicBezTo>
                  <a:pt x="297" y="154"/>
                  <a:pt x="297" y="154"/>
                  <a:pt x="297" y="153"/>
                </a:cubicBezTo>
                <a:cubicBezTo>
                  <a:pt x="296" y="153"/>
                  <a:pt x="296" y="153"/>
                  <a:pt x="295" y="153"/>
                </a:cubicBezTo>
                <a:cubicBezTo>
                  <a:pt x="295" y="153"/>
                  <a:pt x="295" y="153"/>
                  <a:pt x="295" y="153"/>
                </a:cubicBezTo>
                <a:cubicBezTo>
                  <a:pt x="295" y="152"/>
                  <a:pt x="297" y="151"/>
                  <a:pt x="297" y="149"/>
                </a:cubicBezTo>
                <a:cubicBezTo>
                  <a:pt x="296" y="148"/>
                  <a:pt x="296" y="148"/>
                  <a:pt x="295" y="147"/>
                </a:cubicBezTo>
                <a:cubicBezTo>
                  <a:pt x="295" y="146"/>
                  <a:pt x="296" y="144"/>
                  <a:pt x="298" y="144"/>
                </a:cubicBezTo>
                <a:cubicBezTo>
                  <a:pt x="300" y="144"/>
                  <a:pt x="302" y="145"/>
                  <a:pt x="304" y="146"/>
                </a:cubicBezTo>
                <a:cubicBezTo>
                  <a:pt x="306" y="146"/>
                  <a:pt x="309" y="144"/>
                  <a:pt x="310" y="145"/>
                </a:cubicBezTo>
                <a:cubicBezTo>
                  <a:pt x="312" y="145"/>
                  <a:pt x="314" y="148"/>
                  <a:pt x="316" y="149"/>
                </a:cubicBezTo>
                <a:cubicBezTo>
                  <a:pt x="315" y="150"/>
                  <a:pt x="315" y="150"/>
                  <a:pt x="316" y="150"/>
                </a:cubicBezTo>
                <a:cubicBezTo>
                  <a:pt x="318" y="151"/>
                  <a:pt x="319" y="152"/>
                  <a:pt x="321" y="152"/>
                </a:cubicBezTo>
                <a:cubicBezTo>
                  <a:pt x="322" y="152"/>
                  <a:pt x="323" y="152"/>
                  <a:pt x="323" y="152"/>
                </a:cubicBezTo>
                <a:cubicBezTo>
                  <a:pt x="323" y="152"/>
                  <a:pt x="323" y="152"/>
                  <a:pt x="323" y="152"/>
                </a:cubicBezTo>
                <a:cubicBezTo>
                  <a:pt x="323" y="153"/>
                  <a:pt x="323" y="153"/>
                  <a:pt x="323" y="153"/>
                </a:cubicBezTo>
                <a:cubicBezTo>
                  <a:pt x="321" y="154"/>
                  <a:pt x="324" y="160"/>
                  <a:pt x="323" y="161"/>
                </a:cubicBezTo>
                <a:cubicBezTo>
                  <a:pt x="323" y="161"/>
                  <a:pt x="322" y="161"/>
                  <a:pt x="322" y="161"/>
                </a:cubicBezTo>
                <a:cubicBezTo>
                  <a:pt x="322" y="162"/>
                  <a:pt x="322" y="163"/>
                  <a:pt x="322" y="163"/>
                </a:cubicBezTo>
                <a:cubicBezTo>
                  <a:pt x="322" y="163"/>
                  <a:pt x="322" y="163"/>
                  <a:pt x="322" y="163"/>
                </a:cubicBezTo>
                <a:cubicBezTo>
                  <a:pt x="325" y="162"/>
                  <a:pt x="326" y="161"/>
                  <a:pt x="328" y="164"/>
                </a:cubicBezTo>
                <a:cubicBezTo>
                  <a:pt x="328" y="164"/>
                  <a:pt x="328" y="164"/>
                  <a:pt x="327" y="165"/>
                </a:cubicBezTo>
                <a:cubicBezTo>
                  <a:pt x="328" y="165"/>
                  <a:pt x="328" y="165"/>
                  <a:pt x="328" y="165"/>
                </a:cubicBezTo>
                <a:cubicBezTo>
                  <a:pt x="329" y="165"/>
                  <a:pt x="331" y="165"/>
                  <a:pt x="332" y="164"/>
                </a:cubicBezTo>
                <a:cubicBezTo>
                  <a:pt x="332" y="163"/>
                  <a:pt x="333" y="163"/>
                  <a:pt x="333" y="162"/>
                </a:cubicBezTo>
                <a:cubicBezTo>
                  <a:pt x="334" y="162"/>
                  <a:pt x="334" y="163"/>
                  <a:pt x="335" y="164"/>
                </a:cubicBezTo>
                <a:cubicBezTo>
                  <a:pt x="335" y="164"/>
                  <a:pt x="335" y="164"/>
                  <a:pt x="335" y="164"/>
                </a:cubicBezTo>
                <a:cubicBezTo>
                  <a:pt x="335" y="161"/>
                  <a:pt x="336" y="161"/>
                  <a:pt x="337" y="160"/>
                </a:cubicBezTo>
                <a:cubicBezTo>
                  <a:pt x="335" y="157"/>
                  <a:pt x="336" y="158"/>
                  <a:pt x="338" y="157"/>
                </a:cubicBezTo>
                <a:cubicBezTo>
                  <a:pt x="338" y="157"/>
                  <a:pt x="338" y="156"/>
                  <a:pt x="339" y="156"/>
                </a:cubicBezTo>
                <a:cubicBezTo>
                  <a:pt x="339" y="156"/>
                  <a:pt x="339" y="156"/>
                  <a:pt x="339" y="156"/>
                </a:cubicBezTo>
                <a:cubicBezTo>
                  <a:pt x="340" y="156"/>
                  <a:pt x="343" y="161"/>
                  <a:pt x="345" y="163"/>
                </a:cubicBezTo>
                <a:cubicBezTo>
                  <a:pt x="344" y="163"/>
                  <a:pt x="344" y="163"/>
                  <a:pt x="344" y="164"/>
                </a:cubicBezTo>
                <a:cubicBezTo>
                  <a:pt x="344" y="164"/>
                  <a:pt x="345" y="164"/>
                  <a:pt x="345" y="164"/>
                </a:cubicBezTo>
                <a:cubicBezTo>
                  <a:pt x="345" y="167"/>
                  <a:pt x="348" y="166"/>
                  <a:pt x="348" y="168"/>
                </a:cubicBezTo>
                <a:cubicBezTo>
                  <a:pt x="348" y="168"/>
                  <a:pt x="347" y="168"/>
                  <a:pt x="347" y="169"/>
                </a:cubicBezTo>
                <a:cubicBezTo>
                  <a:pt x="348" y="170"/>
                  <a:pt x="349" y="170"/>
                  <a:pt x="350" y="171"/>
                </a:cubicBezTo>
                <a:cubicBezTo>
                  <a:pt x="350" y="171"/>
                  <a:pt x="350" y="172"/>
                  <a:pt x="349" y="172"/>
                </a:cubicBezTo>
                <a:cubicBezTo>
                  <a:pt x="349" y="172"/>
                  <a:pt x="347" y="171"/>
                  <a:pt x="347" y="172"/>
                </a:cubicBezTo>
                <a:cubicBezTo>
                  <a:pt x="346" y="172"/>
                  <a:pt x="346" y="172"/>
                  <a:pt x="346" y="172"/>
                </a:cubicBezTo>
                <a:cubicBezTo>
                  <a:pt x="347" y="172"/>
                  <a:pt x="348" y="174"/>
                  <a:pt x="348" y="175"/>
                </a:cubicBezTo>
                <a:cubicBezTo>
                  <a:pt x="349" y="175"/>
                  <a:pt x="349" y="175"/>
                  <a:pt x="349" y="175"/>
                </a:cubicBezTo>
                <a:cubicBezTo>
                  <a:pt x="350" y="175"/>
                  <a:pt x="353" y="177"/>
                  <a:pt x="353" y="178"/>
                </a:cubicBezTo>
                <a:cubicBezTo>
                  <a:pt x="353" y="178"/>
                  <a:pt x="352" y="179"/>
                  <a:pt x="352" y="180"/>
                </a:cubicBezTo>
                <a:cubicBezTo>
                  <a:pt x="353" y="180"/>
                  <a:pt x="354" y="179"/>
                  <a:pt x="355" y="179"/>
                </a:cubicBezTo>
                <a:cubicBezTo>
                  <a:pt x="356" y="179"/>
                  <a:pt x="357" y="180"/>
                  <a:pt x="359" y="181"/>
                </a:cubicBezTo>
                <a:cubicBezTo>
                  <a:pt x="360" y="181"/>
                  <a:pt x="361" y="182"/>
                  <a:pt x="362" y="182"/>
                </a:cubicBezTo>
                <a:cubicBezTo>
                  <a:pt x="362" y="183"/>
                  <a:pt x="360" y="183"/>
                  <a:pt x="359" y="183"/>
                </a:cubicBezTo>
                <a:cubicBezTo>
                  <a:pt x="358" y="184"/>
                  <a:pt x="357" y="185"/>
                  <a:pt x="356" y="185"/>
                </a:cubicBezTo>
                <a:cubicBezTo>
                  <a:pt x="355" y="185"/>
                  <a:pt x="355" y="185"/>
                  <a:pt x="354" y="185"/>
                </a:cubicBezTo>
                <a:cubicBezTo>
                  <a:pt x="354" y="186"/>
                  <a:pt x="353" y="187"/>
                  <a:pt x="353" y="188"/>
                </a:cubicBezTo>
                <a:cubicBezTo>
                  <a:pt x="354" y="187"/>
                  <a:pt x="356" y="187"/>
                  <a:pt x="357" y="186"/>
                </a:cubicBezTo>
                <a:cubicBezTo>
                  <a:pt x="359" y="185"/>
                  <a:pt x="361" y="182"/>
                  <a:pt x="363" y="185"/>
                </a:cubicBezTo>
                <a:cubicBezTo>
                  <a:pt x="363" y="185"/>
                  <a:pt x="363" y="186"/>
                  <a:pt x="363" y="186"/>
                </a:cubicBezTo>
                <a:cubicBezTo>
                  <a:pt x="363" y="186"/>
                  <a:pt x="363" y="186"/>
                  <a:pt x="363" y="187"/>
                </a:cubicBezTo>
                <a:cubicBezTo>
                  <a:pt x="364" y="186"/>
                  <a:pt x="364" y="186"/>
                  <a:pt x="365" y="186"/>
                </a:cubicBezTo>
                <a:cubicBezTo>
                  <a:pt x="366" y="186"/>
                  <a:pt x="368" y="187"/>
                  <a:pt x="368" y="188"/>
                </a:cubicBezTo>
                <a:cubicBezTo>
                  <a:pt x="367" y="189"/>
                  <a:pt x="367" y="190"/>
                  <a:pt x="367" y="191"/>
                </a:cubicBezTo>
                <a:cubicBezTo>
                  <a:pt x="367" y="191"/>
                  <a:pt x="368" y="192"/>
                  <a:pt x="368" y="192"/>
                </a:cubicBezTo>
                <a:cubicBezTo>
                  <a:pt x="368" y="192"/>
                  <a:pt x="368" y="192"/>
                  <a:pt x="368" y="193"/>
                </a:cubicBezTo>
                <a:cubicBezTo>
                  <a:pt x="367" y="193"/>
                  <a:pt x="365" y="195"/>
                  <a:pt x="364" y="195"/>
                </a:cubicBezTo>
                <a:cubicBezTo>
                  <a:pt x="362" y="196"/>
                  <a:pt x="360" y="196"/>
                  <a:pt x="359" y="196"/>
                </a:cubicBezTo>
                <a:cubicBezTo>
                  <a:pt x="358" y="197"/>
                  <a:pt x="357" y="198"/>
                  <a:pt x="356" y="199"/>
                </a:cubicBezTo>
                <a:cubicBezTo>
                  <a:pt x="354" y="200"/>
                  <a:pt x="352" y="200"/>
                  <a:pt x="349" y="201"/>
                </a:cubicBezTo>
                <a:cubicBezTo>
                  <a:pt x="347" y="201"/>
                  <a:pt x="345" y="200"/>
                  <a:pt x="344" y="200"/>
                </a:cubicBezTo>
                <a:cubicBezTo>
                  <a:pt x="342" y="200"/>
                  <a:pt x="340" y="201"/>
                  <a:pt x="338" y="200"/>
                </a:cubicBezTo>
                <a:cubicBezTo>
                  <a:pt x="337" y="200"/>
                  <a:pt x="334" y="200"/>
                  <a:pt x="333" y="201"/>
                </a:cubicBezTo>
                <a:cubicBezTo>
                  <a:pt x="331" y="201"/>
                  <a:pt x="331" y="203"/>
                  <a:pt x="330" y="204"/>
                </a:cubicBezTo>
                <a:cubicBezTo>
                  <a:pt x="329" y="205"/>
                  <a:pt x="328" y="205"/>
                  <a:pt x="327" y="205"/>
                </a:cubicBezTo>
                <a:cubicBezTo>
                  <a:pt x="323" y="207"/>
                  <a:pt x="320" y="212"/>
                  <a:pt x="318" y="215"/>
                </a:cubicBezTo>
                <a:cubicBezTo>
                  <a:pt x="320" y="214"/>
                  <a:pt x="322" y="211"/>
                  <a:pt x="324" y="210"/>
                </a:cubicBezTo>
                <a:cubicBezTo>
                  <a:pt x="326" y="208"/>
                  <a:pt x="330" y="207"/>
                  <a:pt x="333" y="206"/>
                </a:cubicBezTo>
                <a:cubicBezTo>
                  <a:pt x="336" y="205"/>
                  <a:pt x="339" y="205"/>
                  <a:pt x="340" y="207"/>
                </a:cubicBezTo>
                <a:cubicBezTo>
                  <a:pt x="340" y="208"/>
                  <a:pt x="337" y="210"/>
                  <a:pt x="336" y="210"/>
                </a:cubicBezTo>
                <a:cubicBezTo>
                  <a:pt x="336" y="210"/>
                  <a:pt x="335" y="210"/>
                  <a:pt x="335" y="209"/>
                </a:cubicBezTo>
                <a:cubicBezTo>
                  <a:pt x="334" y="209"/>
                  <a:pt x="333" y="210"/>
                  <a:pt x="333" y="210"/>
                </a:cubicBezTo>
                <a:cubicBezTo>
                  <a:pt x="333" y="210"/>
                  <a:pt x="333" y="210"/>
                  <a:pt x="333" y="210"/>
                </a:cubicBezTo>
                <a:cubicBezTo>
                  <a:pt x="334" y="210"/>
                  <a:pt x="335" y="211"/>
                  <a:pt x="336" y="212"/>
                </a:cubicBezTo>
                <a:cubicBezTo>
                  <a:pt x="336" y="211"/>
                  <a:pt x="337" y="211"/>
                  <a:pt x="338" y="211"/>
                </a:cubicBezTo>
                <a:cubicBezTo>
                  <a:pt x="338" y="211"/>
                  <a:pt x="338" y="211"/>
                  <a:pt x="338" y="211"/>
                </a:cubicBezTo>
                <a:cubicBezTo>
                  <a:pt x="338" y="211"/>
                  <a:pt x="338" y="211"/>
                  <a:pt x="338" y="211"/>
                </a:cubicBezTo>
                <a:cubicBezTo>
                  <a:pt x="338" y="211"/>
                  <a:pt x="339" y="211"/>
                  <a:pt x="339" y="211"/>
                </a:cubicBezTo>
                <a:cubicBezTo>
                  <a:pt x="338" y="211"/>
                  <a:pt x="338" y="212"/>
                  <a:pt x="338" y="212"/>
                </a:cubicBezTo>
                <a:cubicBezTo>
                  <a:pt x="338" y="213"/>
                  <a:pt x="337" y="213"/>
                  <a:pt x="337" y="214"/>
                </a:cubicBezTo>
                <a:cubicBezTo>
                  <a:pt x="337" y="214"/>
                  <a:pt x="338" y="214"/>
                  <a:pt x="338" y="214"/>
                </a:cubicBezTo>
                <a:cubicBezTo>
                  <a:pt x="338" y="215"/>
                  <a:pt x="338" y="215"/>
                  <a:pt x="338" y="216"/>
                </a:cubicBezTo>
                <a:cubicBezTo>
                  <a:pt x="338" y="215"/>
                  <a:pt x="338" y="215"/>
                  <a:pt x="339" y="216"/>
                </a:cubicBezTo>
                <a:cubicBezTo>
                  <a:pt x="338" y="218"/>
                  <a:pt x="340" y="217"/>
                  <a:pt x="342" y="218"/>
                </a:cubicBezTo>
                <a:cubicBezTo>
                  <a:pt x="342" y="218"/>
                  <a:pt x="342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8"/>
                  <a:pt x="341" y="218"/>
                </a:cubicBezTo>
                <a:cubicBezTo>
                  <a:pt x="341" y="218"/>
                  <a:pt x="341" y="219"/>
                  <a:pt x="342" y="219"/>
                </a:cubicBezTo>
                <a:cubicBezTo>
                  <a:pt x="342" y="219"/>
                  <a:pt x="342" y="219"/>
                  <a:pt x="343" y="219"/>
                </a:cubicBezTo>
                <a:cubicBezTo>
                  <a:pt x="343" y="219"/>
                  <a:pt x="343" y="219"/>
                  <a:pt x="343" y="219"/>
                </a:cubicBezTo>
                <a:cubicBezTo>
                  <a:pt x="344" y="219"/>
                  <a:pt x="344" y="219"/>
                  <a:pt x="345" y="219"/>
                </a:cubicBezTo>
                <a:cubicBezTo>
                  <a:pt x="345" y="219"/>
                  <a:pt x="345" y="219"/>
                  <a:pt x="345" y="219"/>
                </a:cubicBezTo>
                <a:cubicBezTo>
                  <a:pt x="345" y="219"/>
                  <a:pt x="345" y="219"/>
                  <a:pt x="345" y="219"/>
                </a:cubicBezTo>
                <a:cubicBezTo>
                  <a:pt x="345" y="219"/>
                  <a:pt x="345" y="220"/>
                  <a:pt x="345" y="220"/>
                </a:cubicBezTo>
                <a:cubicBezTo>
                  <a:pt x="345" y="220"/>
                  <a:pt x="346" y="220"/>
                  <a:pt x="346" y="220"/>
                </a:cubicBezTo>
                <a:cubicBezTo>
                  <a:pt x="347" y="219"/>
                  <a:pt x="347" y="219"/>
                  <a:pt x="348" y="219"/>
                </a:cubicBezTo>
                <a:cubicBezTo>
                  <a:pt x="348" y="220"/>
                  <a:pt x="348" y="219"/>
                  <a:pt x="349" y="220"/>
                </a:cubicBezTo>
                <a:cubicBezTo>
                  <a:pt x="349" y="220"/>
                  <a:pt x="350" y="220"/>
                  <a:pt x="350" y="220"/>
                </a:cubicBezTo>
                <a:cubicBezTo>
                  <a:pt x="350" y="220"/>
                  <a:pt x="350" y="220"/>
                  <a:pt x="350" y="221"/>
                </a:cubicBezTo>
                <a:cubicBezTo>
                  <a:pt x="349" y="221"/>
                  <a:pt x="349" y="221"/>
                  <a:pt x="349" y="221"/>
                </a:cubicBezTo>
                <a:cubicBezTo>
                  <a:pt x="349" y="221"/>
                  <a:pt x="349" y="221"/>
                  <a:pt x="349" y="221"/>
                </a:cubicBezTo>
                <a:cubicBezTo>
                  <a:pt x="350" y="221"/>
                  <a:pt x="351" y="221"/>
                  <a:pt x="351" y="221"/>
                </a:cubicBezTo>
                <a:cubicBezTo>
                  <a:pt x="351" y="221"/>
                  <a:pt x="350" y="222"/>
                  <a:pt x="350" y="222"/>
                </a:cubicBezTo>
                <a:cubicBezTo>
                  <a:pt x="350" y="221"/>
                  <a:pt x="350" y="221"/>
                  <a:pt x="350" y="221"/>
                </a:cubicBezTo>
                <a:cubicBezTo>
                  <a:pt x="350" y="222"/>
                  <a:pt x="349" y="222"/>
                  <a:pt x="349" y="222"/>
                </a:cubicBezTo>
                <a:cubicBezTo>
                  <a:pt x="349" y="222"/>
                  <a:pt x="350" y="222"/>
                  <a:pt x="350" y="222"/>
                </a:cubicBezTo>
                <a:cubicBezTo>
                  <a:pt x="349" y="222"/>
                  <a:pt x="349" y="222"/>
                  <a:pt x="348" y="222"/>
                </a:cubicBezTo>
                <a:cubicBezTo>
                  <a:pt x="349" y="222"/>
                  <a:pt x="349" y="222"/>
                  <a:pt x="349" y="222"/>
                </a:cubicBezTo>
                <a:cubicBezTo>
                  <a:pt x="347" y="222"/>
                  <a:pt x="345" y="223"/>
                  <a:pt x="344" y="224"/>
                </a:cubicBezTo>
                <a:cubicBezTo>
                  <a:pt x="344" y="223"/>
                  <a:pt x="344" y="223"/>
                  <a:pt x="344" y="223"/>
                </a:cubicBezTo>
                <a:cubicBezTo>
                  <a:pt x="343" y="223"/>
                  <a:pt x="343" y="223"/>
                  <a:pt x="343" y="223"/>
                </a:cubicBezTo>
                <a:cubicBezTo>
                  <a:pt x="343" y="224"/>
                  <a:pt x="343" y="224"/>
                  <a:pt x="343" y="224"/>
                </a:cubicBezTo>
                <a:cubicBezTo>
                  <a:pt x="343" y="224"/>
                  <a:pt x="343" y="224"/>
                  <a:pt x="343" y="224"/>
                </a:cubicBezTo>
                <a:cubicBezTo>
                  <a:pt x="343" y="224"/>
                  <a:pt x="343" y="224"/>
                  <a:pt x="342" y="224"/>
                </a:cubicBezTo>
                <a:cubicBezTo>
                  <a:pt x="342" y="224"/>
                  <a:pt x="342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1" y="224"/>
                  <a:pt x="341" y="224"/>
                  <a:pt x="341" y="224"/>
                </a:cubicBezTo>
                <a:cubicBezTo>
                  <a:pt x="340" y="224"/>
                  <a:pt x="340" y="224"/>
                  <a:pt x="340" y="224"/>
                </a:cubicBezTo>
                <a:cubicBezTo>
                  <a:pt x="340" y="224"/>
                  <a:pt x="340" y="224"/>
                  <a:pt x="340" y="224"/>
                </a:cubicBezTo>
                <a:cubicBezTo>
                  <a:pt x="340" y="225"/>
                  <a:pt x="340" y="225"/>
                  <a:pt x="340" y="225"/>
                </a:cubicBezTo>
                <a:cubicBezTo>
                  <a:pt x="339" y="225"/>
                  <a:pt x="338" y="227"/>
                  <a:pt x="338" y="227"/>
                </a:cubicBezTo>
                <a:cubicBezTo>
                  <a:pt x="338" y="227"/>
                  <a:pt x="338" y="227"/>
                  <a:pt x="338" y="227"/>
                </a:cubicBezTo>
                <a:cubicBezTo>
                  <a:pt x="338" y="227"/>
                  <a:pt x="338" y="227"/>
                  <a:pt x="338" y="228"/>
                </a:cubicBezTo>
                <a:cubicBezTo>
                  <a:pt x="337" y="228"/>
                  <a:pt x="337" y="228"/>
                  <a:pt x="336" y="228"/>
                </a:cubicBezTo>
                <a:cubicBezTo>
                  <a:pt x="336" y="228"/>
                  <a:pt x="336" y="228"/>
                  <a:pt x="336" y="228"/>
                </a:cubicBezTo>
                <a:cubicBezTo>
                  <a:pt x="336" y="228"/>
                  <a:pt x="336" y="228"/>
                  <a:pt x="335" y="228"/>
                </a:cubicBezTo>
                <a:cubicBezTo>
                  <a:pt x="335" y="228"/>
                  <a:pt x="335" y="228"/>
                  <a:pt x="335" y="227"/>
                </a:cubicBezTo>
                <a:cubicBezTo>
                  <a:pt x="334" y="227"/>
                  <a:pt x="334" y="227"/>
                  <a:pt x="334" y="227"/>
                </a:cubicBezTo>
                <a:cubicBezTo>
                  <a:pt x="334" y="226"/>
                  <a:pt x="334" y="225"/>
                  <a:pt x="334" y="225"/>
                </a:cubicBezTo>
                <a:cubicBezTo>
                  <a:pt x="335" y="224"/>
                  <a:pt x="335" y="225"/>
                  <a:pt x="335" y="224"/>
                </a:cubicBezTo>
                <a:cubicBezTo>
                  <a:pt x="335" y="224"/>
                  <a:pt x="334" y="225"/>
                  <a:pt x="334" y="225"/>
                </a:cubicBezTo>
                <a:cubicBezTo>
                  <a:pt x="334" y="225"/>
                  <a:pt x="334" y="225"/>
                  <a:pt x="334" y="225"/>
                </a:cubicBezTo>
                <a:cubicBezTo>
                  <a:pt x="334" y="225"/>
                  <a:pt x="334" y="224"/>
                  <a:pt x="334" y="224"/>
                </a:cubicBezTo>
                <a:cubicBezTo>
                  <a:pt x="334" y="224"/>
                  <a:pt x="335" y="224"/>
                  <a:pt x="335" y="224"/>
                </a:cubicBezTo>
                <a:cubicBezTo>
                  <a:pt x="335" y="224"/>
                  <a:pt x="335" y="224"/>
                  <a:pt x="336" y="224"/>
                </a:cubicBezTo>
                <a:cubicBezTo>
                  <a:pt x="336" y="224"/>
                  <a:pt x="336" y="224"/>
                  <a:pt x="336" y="224"/>
                </a:cubicBezTo>
                <a:cubicBezTo>
                  <a:pt x="335" y="224"/>
                  <a:pt x="335" y="224"/>
                  <a:pt x="335" y="224"/>
                </a:cubicBezTo>
                <a:cubicBezTo>
                  <a:pt x="335" y="224"/>
                  <a:pt x="335" y="224"/>
                  <a:pt x="335" y="224"/>
                </a:cubicBezTo>
                <a:cubicBezTo>
                  <a:pt x="336" y="223"/>
                  <a:pt x="339" y="221"/>
                  <a:pt x="340" y="221"/>
                </a:cubicBezTo>
                <a:cubicBezTo>
                  <a:pt x="340" y="221"/>
                  <a:pt x="340" y="222"/>
                  <a:pt x="340" y="222"/>
                </a:cubicBezTo>
                <a:cubicBezTo>
                  <a:pt x="340" y="222"/>
                  <a:pt x="340" y="222"/>
                  <a:pt x="340" y="222"/>
                </a:cubicBezTo>
                <a:cubicBezTo>
                  <a:pt x="340" y="222"/>
                  <a:pt x="340" y="222"/>
                  <a:pt x="340" y="222"/>
                </a:cubicBezTo>
                <a:cubicBezTo>
                  <a:pt x="341" y="221"/>
                  <a:pt x="342" y="221"/>
                  <a:pt x="343" y="221"/>
                </a:cubicBezTo>
                <a:cubicBezTo>
                  <a:pt x="343" y="221"/>
                  <a:pt x="343" y="221"/>
                  <a:pt x="343" y="221"/>
                </a:cubicBezTo>
                <a:cubicBezTo>
                  <a:pt x="341" y="221"/>
                  <a:pt x="339" y="220"/>
                  <a:pt x="338" y="221"/>
                </a:cubicBezTo>
                <a:cubicBezTo>
                  <a:pt x="338" y="221"/>
                  <a:pt x="338" y="221"/>
                  <a:pt x="338" y="221"/>
                </a:cubicBezTo>
                <a:cubicBezTo>
                  <a:pt x="339" y="220"/>
                  <a:pt x="340" y="220"/>
                  <a:pt x="340" y="219"/>
                </a:cubicBezTo>
                <a:cubicBezTo>
                  <a:pt x="340" y="219"/>
                  <a:pt x="340" y="219"/>
                  <a:pt x="340" y="219"/>
                </a:cubicBezTo>
                <a:cubicBezTo>
                  <a:pt x="340" y="219"/>
                  <a:pt x="339" y="219"/>
                  <a:pt x="339" y="219"/>
                </a:cubicBezTo>
                <a:cubicBezTo>
                  <a:pt x="339" y="219"/>
                  <a:pt x="339" y="219"/>
                  <a:pt x="339" y="218"/>
                </a:cubicBezTo>
                <a:cubicBezTo>
                  <a:pt x="339" y="219"/>
                  <a:pt x="339" y="219"/>
                  <a:pt x="339" y="219"/>
                </a:cubicBezTo>
                <a:cubicBezTo>
                  <a:pt x="339" y="219"/>
                  <a:pt x="339" y="220"/>
                  <a:pt x="339" y="220"/>
                </a:cubicBezTo>
                <a:cubicBezTo>
                  <a:pt x="337" y="220"/>
                  <a:pt x="336" y="221"/>
                  <a:pt x="335" y="221"/>
                </a:cubicBezTo>
                <a:cubicBezTo>
                  <a:pt x="334" y="221"/>
                  <a:pt x="334" y="221"/>
                  <a:pt x="334" y="221"/>
                </a:cubicBezTo>
                <a:cubicBezTo>
                  <a:pt x="334" y="221"/>
                  <a:pt x="334" y="221"/>
                  <a:pt x="334" y="221"/>
                </a:cubicBezTo>
                <a:cubicBezTo>
                  <a:pt x="334" y="222"/>
                  <a:pt x="333" y="222"/>
                  <a:pt x="333" y="222"/>
                </a:cubicBezTo>
                <a:cubicBezTo>
                  <a:pt x="333" y="222"/>
                  <a:pt x="332" y="222"/>
                  <a:pt x="331" y="222"/>
                </a:cubicBezTo>
                <a:cubicBezTo>
                  <a:pt x="331" y="222"/>
                  <a:pt x="331" y="222"/>
                  <a:pt x="331" y="222"/>
                </a:cubicBezTo>
                <a:cubicBezTo>
                  <a:pt x="331" y="222"/>
                  <a:pt x="331" y="222"/>
                  <a:pt x="331" y="222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1" y="223"/>
                  <a:pt x="331" y="223"/>
                  <a:pt x="331" y="223"/>
                </a:cubicBezTo>
                <a:cubicBezTo>
                  <a:pt x="330" y="224"/>
                  <a:pt x="330" y="224"/>
                  <a:pt x="329" y="224"/>
                </a:cubicBezTo>
                <a:cubicBezTo>
                  <a:pt x="329" y="224"/>
                  <a:pt x="329" y="224"/>
                  <a:pt x="329" y="224"/>
                </a:cubicBezTo>
                <a:cubicBezTo>
                  <a:pt x="329" y="224"/>
                  <a:pt x="329" y="224"/>
                  <a:pt x="329" y="224"/>
                </a:cubicBezTo>
                <a:cubicBezTo>
                  <a:pt x="328" y="224"/>
                  <a:pt x="328" y="225"/>
                  <a:pt x="328" y="225"/>
                </a:cubicBezTo>
                <a:cubicBezTo>
                  <a:pt x="328" y="225"/>
                  <a:pt x="327" y="225"/>
                  <a:pt x="327" y="224"/>
                </a:cubicBezTo>
                <a:cubicBezTo>
                  <a:pt x="327" y="224"/>
                  <a:pt x="327" y="225"/>
                  <a:pt x="326" y="225"/>
                </a:cubicBezTo>
                <a:cubicBezTo>
                  <a:pt x="326" y="225"/>
                  <a:pt x="326" y="225"/>
                  <a:pt x="326" y="225"/>
                </a:cubicBezTo>
                <a:cubicBezTo>
                  <a:pt x="326" y="225"/>
                  <a:pt x="326" y="225"/>
                  <a:pt x="325" y="225"/>
                </a:cubicBezTo>
                <a:cubicBezTo>
                  <a:pt x="325" y="225"/>
                  <a:pt x="325" y="225"/>
                  <a:pt x="325" y="225"/>
                </a:cubicBezTo>
                <a:cubicBezTo>
                  <a:pt x="325" y="225"/>
                  <a:pt x="325" y="224"/>
                  <a:pt x="326" y="224"/>
                </a:cubicBezTo>
                <a:cubicBezTo>
                  <a:pt x="325" y="224"/>
                  <a:pt x="325" y="224"/>
                  <a:pt x="325" y="224"/>
                </a:cubicBezTo>
                <a:cubicBezTo>
                  <a:pt x="325" y="224"/>
                  <a:pt x="325" y="224"/>
                  <a:pt x="325" y="224"/>
                </a:cubicBezTo>
                <a:cubicBezTo>
                  <a:pt x="325" y="225"/>
                  <a:pt x="324" y="226"/>
                  <a:pt x="324" y="227"/>
                </a:cubicBezTo>
                <a:cubicBezTo>
                  <a:pt x="324" y="226"/>
                  <a:pt x="323" y="226"/>
                  <a:pt x="323" y="226"/>
                </a:cubicBezTo>
                <a:cubicBezTo>
                  <a:pt x="323" y="227"/>
                  <a:pt x="323" y="227"/>
                  <a:pt x="323" y="227"/>
                </a:cubicBezTo>
                <a:cubicBezTo>
                  <a:pt x="323" y="227"/>
                  <a:pt x="323" y="227"/>
                  <a:pt x="322" y="227"/>
                </a:cubicBezTo>
                <a:cubicBezTo>
                  <a:pt x="322" y="227"/>
                  <a:pt x="323" y="227"/>
                  <a:pt x="323" y="226"/>
                </a:cubicBezTo>
                <a:cubicBezTo>
                  <a:pt x="322" y="226"/>
                  <a:pt x="322" y="227"/>
                  <a:pt x="322" y="227"/>
                </a:cubicBezTo>
                <a:cubicBezTo>
                  <a:pt x="322" y="227"/>
                  <a:pt x="322" y="227"/>
                  <a:pt x="322" y="228"/>
                </a:cubicBezTo>
                <a:cubicBezTo>
                  <a:pt x="322" y="228"/>
                  <a:pt x="322" y="228"/>
                  <a:pt x="322" y="228"/>
                </a:cubicBezTo>
                <a:cubicBezTo>
                  <a:pt x="322" y="227"/>
                  <a:pt x="322" y="227"/>
                  <a:pt x="321" y="227"/>
                </a:cubicBezTo>
                <a:cubicBezTo>
                  <a:pt x="321" y="227"/>
                  <a:pt x="322" y="227"/>
                  <a:pt x="322" y="227"/>
                </a:cubicBezTo>
                <a:cubicBezTo>
                  <a:pt x="321" y="227"/>
                  <a:pt x="321" y="227"/>
                  <a:pt x="321" y="227"/>
                </a:cubicBezTo>
                <a:cubicBezTo>
                  <a:pt x="321" y="228"/>
                  <a:pt x="321" y="228"/>
                  <a:pt x="321" y="228"/>
                </a:cubicBezTo>
                <a:cubicBezTo>
                  <a:pt x="320" y="228"/>
                  <a:pt x="319" y="230"/>
                  <a:pt x="319" y="231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19" y="232"/>
                  <a:pt x="318" y="232"/>
                  <a:pt x="318" y="233"/>
                </a:cubicBezTo>
                <a:cubicBezTo>
                  <a:pt x="319" y="233"/>
                  <a:pt x="320" y="234"/>
                  <a:pt x="320" y="235"/>
                </a:cubicBezTo>
                <a:cubicBezTo>
                  <a:pt x="320" y="235"/>
                  <a:pt x="320" y="235"/>
                  <a:pt x="320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5"/>
                  <a:pt x="321" y="235"/>
                  <a:pt x="321" y="235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4"/>
                  <a:pt x="321" y="234"/>
                  <a:pt x="321" y="234"/>
                </a:cubicBezTo>
                <a:cubicBezTo>
                  <a:pt x="321" y="235"/>
                  <a:pt x="322" y="235"/>
                  <a:pt x="322" y="236"/>
                </a:cubicBezTo>
                <a:cubicBezTo>
                  <a:pt x="321" y="236"/>
                  <a:pt x="320" y="236"/>
                  <a:pt x="319" y="236"/>
                </a:cubicBezTo>
                <a:cubicBezTo>
                  <a:pt x="319" y="236"/>
                  <a:pt x="319" y="235"/>
                  <a:pt x="319" y="235"/>
                </a:cubicBezTo>
                <a:cubicBezTo>
                  <a:pt x="319" y="235"/>
                  <a:pt x="319" y="235"/>
                  <a:pt x="319" y="235"/>
                </a:cubicBezTo>
                <a:cubicBezTo>
                  <a:pt x="319" y="236"/>
                  <a:pt x="318" y="236"/>
                  <a:pt x="318" y="236"/>
                </a:cubicBezTo>
                <a:cubicBezTo>
                  <a:pt x="318" y="236"/>
                  <a:pt x="318" y="236"/>
                  <a:pt x="317" y="236"/>
                </a:cubicBezTo>
                <a:cubicBezTo>
                  <a:pt x="317" y="236"/>
                  <a:pt x="318" y="235"/>
                  <a:pt x="318" y="235"/>
                </a:cubicBezTo>
                <a:cubicBezTo>
                  <a:pt x="317" y="235"/>
                  <a:pt x="317" y="235"/>
                  <a:pt x="317" y="235"/>
                </a:cubicBezTo>
                <a:cubicBezTo>
                  <a:pt x="317" y="236"/>
                  <a:pt x="317" y="236"/>
                  <a:pt x="317" y="237"/>
                </a:cubicBezTo>
                <a:cubicBezTo>
                  <a:pt x="313" y="237"/>
                  <a:pt x="310" y="238"/>
                  <a:pt x="308" y="239"/>
                </a:cubicBezTo>
                <a:cubicBezTo>
                  <a:pt x="308" y="239"/>
                  <a:pt x="309" y="238"/>
                  <a:pt x="309" y="238"/>
                </a:cubicBezTo>
                <a:cubicBezTo>
                  <a:pt x="309" y="238"/>
                  <a:pt x="308" y="239"/>
                  <a:pt x="308" y="239"/>
                </a:cubicBezTo>
                <a:cubicBezTo>
                  <a:pt x="308" y="239"/>
                  <a:pt x="308" y="239"/>
                  <a:pt x="307" y="240"/>
                </a:cubicBezTo>
                <a:cubicBezTo>
                  <a:pt x="307" y="240"/>
                  <a:pt x="307" y="240"/>
                  <a:pt x="307" y="240"/>
                </a:cubicBezTo>
                <a:cubicBezTo>
                  <a:pt x="308" y="240"/>
                  <a:pt x="308" y="240"/>
                  <a:pt x="308" y="240"/>
                </a:cubicBezTo>
                <a:cubicBezTo>
                  <a:pt x="308" y="242"/>
                  <a:pt x="308" y="243"/>
                  <a:pt x="307" y="244"/>
                </a:cubicBezTo>
                <a:cubicBezTo>
                  <a:pt x="307" y="244"/>
                  <a:pt x="307" y="244"/>
                  <a:pt x="307" y="244"/>
                </a:cubicBezTo>
                <a:cubicBezTo>
                  <a:pt x="307" y="245"/>
                  <a:pt x="306" y="246"/>
                  <a:pt x="305" y="246"/>
                </a:cubicBezTo>
                <a:cubicBezTo>
                  <a:pt x="305" y="246"/>
                  <a:pt x="305" y="246"/>
                  <a:pt x="305" y="246"/>
                </a:cubicBezTo>
                <a:cubicBezTo>
                  <a:pt x="305" y="246"/>
                  <a:pt x="305" y="246"/>
                  <a:pt x="305" y="246"/>
                </a:cubicBezTo>
                <a:cubicBezTo>
                  <a:pt x="305" y="246"/>
                  <a:pt x="305" y="246"/>
                  <a:pt x="305" y="245"/>
                </a:cubicBezTo>
                <a:cubicBezTo>
                  <a:pt x="304" y="245"/>
                  <a:pt x="304" y="244"/>
                  <a:pt x="303" y="244"/>
                </a:cubicBezTo>
                <a:cubicBezTo>
                  <a:pt x="303" y="243"/>
                  <a:pt x="304" y="243"/>
                  <a:pt x="304" y="243"/>
                </a:cubicBezTo>
                <a:cubicBezTo>
                  <a:pt x="304" y="243"/>
                  <a:pt x="304" y="243"/>
                  <a:pt x="304" y="243"/>
                </a:cubicBezTo>
                <a:cubicBezTo>
                  <a:pt x="303" y="243"/>
                  <a:pt x="303" y="243"/>
                  <a:pt x="303" y="243"/>
                </a:cubicBezTo>
                <a:cubicBezTo>
                  <a:pt x="303" y="244"/>
                  <a:pt x="304" y="246"/>
                  <a:pt x="305" y="247"/>
                </a:cubicBezTo>
                <a:cubicBezTo>
                  <a:pt x="305" y="247"/>
                  <a:pt x="305" y="248"/>
                  <a:pt x="305" y="248"/>
                </a:cubicBezTo>
                <a:cubicBezTo>
                  <a:pt x="305" y="249"/>
                  <a:pt x="304" y="249"/>
                  <a:pt x="304" y="250"/>
                </a:cubicBezTo>
                <a:cubicBezTo>
                  <a:pt x="304" y="250"/>
                  <a:pt x="303" y="251"/>
                  <a:pt x="303" y="251"/>
                </a:cubicBezTo>
                <a:cubicBezTo>
                  <a:pt x="303" y="252"/>
                  <a:pt x="303" y="251"/>
                  <a:pt x="303" y="251"/>
                </a:cubicBezTo>
                <a:cubicBezTo>
                  <a:pt x="302" y="252"/>
                  <a:pt x="302" y="252"/>
                  <a:pt x="302" y="253"/>
                </a:cubicBezTo>
                <a:cubicBezTo>
                  <a:pt x="302" y="253"/>
                  <a:pt x="302" y="253"/>
                  <a:pt x="302" y="253"/>
                </a:cubicBezTo>
                <a:cubicBezTo>
                  <a:pt x="302" y="253"/>
                  <a:pt x="302" y="253"/>
                  <a:pt x="302" y="252"/>
                </a:cubicBezTo>
                <a:cubicBezTo>
                  <a:pt x="302" y="251"/>
                  <a:pt x="302" y="251"/>
                  <a:pt x="303" y="250"/>
                </a:cubicBezTo>
                <a:cubicBezTo>
                  <a:pt x="303" y="250"/>
                  <a:pt x="303" y="250"/>
                  <a:pt x="302" y="250"/>
                </a:cubicBezTo>
                <a:cubicBezTo>
                  <a:pt x="302" y="250"/>
                  <a:pt x="302" y="250"/>
                  <a:pt x="302" y="250"/>
                </a:cubicBezTo>
                <a:cubicBezTo>
                  <a:pt x="302" y="250"/>
                  <a:pt x="302" y="250"/>
                  <a:pt x="302" y="250"/>
                </a:cubicBezTo>
                <a:cubicBezTo>
                  <a:pt x="302" y="250"/>
                  <a:pt x="302" y="249"/>
                  <a:pt x="303" y="249"/>
                </a:cubicBezTo>
                <a:cubicBezTo>
                  <a:pt x="302" y="249"/>
                  <a:pt x="302" y="249"/>
                  <a:pt x="302" y="249"/>
                </a:cubicBezTo>
                <a:cubicBezTo>
                  <a:pt x="302" y="249"/>
                  <a:pt x="302" y="249"/>
                  <a:pt x="302" y="248"/>
                </a:cubicBezTo>
                <a:cubicBezTo>
                  <a:pt x="302" y="248"/>
                  <a:pt x="302" y="249"/>
                  <a:pt x="302" y="249"/>
                </a:cubicBezTo>
                <a:cubicBezTo>
                  <a:pt x="301" y="249"/>
                  <a:pt x="301" y="248"/>
                  <a:pt x="301" y="248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01" y="248"/>
                  <a:pt x="301" y="247"/>
                  <a:pt x="302" y="247"/>
                </a:cubicBezTo>
                <a:cubicBezTo>
                  <a:pt x="302" y="247"/>
                  <a:pt x="302" y="247"/>
                  <a:pt x="302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7"/>
                  <a:pt x="301" y="247"/>
                  <a:pt x="301" y="247"/>
                </a:cubicBezTo>
                <a:cubicBezTo>
                  <a:pt x="301" y="247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1" y="246"/>
                </a:cubicBezTo>
                <a:cubicBezTo>
                  <a:pt x="301" y="246"/>
                  <a:pt x="301" y="246"/>
                  <a:pt x="302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2" y="245"/>
                  <a:pt x="302" y="244"/>
                  <a:pt x="302" y="244"/>
                </a:cubicBezTo>
                <a:cubicBezTo>
                  <a:pt x="302" y="244"/>
                  <a:pt x="302" y="244"/>
                  <a:pt x="302" y="244"/>
                </a:cubicBezTo>
                <a:cubicBezTo>
                  <a:pt x="302" y="244"/>
                  <a:pt x="302" y="244"/>
                  <a:pt x="302" y="244"/>
                </a:cubicBezTo>
                <a:cubicBezTo>
                  <a:pt x="302" y="244"/>
                  <a:pt x="302" y="244"/>
                  <a:pt x="301" y="244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4"/>
                  <a:pt x="301" y="244"/>
                  <a:pt x="301" y="245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1" y="244"/>
                  <a:pt x="301" y="244"/>
                  <a:pt x="301" y="244"/>
                </a:cubicBezTo>
                <a:cubicBezTo>
                  <a:pt x="301" y="245"/>
                  <a:pt x="301" y="245"/>
                  <a:pt x="301" y="245"/>
                </a:cubicBezTo>
                <a:cubicBezTo>
                  <a:pt x="300" y="245"/>
                  <a:pt x="300" y="245"/>
                  <a:pt x="300" y="245"/>
                </a:cubicBezTo>
                <a:cubicBezTo>
                  <a:pt x="301" y="247"/>
                  <a:pt x="300" y="246"/>
                  <a:pt x="300" y="247"/>
                </a:cubicBezTo>
                <a:cubicBezTo>
                  <a:pt x="300" y="247"/>
                  <a:pt x="300" y="248"/>
                  <a:pt x="301" y="248"/>
                </a:cubicBezTo>
                <a:cubicBezTo>
                  <a:pt x="301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0" y="248"/>
                </a:cubicBezTo>
                <a:cubicBezTo>
                  <a:pt x="300" y="248"/>
                  <a:pt x="300" y="248"/>
                  <a:pt x="301" y="249"/>
                </a:cubicBezTo>
                <a:cubicBezTo>
                  <a:pt x="300" y="249"/>
                  <a:pt x="299" y="249"/>
                  <a:pt x="299" y="248"/>
                </a:cubicBezTo>
                <a:cubicBezTo>
                  <a:pt x="299" y="248"/>
                  <a:pt x="299" y="248"/>
                  <a:pt x="299" y="249"/>
                </a:cubicBezTo>
                <a:cubicBezTo>
                  <a:pt x="298" y="248"/>
                  <a:pt x="298" y="248"/>
                  <a:pt x="298" y="248"/>
                </a:cubicBezTo>
                <a:cubicBezTo>
                  <a:pt x="298" y="248"/>
                  <a:pt x="298" y="248"/>
                  <a:pt x="298" y="248"/>
                </a:cubicBezTo>
                <a:cubicBezTo>
                  <a:pt x="298" y="247"/>
                  <a:pt x="298" y="247"/>
                  <a:pt x="298" y="247"/>
                </a:cubicBezTo>
                <a:cubicBezTo>
                  <a:pt x="298" y="247"/>
                  <a:pt x="298" y="247"/>
                  <a:pt x="298" y="247"/>
                </a:cubicBezTo>
                <a:cubicBezTo>
                  <a:pt x="298" y="248"/>
                  <a:pt x="297" y="248"/>
                  <a:pt x="298" y="248"/>
                </a:cubicBezTo>
                <a:cubicBezTo>
                  <a:pt x="298" y="249"/>
                  <a:pt x="301" y="250"/>
                  <a:pt x="301" y="250"/>
                </a:cubicBezTo>
                <a:cubicBezTo>
                  <a:pt x="301" y="251"/>
                  <a:pt x="301" y="251"/>
                  <a:pt x="300" y="251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300" y="250"/>
                  <a:pt x="299" y="250"/>
                  <a:pt x="299" y="250"/>
                </a:cubicBezTo>
                <a:cubicBezTo>
                  <a:pt x="300" y="251"/>
                  <a:pt x="300" y="251"/>
                  <a:pt x="301" y="251"/>
                </a:cubicBezTo>
                <a:cubicBezTo>
                  <a:pt x="301" y="251"/>
                  <a:pt x="301" y="251"/>
                  <a:pt x="301" y="251"/>
                </a:cubicBezTo>
                <a:cubicBezTo>
                  <a:pt x="301" y="252"/>
                  <a:pt x="301" y="252"/>
                  <a:pt x="301" y="252"/>
                </a:cubicBezTo>
                <a:cubicBezTo>
                  <a:pt x="301" y="252"/>
                  <a:pt x="301" y="252"/>
                  <a:pt x="301" y="252"/>
                </a:cubicBezTo>
                <a:cubicBezTo>
                  <a:pt x="301" y="252"/>
                  <a:pt x="301" y="252"/>
                  <a:pt x="300" y="252"/>
                </a:cubicBezTo>
                <a:cubicBezTo>
                  <a:pt x="300" y="252"/>
                  <a:pt x="300" y="252"/>
                  <a:pt x="300" y="252"/>
                </a:cubicBezTo>
                <a:cubicBezTo>
                  <a:pt x="300" y="252"/>
                  <a:pt x="300" y="252"/>
                  <a:pt x="300" y="252"/>
                </a:cubicBezTo>
                <a:cubicBezTo>
                  <a:pt x="300" y="252"/>
                  <a:pt x="300" y="252"/>
                  <a:pt x="299" y="252"/>
                </a:cubicBezTo>
                <a:cubicBezTo>
                  <a:pt x="300" y="252"/>
                  <a:pt x="300" y="252"/>
                  <a:pt x="301" y="253"/>
                </a:cubicBezTo>
                <a:cubicBezTo>
                  <a:pt x="301" y="253"/>
                  <a:pt x="301" y="253"/>
                  <a:pt x="301" y="253"/>
                </a:cubicBezTo>
                <a:cubicBezTo>
                  <a:pt x="300" y="253"/>
                  <a:pt x="300" y="253"/>
                  <a:pt x="300" y="253"/>
                </a:cubicBezTo>
                <a:cubicBezTo>
                  <a:pt x="300" y="253"/>
                  <a:pt x="300" y="252"/>
                  <a:pt x="299" y="252"/>
                </a:cubicBezTo>
                <a:cubicBezTo>
                  <a:pt x="299" y="252"/>
                  <a:pt x="299" y="252"/>
                  <a:pt x="299" y="252"/>
                </a:cubicBezTo>
                <a:cubicBezTo>
                  <a:pt x="299" y="253"/>
                  <a:pt x="299" y="253"/>
                  <a:pt x="299" y="253"/>
                </a:cubicBezTo>
                <a:cubicBezTo>
                  <a:pt x="299" y="253"/>
                  <a:pt x="300" y="253"/>
                  <a:pt x="300" y="254"/>
                </a:cubicBezTo>
                <a:cubicBezTo>
                  <a:pt x="301" y="254"/>
                  <a:pt x="302" y="253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6"/>
                  <a:pt x="302" y="256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2" y="257"/>
                  <a:pt x="302" y="256"/>
                  <a:pt x="302" y="256"/>
                </a:cubicBezTo>
                <a:cubicBezTo>
                  <a:pt x="302" y="256"/>
                  <a:pt x="301" y="256"/>
                  <a:pt x="301" y="256"/>
                </a:cubicBezTo>
                <a:cubicBezTo>
                  <a:pt x="301" y="256"/>
                  <a:pt x="301" y="256"/>
                  <a:pt x="301" y="257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1" y="257"/>
                  <a:pt x="301" y="257"/>
                  <a:pt x="300" y="256"/>
                </a:cubicBezTo>
                <a:cubicBezTo>
                  <a:pt x="301" y="257"/>
                  <a:pt x="301" y="257"/>
                  <a:pt x="301" y="257"/>
                </a:cubicBezTo>
                <a:cubicBezTo>
                  <a:pt x="300" y="257"/>
                  <a:pt x="300" y="257"/>
                  <a:pt x="300" y="257"/>
                </a:cubicBezTo>
                <a:cubicBezTo>
                  <a:pt x="300" y="257"/>
                  <a:pt x="300" y="257"/>
                  <a:pt x="300" y="257"/>
                </a:cubicBezTo>
                <a:cubicBezTo>
                  <a:pt x="299" y="256"/>
                  <a:pt x="300" y="256"/>
                  <a:pt x="299" y="256"/>
                </a:cubicBezTo>
                <a:cubicBezTo>
                  <a:pt x="299" y="256"/>
                  <a:pt x="299" y="256"/>
                  <a:pt x="299" y="256"/>
                </a:cubicBezTo>
                <a:cubicBezTo>
                  <a:pt x="299" y="257"/>
                  <a:pt x="300" y="257"/>
                  <a:pt x="299" y="257"/>
                </a:cubicBezTo>
                <a:cubicBezTo>
                  <a:pt x="300" y="257"/>
                  <a:pt x="301" y="257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2" y="258"/>
                  <a:pt x="301" y="258"/>
                  <a:pt x="302" y="258"/>
                </a:cubicBezTo>
                <a:cubicBezTo>
                  <a:pt x="302" y="258"/>
                  <a:pt x="302" y="258"/>
                  <a:pt x="302" y="258"/>
                </a:cubicBezTo>
                <a:cubicBezTo>
                  <a:pt x="302" y="258"/>
                  <a:pt x="302" y="258"/>
                  <a:pt x="302" y="257"/>
                </a:cubicBezTo>
                <a:cubicBezTo>
                  <a:pt x="302" y="257"/>
                  <a:pt x="302" y="257"/>
                  <a:pt x="302" y="257"/>
                </a:cubicBezTo>
                <a:cubicBezTo>
                  <a:pt x="303" y="258"/>
                  <a:pt x="303" y="258"/>
                  <a:pt x="303" y="258"/>
                </a:cubicBezTo>
                <a:cubicBezTo>
                  <a:pt x="303" y="258"/>
                  <a:pt x="303" y="259"/>
                  <a:pt x="303" y="259"/>
                </a:cubicBezTo>
                <a:cubicBezTo>
                  <a:pt x="302" y="259"/>
                  <a:pt x="302" y="258"/>
                  <a:pt x="302" y="259"/>
                </a:cubicBezTo>
                <a:cubicBezTo>
                  <a:pt x="302" y="259"/>
                  <a:pt x="302" y="259"/>
                  <a:pt x="301" y="260"/>
                </a:cubicBezTo>
                <a:cubicBezTo>
                  <a:pt x="300" y="260"/>
                  <a:pt x="300" y="259"/>
                  <a:pt x="300" y="259"/>
                </a:cubicBezTo>
                <a:cubicBezTo>
                  <a:pt x="300" y="259"/>
                  <a:pt x="300" y="259"/>
                  <a:pt x="300" y="259"/>
                </a:cubicBezTo>
                <a:cubicBezTo>
                  <a:pt x="300" y="259"/>
                  <a:pt x="300" y="259"/>
                  <a:pt x="300" y="259"/>
                </a:cubicBezTo>
                <a:cubicBezTo>
                  <a:pt x="299" y="259"/>
                  <a:pt x="299" y="259"/>
                  <a:pt x="298" y="259"/>
                </a:cubicBezTo>
                <a:cubicBezTo>
                  <a:pt x="298" y="259"/>
                  <a:pt x="299" y="259"/>
                  <a:pt x="299" y="259"/>
                </a:cubicBezTo>
                <a:cubicBezTo>
                  <a:pt x="299" y="259"/>
                  <a:pt x="300" y="260"/>
                  <a:pt x="300" y="260"/>
                </a:cubicBezTo>
                <a:cubicBezTo>
                  <a:pt x="300" y="260"/>
                  <a:pt x="300" y="260"/>
                  <a:pt x="300" y="260"/>
                </a:cubicBezTo>
                <a:cubicBezTo>
                  <a:pt x="300" y="260"/>
                  <a:pt x="300" y="261"/>
                  <a:pt x="299" y="261"/>
                </a:cubicBezTo>
                <a:cubicBezTo>
                  <a:pt x="299" y="261"/>
                  <a:pt x="299" y="261"/>
                  <a:pt x="298" y="260"/>
                </a:cubicBezTo>
                <a:cubicBezTo>
                  <a:pt x="298" y="261"/>
                  <a:pt x="299" y="261"/>
                  <a:pt x="299" y="261"/>
                </a:cubicBezTo>
                <a:cubicBezTo>
                  <a:pt x="299" y="261"/>
                  <a:pt x="299" y="261"/>
                  <a:pt x="299" y="261"/>
                </a:cubicBezTo>
                <a:cubicBezTo>
                  <a:pt x="300" y="261"/>
                  <a:pt x="300" y="261"/>
                  <a:pt x="300" y="261"/>
                </a:cubicBezTo>
                <a:cubicBezTo>
                  <a:pt x="300" y="261"/>
                  <a:pt x="301" y="261"/>
                  <a:pt x="301" y="261"/>
                </a:cubicBezTo>
                <a:cubicBezTo>
                  <a:pt x="301" y="261"/>
                  <a:pt x="301" y="261"/>
                  <a:pt x="301" y="261"/>
                </a:cubicBezTo>
                <a:cubicBezTo>
                  <a:pt x="300" y="261"/>
                  <a:pt x="300" y="262"/>
                  <a:pt x="300" y="262"/>
                </a:cubicBezTo>
                <a:cubicBezTo>
                  <a:pt x="299" y="262"/>
                  <a:pt x="298" y="262"/>
                  <a:pt x="298" y="262"/>
                </a:cubicBezTo>
                <a:cubicBezTo>
                  <a:pt x="297" y="263"/>
                  <a:pt x="296" y="264"/>
                  <a:pt x="295" y="265"/>
                </a:cubicBezTo>
                <a:cubicBezTo>
                  <a:pt x="295" y="265"/>
                  <a:pt x="293" y="265"/>
                  <a:pt x="292" y="266"/>
                </a:cubicBezTo>
                <a:cubicBezTo>
                  <a:pt x="291" y="266"/>
                  <a:pt x="291" y="267"/>
                  <a:pt x="291" y="268"/>
                </a:cubicBezTo>
                <a:cubicBezTo>
                  <a:pt x="290" y="269"/>
                  <a:pt x="288" y="270"/>
                  <a:pt x="287" y="270"/>
                </a:cubicBezTo>
                <a:cubicBezTo>
                  <a:pt x="286" y="271"/>
                  <a:pt x="286" y="272"/>
                  <a:pt x="285" y="273"/>
                </a:cubicBezTo>
                <a:cubicBezTo>
                  <a:pt x="285" y="274"/>
                  <a:pt x="284" y="275"/>
                  <a:pt x="284" y="276"/>
                </a:cubicBezTo>
                <a:cubicBezTo>
                  <a:pt x="283" y="279"/>
                  <a:pt x="286" y="282"/>
                  <a:pt x="287" y="284"/>
                </a:cubicBezTo>
                <a:cubicBezTo>
                  <a:pt x="287" y="285"/>
                  <a:pt x="287" y="286"/>
                  <a:pt x="287" y="287"/>
                </a:cubicBezTo>
                <a:cubicBezTo>
                  <a:pt x="288" y="288"/>
                  <a:pt x="288" y="289"/>
                  <a:pt x="288" y="290"/>
                </a:cubicBezTo>
                <a:cubicBezTo>
                  <a:pt x="289" y="292"/>
                  <a:pt x="288" y="295"/>
                  <a:pt x="287" y="297"/>
                </a:cubicBezTo>
                <a:cubicBezTo>
                  <a:pt x="287" y="297"/>
                  <a:pt x="287" y="297"/>
                  <a:pt x="287" y="297"/>
                </a:cubicBezTo>
                <a:cubicBezTo>
                  <a:pt x="287" y="297"/>
                  <a:pt x="287" y="296"/>
                  <a:pt x="287" y="296"/>
                </a:cubicBezTo>
                <a:cubicBezTo>
                  <a:pt x="287" y="296"/>
                  <a:pt x="286" y="296"/>
                  <a:pt x="285" y="296"/>
                </a:cubicBezTo>
                <a:cubicBezTo>
                  <a:pt x="285" y="296"/>
                  <a:pt x="284" y="294"/>
                  <a:pt x="284" y="294"/>
                </a:cubicBezTo>
                <a:cubicBezTo>
                  <a:pt x="282" y="294"/>
                  <a:pt x="283" y="293"/>
                  <a:pt x="283" y="292"/>
                </a:cubicBezTo>
                <a:cubicBezTo>
                  <a:pt x="282" y="292"/>
                  <a:pt x="282" y="291"/>
                  <a:pt x="282" y="291"/>
                </a:cubicBezTo>
                <a:cubicBezTo>
                  <a:pt x="282" y="291"/>
                  <a:pt x="282" y="291"/>
                  <a:pt x="282" y="290"/>
                </a:cubicBezTo>
                <a:cubicBezTo>
                  <a:pt x="282" y="290"/>
                  <a:pt x="281" y="290"/>
                  <a:pt x="281" y="290"/>
                </a:cubicBezTo>
                <a:cubicBezTo>
                  <a:pt x="281" y="290"/>
                  <a:pt x="280" y="289"/>
                  <a:pt x="280" y="288"/>
                </a:cubicBezTo>
                <a:cubicBezTo>
                  <a:pt x="280" y="288"/>
                  <a:pt x="280" y="288"/>
                  <a:pt x="281" y="287"/>
                </a:cubicBezTo>
                <a:cubicBezTo>
                  <a:pt x="281" y="287"/>
                  <a:pt x="281" y="287"/>
                  <a:pt x="281" y="287"/>
                </a:cubicBezTo>
                <a:cubicBezTo>
                  <a:pt x="280" y="287"/>
                  <a:pt x="280" y="287"/>
                  <a:pt x="280" y="287"/>
                </a:cubicBezTo>
                <a:cubicBezTo>
                  <a:pt x="280" y="287"/>
                  <a:pt x="279" y="287"/>
                  <a:pt x="279" y="287"/>
                </a:cubicBezTo>
                <a:cubicBezTo>
                  <a:pt x="280" y="286"/>
                  <a:pt x="280" y="284"/>
                  <a:pt x="280" y="283"/>
                </a:cubicBezTo>
                <a:cubicBezTo>
                  <a:pt x="280" y="282"/>
                  <a:pt x="279" y="282"/>
                  <a:pt x="279" y="282"/>
                </a:cubicBezTo>
                <a:cubicBezTo>
                  <a:pt x="278" y="281"/>
                  <a:pt x="277" y="278"/>
                  <a:pt x="275" y="279"/>
                </a:cubicBezTo>
                <a:cubicBezTo>
                  <a:pt x="274" y="279"/>
                  <a:pt x="274" y="280"/>
                  <a:pt x="273" y="280"/>
                </a:cubicBezTo>
                <a:cubicBezTo>
                  <a:pt x="273" y="280"/>
                  <a:pt x="272" y="280"/>
                  <a:pt x="271" y="280"/>
                </a:cubicBezTo>
                <a:cubicBezTo>
                  <a:pt x="271" y="280"/>
                  <a:pt x="271" y="279"/>
                  <a:pt x="270" y="279"/>
                </a:cubicBezTo>
                <a:cubicBezTo>
                  <a:pt x="269" y="278"/>
                  <a:pt x="269" y="278"/>
                  <a:pt x="268" y="278"/>
                </a:cubicBezTo>
                <a:cubicBezTo>
                  <a:pt x="267" y="278"/>
                  <a:pt x="266" y="278"/>
                  <a:pt x="265" y="278"/>
                </a:cubicBezTo>
                <a:cubicBezTo>
                  <a:pt x="265" y="278"/>
                  <a:pt x="265" y="278"/>
                  <a:pt x="265" y="278"/>
                </a:cubicBezTo>
                <a:cubicBezTo>
                  <a:pt x="264" y="278"/>
                  <a:pt x="264" y="278"/>
                  <a:pt x="263" y="278"/>
                </a:cubicBezTo>
                <a:cubicBezTo>
                  <a:pt x="263" y="278"/>
                  <a:pt x="263" y="277"/>
                  <a:pt x="263" y="277"/>
                </a:cubicBezTo>
                <a:cubicBezTo>
                  <a:pt x="263" y="277"/>
                  <a:pt x="263" y="277"/>
                  <a:pt x="262" y="277"/>
                </a:cubicBezTo>
                <a:cubicBezTo>
                  <a:pt x="262" y="277"/>
                  <a:pt x="262" y="278"/>
                  <a:pt x="262" y="278"/>
                </a:cubicBezTo>
                <a:cubicBezTo>
                  <a:pt x="261" y="278"/>
                  <a:pt x="259" y="277"/>
                  <a:pt x="259" y="278"/>
                </a:cubicBezTo>
                <a:cubicBezTo>
                  <a:pt x="258" y="278"/>
                  <a:pt x="258" y="278"/>
                  <a:pt x="257" y="279"/>
                </a:cubicBezTo>
                <a:cubicBezTo>
                  <a:pt x="257" y="279"/>
                  <a:pt x="256" y="277"/>
                  <a:pt x="255" y="278"/>
                </a:cubicBezTo>
                <a:cubicBezTo>
                  <a:pt x="255" y="278"/>
                  <a:pt x="255" y="278"/>
                  <a:pt x="255" y="279"/>
                </a:cubicBezTo>
                <a:cubicBezTo>
                  <a:pt x="255" y="279"/>
                  <a:pt x="256" y="279"/>
                  <a:pt x="257" y="279"/>
                </a:cubicBezTo>
                <a:cubicBezTo>
                  <a:pt x="257" y="279"/>
                  <a:pt x="258" y="279"/>
                  <a:pt x="258" y="280"/>
                </a:cubicBezTo>
                <a:cubicBezTo>
                  <a:pt x="258" y="280"/>
                  <a:pt x="258" y="280"/>
                  <a:pt x="257" y="280"/>
                </a:cubicBezTo>
                <a:cubicBezTo>
                  <a:pt x="257" y="281"/>
                  <a:pt x="259" y="281"/>
                  <a:pt x="259" y="282"/>
                </a:cubicBezTo>
                <a:cubicBezTo>
                  <a:pt x="259" y="282"/>
                  <a:pt x="258" y="282"/>
                  <a:pt x="258" y="282"/>
                </a:cubicBezTo>
                <a:cubicBezTo>
                  <a:pt x="257" y="282"/>
                  <a:pt x="256" y="281"/>
                  <a:pt x="255" y="281"/>
                </a:cubicBezTo>
                <a:cubicBezTo>
                  <a:pt x="255" y="281"/>
                  <a:pt x="255" y="281"/>
                  <a:pt x="255" y="281"/>
                </a:cubicBezTo>
                <a:cubicBezTo>
                  <a:pt x="255" y="281"/>
                  <a:pt x="255" y="281"/>
                  <a:pt x="255" y="282"/>
                </a:cubicBezTo>
                <a:cubicBezTo>
                  <a:pt x="255" y="282"/>
                  <a:pt x="256" y="282"/>
                  <a:pt x="256" y="282"/>
                </a:cubicBezTo>
                <a:cubicBezTo>
                  <a:pt x="256" y="282"/>
                  <a:pt x="256" y="282"/>
                  <a:pt x="256" y="282"/>
                </a:cubicBezTo>
                <a:cubicBezTo>
                  <a:pt x="256" y="282"/>
                  <a:pt x="255" y="282"/>
                  <a:pt x="255" y="282"/>
                </a:cubicBezTo>
                <a:cubicBezTo>
                  <a:pt x="255" y="282"/>
                  <a:pt x="255" y="282"/>
                  <a:pt x="255" y="282"/>
                </a:cubicBezTo>
                <a:cubicBezTo>
                  <a:pt x="255" y="282"/>
                  <a:pt x="255" y="282"/>
                  <a:pt x="255" y="282"/>
                </a:cubicBezTo>
                <a:cubicBezTo>
                  <a:pt x="254" y="282"/>
                  <a:pt x="254" y="282"/>
                  <a:pt x="253" y="282"/>
                </a:cubicBezTo>
                <a:cubicBezTo>
                  <a:pt x="253" y="282"/>
                  <a:pt x="253" y="282"/>
                  <a:pt x="252" y="282"/>
                </a:cubicBezTo>
                <a:cubicBezTo>
                  <a:pt x="252" y="281"/>
                  <a:pt x="252" y="281"/>
                  <a:pt x="251" y="281"/>
                </a:cubicBezTo>
                <a:cubicBezTo>
                  <a:pt x="251" y="280"/>
                  <a:pt x="250" y="280"/>
                  <a:pt x="250" y="280"/>
                </a:cubicBezTo>
                <a:cubicBezTo>
                  <a:pt x="250" y="280"/>
                  <a:pt x="249" y="280"/>
                  <a:pt x="249" y="280"/>
                </a:cubicBezTo>
                <a:cubicBezTo>
                  <a:pt x="249" y="280"/>
                  <a:pt x="249" y="280"/>
                  <a:pt x="249" y="280"/>
                </a:cubicBezTo>
                <a:cubicBezTo>
                  <a:pt x="249" y="280"/>
                  <a:pt x="249" y="280"/>
                  <a:pt x="250" y="281"/>
                </a:cubicBezTo>
                <a:cubicBezTo>
                  <a:pt x="250" y="281"/>
                  <a:pt x="250" y="281"/>
                  <a:pt x="250" y="281"/>
                </a:cubicBezTo>
                <a:cubicBezTo>
                  <a:pt x="249" y="281"/>
                  <a:pt x="248" y="281"/>
                  <a:pt x="247" y="281"/>
                </a:cubicBezTo>
                <a:cubicBezTo>
                  <a:pt x="246" y="280"/>
                  <a:pt x="244" y="280"/>
                  <a:pt x="243" y="280"/>
                </a:cubicBezTo>
                <a:cubicBezTo>
                  <a:pt x="242" y="280"/>
                  <a:pt x="242" y="281"/>
                  <a:pt x="240" y="281"/>
                </a:cubicBezTo>
                <a:cubicBezTo>
                  <a:pt x="240" y="280"/>
                  <a:pt x="240" y="280"/>
                  <a:pt x="240" y="280"/>
                </a:cubicBezTo>
                <a:cubicBezTo>
                  <a:pt x="240" y="280"/>
                  <a:pt x="240" y="280"/>
                  <a:pt x="240" y="280"/>
                </a:cubicBezTo>
                <a:cubicBezTo>
                  <a:pt x="240" y="281"/>
                  <a:pt x="240" y="281"/>
                  <a:pt x="240" y="282"/>
                </a:cubicBezTo>
                <a:cubicBezTo>
                  <a:pt x="239" y="282"/>
                  <a:pt x="238" y="284"/>
                  <a:pt x="237" y="284"/>
                </a:cubicBezTo>
                <a:cubicBezTo>
                  <a:pt x="236" y="284"/>
                  <a:pt x="235" y="284"/>
                  <a:pt x="234" y="284"/>
                </a:cubicBezTo>
                <a:cubicBezTo>
                  <a:pt x="234" y="284"/>
                  <a:pt x="235" y="285"/>
                  <a:pt x="235" y="285"/>
                </a:cubicBezTo>
                <a:cubicBezTo>
                  <a:pt x="234" y="286"/>
                  <a:pt x="232" y="286"/>
                  <a:pt x="232" y="287"/>
                </a:cubicBezTo>
                <a:cubicBezTo>
                  <a:pt x="232" y="287"/>
                  <a:pt x="232" y="287"/>
                  <a:pt x="232" y="287"/>
                </a:cubicBezTo>
                <a:cubicBezTo>
                  <a:pt x="232" y="287"/>
                  <a:pt x="232" y="287"/>
                  <a:pt x="232" y="287"/>
                </a:cubicBezTo>
                <a:cubicBezTo>
                  <a:pt x="232" y="287"/>
                  <a:pt x="232" y="287"/>
                  <a:pt x="232" y="288"/>
                </a:cubicBezTo>
                <a:cubicBezTo>
                  <a:pt x="232" y="288"/>
                  <a:pt x="232" y="288"/>
                  <a:pt x="231" y="289"/>
                </a:cubicBezTo>
                <a:cubicBezTo>
                  <a:pt x="231" y="291"/>
                  <a:pt x="232" y="292"/>
                  <a:pt x="232" y="294"/>
                </a:cubicBezTo>
                <a:cubicBezTo>
                  <a:pt x="231" y="295"/>
                  <a:pt x="231" y="296"/>
                  <a:pt x="230" y="297"/>
                </a:cubicBezTo>
                <a:cubicBezTo>
                  <a:pt x="230" y="297"/>
                  <a:pt x="230" y="298"/>
                  <a:pt x="230" y="299"/>
                </a:cubicBezTo>
                <a:cubicBezTo>
                  <a:pt x="229" y="302"/>
                  <a:pt x="230" y="308"/>
                  <a:pt x="231" y="310"/>
                </a:cubicBezTo>
                <a:cubicBezTo>
                  <a:pt x="232" y="311"/>
                  <a:pt x="233" y="313"/>
                  <a:pt x="234" y="314"/>
                </a:cubicBezTo>
                <a:cubicBezTo>
                  <a:pt x="235" y="315"/>
                  <a:pt x="235" y="317"/>
                  <a:pt x="236" y="318"/>
                </a:cubicBezTo>
                <a:cubicBezTo>
                  <a:pt x="237" y="318"/>
                  <a:pt x="238" y="318"/>
                  <a:pt x="239" y="318"/>
                </a:cubicBezTo>
                <a:cubicBezTo>
                  <a:pt x="240" y="319"/>
                  <a:pt x="240" y="320"/>
                  <a:pt x="241" y="320"/>
                </a:cubicBezTo>
                <a:cubicBezTo>
                  <a:pt x="243" y="320"/>
                  <a:pt x="247" y="318"/>
                  <a:pt x="249" y="318"/>
                </a:cubicBezTo>
                <a:cubicBezTo>
                  <a:pt x="249" y="318"/>
                  <a:pt x="249" y="319"/>
                  <a:pt x="249" y="319"/>
                </a:cubicBezTo>
                <a:cubicBezTo>
                  <a:pt x="249" y="319"/>
                  <a:pt x="250" y="319"/>
                  <a:pt x="250" y="319"/>
                </a:cubicBezTo>
                <a:cubicBezTo>
                  <a:pt x="250" y="319"/>
                  <a:pt x="250" y="319"/>
                  <a:pt x="251" y="319"/>
                </a:cubicBezTo>
                <a:cubicBezTo>
                  <a:pt x="250" y="318"/>
                  <a:pt x="250" y="318"/>
                  <a:pt x="250" y="318"/>
                </a:cubicBezTo>
                <a:cubicBezTo>
                  <a:pt x="250" y="318"/>
                  <a:pt x="250" y="318"/>
                  <a:pt x="250" y="318"/>
                </a:cubicBezTo>
                <a:cubicBezTo>
                  <a:pt x="251" y="317"/>
                  <a:pt x="252" y="317"/>
                  <a:pt x="252" y="316"/>
                </a:cubicBezTo>
                <a:cubicBezTo>
                  <a:pt x="253" y="316"/>
                  <a:pt x="253" y="315"/>
                  <a:pt x="253" y="315"/>
                </a:cubicBezTo>
                <a:cubicBezTo>
                  <a:pt x="253" y="315"/>
                  <a:pt x="253" y="314"/>
                  <a:pt x="253" y="314"/>
                </a:cubicBezTo>
                <a:cubicBezTo>
                  <a:pt x="253" y="313"/>
                  <a:pt x="253" y="313"/>
                  <a:pt x="253" y="312"/>
                </a:cubicBezTo>
                <a:cubicBezTo>
                  <a:pt x="253" y="312"/>
                  <a:pt x="254" y="311"/>
                  <a:pt x="254" y="311"/>
                </a:cubicBezTo>
                <a:cubicBezTo>
                  <a:pt x="257" y="309"/>
                  <a:pt x="263" y="307"/>
                  <a:pt x="266" y="310"/>
                </a:cubicBezTo>
                <a:cubicBezTo>
                  <a:pt x="266" y="310"/>
                  <a:pt x="266" y="310"/>
                  <a:pt x="265" y="311"/>
                </a:cubicBezTo>
                <a:cubicBezTo>
                  <a:pt x="265" y="312"/>
                  <a:pt x="264" y="312"/>
                  <a:pt x="263" y="313"/>
                </a:cubicBezTo>
                <a:cubicBezTo>
                  <a:pt x="263" y="313"/>
                  <a:pt x="263" y="315"/>
                  <a:pt x="262" y="315"/>
                </a:cubicBezTo>
                <a:cubicBezTo>
                  <a:pt x="263" y="315"/>
                  <a:pt x="263" y="316"/>
                  <a:pt x="263" y="316"/>
                </a:cubicBezTo>
                <a:cubicBezTo>
                  <a:pt x="263" y="316"/>
                  <a:pt x="263" y="315"/>
                  <a:pt x="263" y="315"/>
                </a:cubicBezTo>
                <a:cubicBezTo>
                  <a:pt x="263" y="317"/>
                  <a:pt x="263" y="318"/>
                  <a:pt x="262" y="319"/>
                </a:cubicBezTo>
                <a:cubicBezTo>
                  <a:pt x="262" y="319"/>
                  <a:pt x="262" y="319"/>
                  <a:pt x="262" y="319"/>
                </a:cubicBezTo>
                <a:cubicBezTo>
                  <a:pt x="262" y="319"/>
                  <a:pt x="262" y="318"/>
                  <a:pt x="261" y="318"/>
                </a:cubicBezTo>
                <a:cubicBezTo>
                  <a:pt x="261" y="318"/>
                  <a:pt x="261" y="318"/>
                  <a:pt x="261" y="318"/>
                </a:cubicBezTo>
                <a:cubicBezTo>
                  <a:pt x="261" y="318"/>
                  <a:pt x="261" y="318"/>
                  <a:pt x="261" y="318"/>
                </a:cubicBezTo>
                <a:cubicBezTo>
                  <a:pt x="261" y="319"/>
                  <a:pt x="261" y="319"/>
                  <a:pt x="261" y="320"/>
                </a:cubicBezTo>
                <a:cubicBezTo>
                  <a:pt x="261" y="320"/>
                  <a:pt x="261" y="319"/>
                  <a:pt x="262" y="319"/>
                </a:cubicBezTo>
                <a:cubicBezTo>
                  <a:pt x="262" y="320"/>
                  <a:pt x="262" y="320"/>
                  <a:pt x="262" y="320"/>
                </a:cubicBezTo>
                <a:cubicBezTo>
                  <a:pt x="261" y="322"/>
                  <a:pt x="262" y="324"/>
                  <a:pt x="261" y="326"/>
                </a:cubicBezTo>
                <a:cubicBezTo>
                  <a:pt x="260" y="327"/>
                  <a:pt x="259" y="327"/>
                  <a:pt x="259" y="328"/>
                </a:cubicBezTo>
                <a:cubicBezTo>
                  <a:pt x="259" y="328"/>
                  <a:pt x="260" y="328"/>
                  <a:pt x="260" y="328"/>
                </a:cubicBezTo>
                <a:cubicBezTo>
                  <a:pt x="260" y="328"/>
                  <a:pt x="260" y="328"/>
                  <a:pt x="260" y="328"/>
                </a:cubicBezTo>
                <a:cubicBezTo>
                  <a:pt x="260" y="328"/>
                  <a:pt x="260" y="328"/>
                  <a:pt x="260" y="327"/>
                </a:cubicBezTo>
                <a:cubicBezTo>
                  <a:pt x="261" y="328"/>
                  <a:pt x="261" y="328"/>
                  <a:pt x="262" y="328"/>
                </a:cubicBezTo>
                <a:cubicBezTo>
                  <a:pt x="263" y="327"/>
                  <a:pt x="265" y="328"/>
                  <a:pt x="268" y="328"/>
                </a:cubicBezTo>
                <a:cubicBezTo>
                  <a:pt x="268" y="328"/>
                  <a:pt x="268" y="328"/>
                  <a:pt x="269" y="327"/>
                </a:cubicBezTo>
                <a:cubicBezTo>
                  <a:pt x="269" y="328"/>
                  <a:pt x="269" y="328"/>
                  <a:pt x="270" y="328"/>
                </a:cubicBezTo>
                <a:cubicBezTo>
                  <a:pt x="271" y="328"/>
                  <a:pt x="272" y="328"/>
                  <a:pt x="273" y="328"/>
                </a:cubicBezTo>
                <a:cubicBezTo>
                  <a:pt x="274" y="328"/>
                  <a:pt x="274" y="328"/>
                  <a:pt x="274" y="328"/>
                </a:cubicBezTo>
                <a:cubicBezTo>
                  <a:pt x="274" y="329"/>
                  <a:pt x="274" y="329"/>
                  <a:pt x="275" y="330"/>
                </a:cubicBezTo>
                <a:cubicBezTo>
                  <a:pt x="275" y="330"/>
                  <a:pt x="276" y="330"/>
                  <a:pt x="277" y="330"/>
                </a:cubicBezTo>
                <a:cubicBezTo>
                  <a:pt x="277" y="331"/>
                  <a:pt x="278" y="333"/>
                  <a:pt x="277" y="334"/>
                </a:cubicBezTo>
                <a:cubicBezTo>
                  <a:pt x="277" y="334"/>
                  <a:pt x="276" y="335"/>
                  <a:pt x="276" y="335"/>
                </a:cubicBezTo>
                <a:cubicBezTo>
                  <a:pt x="276" y="336"/>
                  <a:pt x="276" y="338"/>
                  <a:pt x="276" y="339"/>
                </a:cubicBezTo>
                <a:cubicBezTo>
                  <a:pt x="275" y="340"/>
                  <a:pt x="275" y="342"/>
                  <a:pt x="275" y="343"/>
                </a:cubicBezTo>
                <a:cubicBezTo>
                  <a:pt x="276" y="345"/>
                  <a:pt x="279" y="348"/>
                  <a:pt x="280" y="349"/>
                </a:cubicBezTo>
                <a:cubicBezTo>
                  <a:pt x="281" y="349"/>
                  <a:pt x="281" y="350"/>
                  <a:pt x="281" y="350"/>
                </a:cubicBezTo>
                <a:cubicBezTo>
                  <a:pt x="282" y="351"/>
                  <a:pt x="282" y="350"/>
                  <a:pt x="283" y="351"/>
                </a:cubicBezTo>
                <a:cubicBezTo>
                  <a:pt x="285" y="351"/>
                  <a:pt x="286" y="350"/>
                  <a:pt x="287" y="350"/>
                </a:cubicBezTo>
                <a:cubicBezTo>
                  <a:pt x="287" y="350"/>
                  <a:pt x="288" y="350"/>
                  <a:pt x="288" y="350"/>
                </a:cubicBezTo>
                <a:cubicBezTo>
                  <a:pt x="289" y="349"/>
                  <a:pt x="289" y="349"/>
                  <a:pt x="290" y="349"/>
                </a:cubicBezTo>
                <a:cubicBezTo>
                  <a:pt x="290" y="348"/>
                  <a:pt x="291" y="349"/>
                  <a:pt x="291" y="349"/>
                </a:cubicBezTo>
                <a:cubicBezTo>
                  <a:pt x="292" y="349"/>
                  <a:pt x="293" y="349"/>
                  <a:pt x="294" y="349"/>
                </a:cubicBezTo>
                <a:cubicBezTo>
                  <a:pt x="296" y="350"/>
                  <a:pt x="297" y="352"/>
                  <a:pt x="297" y="354"/>
                </a:cubicBezTo>
                <a:cubicBezTo>
                  <a:pt x="297" y="354"/>
                  <a:pt x="297" y="355"/>
                  <a:pt x="296" y="355"/>
                </a:cubicBezTo>
                <a:cubicBezTo>
                  <a:pt x="296" y="355"/>
                  <a:pt x="296" y="355"/>
                  <a:pt x="296" y="355"/>
                </a:cubicBezTo>
                <a:cubicBezTo>
                  <a:pt x="296" y="355"/>
                  <a:pt x="296" y="355"/>
                  <a:pt x="296" y="355"/>
                </a:cubicBezTo>
                <a:cubicBezTo>
                  <a:pt x="296" y="355"/>
                  <a:pt x="295" y="355"/>
                  <a:pt x="295" y="356"/>
                </a:cubicBezTo>
                <a:cubicBezTo>
                  <a:pt x="296" y="356"/>
                  <a:pt x="296" y="356"/>
                  <a:pt x="297" y="355"/>
                </a:cubicBezTo>
                <a:cubicBezTo>
                  <a:pt x="297" y="355"/>
                  <a:pt x="298" y="353"/>
                  <a:pt x="300" y="353"/>
                </a:cubicBezTo>
                <a:cubicBezTo>
                  <a:pt x="300" y="354"/>
                  <a:pt x="301" y="354"/>
                  <a:pt x="301" y="355"/>
                </a:cubicBezTo>
                <a:cubicBezTo>
                  <a:pt x="301" y="355"/>
                  <a:pt x="301" y="355"/>
                  <a:pt x="301" y="355"/>
                </a:cubicBezTo>
                <a:cubicBezTo>
                  <a:pt x="299" y="355"/>
                  <a:pt x="298" y="355"/>
                  <a:pt x="298" y="356"/>
                </a:cubicBezTo>
                <a:cubicBezTo>
                  <a:pt x="298" y="357"/>
                  <a:pt x="299" y="358"/>
                  <a:pt x="299" y="359"/>
                </a:cubicBezTo>
                <a:cubicBezTo>
                  <a:pt x="298" y="360"/>
                  <a:pt x="298" y="361"/>
                  <a:pt x="297" y="362"/>
                </a:cubicBezTo>
                <a:cubicBezTo>
                  <a:pt x="298" y="363"/>
                  <a:pt x="298" y="364"/>
                  <a:pt x="299" y="364"/>
                </a:cubicBezTo>
                <a:cubicBezTo>
                  <a:pt x="300" y="364"/>
                  <a:pt x="301" y="364"/>
                  <a:pt x="301" y="363"/>
                </a:cubicBezTo>
                <a:cubicBezTo>
                  <a:pt x="301" y="362"/>
                  <a:pt x="300" y="359"/>
                  <a:pt x="299" y="359"/>
                </a:cubicBezTo>
                <a:cubicBezTo>
                  <a:pt x="299" y="359"/>
                  <a:pt x="299" y="359"/>
                  <a:pt x="300" y="358"/>
                </a:cubicBezTo>
                <a:cubicBezTo>
                  <a:pt x="299" y="358"/>
                  <a:pt x="299" y="358"/>
                  <a:pt x="299" y="358"/>
                </a:cubicBezTo>
                <a:cubicBezTo>
                  <a:pt x="300" y="358"/>
                  <a:pt x="305" y="357"/>
                  <a:pt x="305" y="356"/>
                </a:cubicBezTo>
                <a:cubicBezTo>
                  <a:pt x="305" y="356"/>
                  <a:pt x="305" y="356"/>
                  <a:pt x="305" y="356"/>
                </a:cubicBezTo>
                <a:cubicBezTo>
                  <a:pt x="304" y="356"/>
                  <a:pt x="304" y="356"/>
                  <a:pt x="304" y="356"/>
                </a:cubicBezTo>
                <a:cubicBezTo>
                  <a:pt x="304" y="355"/>
                  <a:pt x="303" y="355"/>
                  <a:pt x="303" y="355"/>
                </a:cubicBezTo>
                <a:cubicBezTo>
                  <a:pt x="303" y="354"/>
                  <a:pt x="304" y="354"/>
                  <a:pt x="304" y="354"/>
                </a:cubicBezTo>
                <a:cubicBezTo>
                  <a:pt x="305" y="355"/>
                  <a:pt x="305" y="356"/>
                  <a:pt x="305" y="356"/>
                </a:cubicBezTo>
                <a:cubicBezTo>
                  <a:pt x="307" y="356"/>
                  <a:pt x="309" y="357"/>
                  <a:pt x="310" y="358"/>
                </a:cubicBezTo>
                <a:cubicBezTo>
                  <a:pt x="310" y="359"/>
                  <a:pt x="310" y="359"/>
                  <a:pt x="310" y="359"/>
                </a:cubicBezTo>
                <a:cubicBezTo>
                  <a:pt x="312" y="360"/>
                  <a:pt x="314" y="359"/>
                  <a:pt x="316" y="359"/>
                </a:cubicBezTo>
                <a:cubicBezTo>
                  <a:pt x="318" y="359"/>
                  <a:pt x="318" y="362"/>
                  <a:pt x="321" y="361"/>
                </a:cubicBezTo>
                <a:cubicBezTo>
                  <a:pt x="322" y="361"/>
                  <a:pt x="323" y="360"/>
                  <a:pt x="324" y="359"/>
                </a:cubicBezTo>
                <a:cubicBezTo>
                  <a:pt x="325" y="359"/>
                  <a:pt x="328" y="359"/>
                  <a:pt x="330" y="359"/>
                </a:cubicBezTo>
                <a:cubicBezTo>
                  <a:pt x="330" y="359"/>
                  <a:pt x="330" y="359"/>
                  <a:pt x="330" y="359"/>
                </a:cubicBezTo>
                <a:cubicBezTo>
                  <a:pt x="330" y="359"/>
                  <a:pt x="330" y="359"/>
                  <a:pt x="330" y="359"/>
                </a:cubicBezTo>
                <a:cubicBezTo>
                  <a:pt x="330" y="360"/>
                  <a:pt x="329" y="360"/>
                  <a:pt x="329" y="360"/>
                </a:cubicBezTo>
                <a:cubicBezTo>
                  <a:pt x="329" y="360"/>
                  <a:pt x="328" y="360"/>
                  <a:pt x="327" y="360"/>
                </a:cubicBezTo>
                <a:cubicBezTo>
                  <a:pt x="327" y="360"/>
                  <a:pt x="327" y="360"/>
                  <a:pt x="327" y="360"/>
                </a:cubicBezTo>
                <a:cubicBezTo>
                  <a:pt x="328" y="361"/>
                  <a:pt x="329" y="361"/>
                  <a:pt x="329" y="362"/>
                </a:cubicBezTo>
                <a:cubicBezTo>
                  <a:pt x="329" y="362"/>
                  <a:pt x="330" y="362"/>
                  <a:pt x="330" y="362"/>
                </a:cubicBezTo>
                <a:cubicBezTo>
                  <a:pt x="330" y="362"/>
                  <a:pt x="330" y="362"/>
                  <a:pt x="330" y="361"/>
                </a:cubicBezTo>
                <a:cubicBezTo>
                  <a:pt x="330" y="362"/>
                  <a:pt x="331" y="361"/>
                  <a:pt x="332" y="362"/>
                </a:cubicBezTo>
                <a:cubicBezTo>
                  <a:pt x="332" y="362"/>
                  <a:pt x="332" y="362"/>
                  <a:pt x="332" y="362"/>
                </a:cubicBezTo>
                <a:cubicBezTo>
                  <a:pt x="333" y="363"/>
                  <a:pt x="334" y="363"/>
                  <a:pt x="334" y="363"/>
                </a:cubicBezTo>
                <a:cubicBezTo>
                  <a:pt x="334" y="363"/>
                  <a:pt x="334" y="363"/>
                  <a:pt x="334" y="364"/>
                </a:cubicBezTo>
                <a:cubicBezTo>
                  <a:pt x="333" y="364"/>
                  <a:pt x="333" y="365"/>
                  <a:pt x="331" y="366"/>
                </a:cubicBezTo>
                <a:cubicBezTo>
                  <a:pt x="331" y="366"/>
                  <a:pt x="331" y="366"/>
                  <a:pt x="331" y="366"/>
                </a:cubicBezTo>
                <a:cubicBezTo>
                  <a:pt x="332" y="366"/>
                  <a:pt x="333" y="366"/>
                  <a:pt x="333" y="366"/>
                </a:cubicBezTo>
                <a:cubicBezTo>
                  <a:pt x="334" y="366"/>
                  <a:pt x="335" y="366"/>
                  <a:pt x="336" y="366"/>
                </a:cubicBezTo>
                <a:cubicBezTo>
                  <a:pt x="338" y="366"/>
                  <a:pt x="341" y="368"/>
                  <a:pt x="341" y="370"/>
                </a:cubicBezTo>
                <a:cubicBezTo>
                  <a:pt x="342" y="371"/>
                  <a:pt x="342" y="372"/>
                  <a:pt x="342" y="373"/>
                </a:cubicBezTo>
                <a:cubicBezTo>
                  <a:pt x="342" y="373"/>
                  <a:pt x="342" y="372"/>
                  <a:pt x="342" y="372"/>
                </a:cubicBezTo>
                <a:cubicBezTo>
                  <a:pt x="342" y="372"/>
                  <a:pt x="342" y="372"/>
                  <a:pt x="342" y="372"/>
                </a:cubicBezTo>
                <a:cubicBezTo>
                  <a:pt x="344" y="371"/>
                  <a:pt x="346" y="374"/>
                  <a:pt x="347" y="375"/>
                </a:cubicBezTo>
                <a:cubicBezTo>
                  <a:pt x="347" y="375"/>
                  <a:pt x="347" y="375"/>
                  <a:pt x="347" y="375"/>
                </a:cubicBezTo>
                <a:cubicBezTo>
                  <a:pt x="347" y="375"/>
                  <a:pt x="347" y="375"/>
                  <a:pt x="347" y="375"/>
                </a:cubicBezTo>
                <a:cubicBezTo>
                  <a:pt x="348" y="375"/>
                  <a:pt x="349" y="375"/>
                  <a:pt x="350" y="375"/>
                </a:cubicBezTo>
                <a:cubicBezTo>
                  <a:pt x="350" y="375"/>
                  <a:pt x="350" y="375"/>
                  <a:pt x="350" y="375"/>
                </a:cubicBezTo>
                <a:cubicBezTo>
                  <a:pt x="352" y="374"/>
                  <a:pt x="355" y="375"/>
                  <a:pt x="356" y="375"/>
                </a:cubicBezTo>
                <a:cubicBezTo>
                  <a:pt x="357" y="376"/>
                  <a:pt x="358" y="376"/>
                  <a:pt x="360" y="376"/>
                </a:cubicBezTo>
                <a:cubicBezTo>
                  <a:pt x="361" y="377"/>
                  <a:pt x="364" y="380"/>
                  <a:pt x="364" y="380"/>
                </a:cubicBezTo>
                <a:cubicBezTo>
                  <a:pt x="364" y="380"/>
                  <a:pt x="365" y="380"/>
                  <a:pt x="365" y="380"/>
                </a:cubicBezTo>
                <a:cubicBezTo>
                  <a:pt x="366" y="380"/>
                  <a:pt x="366" y="381"/>
                  <a:pt x="366" y="382"/>
                </a:cubicBezTo>
                <a:cubicBezTo>
                  <a:pt x="367" y="384"/>
                  <a:pt x="367" y="388"/>
                  <a:pt x="370" y="388"/>
                </a:cubicBezTo>
                <a:cubicBezTo>
                  <a:pt x="370" y="389"/>
                  <a:pt x="370" y="390"/>
                  <a:pt x="370" y="390"/>
                </a:cubicBezTo>
                <a:cubicBezTo>
                  <a:pt x="369" y="391"/>
                  <a:pt x="368" y="392"/>
                  <a:pt x="368" y="393"/>
                </a:cubicBezTo>
                <a:cubicBezTo>
                  <a:pt x="367" y="394"/>
                  <a:pt x="365" y="394"/>
                  <a:pt x="364" y="396"/>
                </a:cubicBezTo>
                <a:cubicBezTo>
                  <a:pt x="364" y="397"/>
                  <a:pt x="364" y="398"/>
                  <a:pt x="363" y="399"/>
                </a:cubicBezTo>
                <a:cubicBezTo>
                  <a:pt x="363" y="399"/>
                  <a:pt x="363" y="399"/>
                  <a:pt x="363" y="399"/>
                </a:cubicBezTo>
                <a:cubicBezTo>
                  <a:pt x="364" y="400"/>
                  <a:pt x="365" y="398"/>
                  <a:pt x="366" y="398"/>
                </a:cubicBezTo>
                <a:cubicBezTo>
                  <a:pt x="367" y="399"/>
                  <a:pt x="367" y="399"/>
                  <a:pt x="367" y="400"/>
                </a:cubicBezTo>
                <a:cubicBezTo>
                  <a:pt x="369" y="401"/>
                  <a:pt x="371" y="400"/>
                  <a:pt x="372" y="400"/>
                </a:cubicBezTo>
                <a:cubicBezTo>
                  <a:pt x="372" y="400"/>
                  <a:pt x="371" y="401"/>
                  <a:pt x="371" y="402"/>
                </a:cubicBezTo>
                <a:cubicBezTo>
                  <a:pt x="372" y="402"/>
                  <a:pt x="372" y="402"/>
                  <a:pt x="372" y="402"/>
                </a:cubicBezTo>
                <a:cubicBezTo>
                  <a:pt x="372" y="400"/>
                  <a:pt x="374" y="400"/>
                  <a:pt x="375" y="399"/>
                </a:cubicBezTo>
                <a:cubicBezTo>
                  <a:pt x="375" y="398"/>
                  <a:pt x="375" y="397"/>
                  <a:pt x="376" y="397"/>
                </a:cubicBezTo>
                <a:cubicBezTo>
                  <a:pt x="377" y="396"/>
                  <a:pt x="378" y="396"/>
                  <a:pt x="379" y="396"/>
                </a:cubicBezTo>
                <a:cubicBezTo>
                  <a:pt x="379" y="397"/>
                  <a:pt x="380" y="397"/>
                  <a:pt x="380" y="397"/>
                </a:cubicBezTo>
                <a:cubicBezTo>
                  <a:pt x="382" y="398"/>
                  <a:pt x="384" y="398"/>
                  <a:pt x="385" y="400"/>
                </a:cubicBezTo>
                <a:cubicBezTo>
                  <a:pt x="385" y="400"/>
                  <a:pt x="385" y="400"/>
                  <a:pt x="385" y="400"/>
                </a:cubicBezTo>
                <a:cubicBezTo>
                  <a:pt x="385" y="400"/>
                  <a:pt x="385" y="399"/>
                  <a:pt x="386" y="399"/>
                </a:cubicBezTo>
                <a:cubicBezTo>
                  <a:pt x="386" y="399"/>
                  <a:pt x="388" y="401"/>
                  <a:pt x="388" y="402"/>
                </a:cubicBezTo>
                <a:cubicBezTo>
                  <a:pt x="387" y="403"/>
                  <a:pt x="387" y="402"/>
                  <a:pt x="387" y="404"/>
                </a:cubicBezTo>
                <a:cubicBezTo>
                  <a:pt x="388" y="403"/>
                  <a:pt x="390" y="402"/>
                  <a:pt x="391" y="402"/>
                </a:cubicBezTo>
                <a:cubicBezTo>
                  <a:pt x="393" y="402"/>
                  <a:pt x="394" y="403"/>
                  <a:pt x="395" y="403"/>
                </a:cubicBezTo>
                <a:cubicBezTo>
                  <a:pt x="396" y="403"/>
                  <a:pt x="397" y="404"/>
                  <a:pt x="398" y="404"/>
                </a:cubicBezTo>
                <a:cubicBezTo>
                  <a:pt x="400" y="404"/>
                  <a:pt x="401" y="403"/>
                  <a:pt x="403" y="404"/>
                </a:cubicBezTo>
                <a:cubicBezTo>
                  <a:pt x="406" y="405"/>
                  <a:pt x="408" y="408"/>
                  <a:pt x="411" y="410"/>
                </a:cubicBezTo>
                <a:cubicBezTo>
                  <a:pt x="413" y="411"/>
                  <a:pt x="415" y="410"/>
                  <a:pt x="416" y="411"/>
                </a:cubicBezTo>
                <a:cubicBezTo>
                  <a:pt x="417" y="411"/>
                  <a:pt x="419" y="418"/>
                  <a:pt x="419" y="419"/>
                </a:cubicBezTo>
                <a:cubicBezTo>
                  <a:pt x="418" y="424"/>
                  <a:pt x="416" y="427"/>
                  <a:pt x="413" y="429"/>
                </a:cubicBezTo>
                <a:cubicBezTo>
                  <a:pt x="412" y="429"/>
                  <a:pt x="412" y="429"/>
                  <a:pt x="411" y="430"/>
                </a:cubicBezTo>
                <a:cubicBezTo>
                  <a:pt x="411" y="430"/>
                  <a:pt x="411" y="431"/>
                  <a:pt x="411" y="432"/>
                </a:cubicBezTo>
                <a:cubicBezTo>
                  <a:pt x="410" y="433"/>
                  <a:pt x="409" y="436"/>
                  <a:pt x="407" y="437"/>
                </a:cubicBezTo>
                <a:cubicBezTo>
                  <a:pt x="407" y="437"/>
                  <a:pt x="407" y="437"/>
                  <a:pt x="407" y="437"/>
                </a:cubicBezTo>
                <a:cubicBezTo>
                  <a:pt x="407" y="436"/>
                  <a:pt x="407" y="436"/>
                  <a:pt x="407" y="436"/>
                </a:cubicBezTo>
                <a:cubicBezTo>
                  <a:pt x="406" y="435"/>
                  <a:pt x="406" y="435"/>
                  <a:pt x="406" y="435"/>
                </a:cubicBezTo>
                <a:cubicBezTo>
                  <a:pt x="406" y="437"/>
                  <a:pt x="405" y="439"/>
                  <a:pt x="405" y="441"/>
                </a:cubicBezTo>
                <a:cubicBezTo>
                  <a:pt x="405" y="442"/>
                  <a:pt x="405" y="444"/>
                  <a:pt x="406" y="446"/>
                </a:cubicBezTo>
                <a:cubicBezTo>
                  <a:pt x="406" y="448"/>
                  <a:pt x="405" y="449"/>
                  <a:pt x="405" y="450"/>
                </a:cubicBezTo>
                <a:cubicBezTo>
                  <a:pt x="405" y="451"/>
                  <a:pt x="405" y="452"/>
                  <a:pt x="405" y="453"/>
                </a:cubicBezTo>
                <a:cubicBezTo>
                  <a:pt x="404" y="453"/>
                  <a:pt x="403" y="455"/>
                  <a:pt x="403" y="456"/>
                </a:cubicBezTo>
                <a:cubicBezTo>
                  <a:pt x="403" y="457"/>
                  <a:pt x="403" y="458"/>
                  <a:pt x="403" y="459"/>
                </a:cubicBezTo>
                <a:cubicBezTo>
                  <a:pt x="403" y="459"/>
                  <a:pt x="402" y="459"/>
                  <a:pt x="402" y="460"/>
                </a:cubicBezTo>
                <a:cubicBezTo>
                  <a:pt x="401" y="461"/>
                  <a:pt x="401" y="462"/>
                  <a:pt x="401" y="462"/>
                </a:cubicBezTo>
                <a:cubicBezTo>
                  <a:pt x="400" y="463"/>
                  <a:pt x="399" y="464"/>
                  <a:pt x="399" y="466"/>
                </a:cubicBezTo>
                <a:cubicBezTo>
                  <a:pt x="399" y="466"/>
                  <a:pt x="399" y="467"/>
                  <a:pt x="399" y="467"/>
                </a:cubicBezTo>
                <a:cubicBezTo>
                  <a:pt x="397" y="467"/>
                  <a:pt x="396" y="468"/>
                  <a:pt x="396" y="470"/>
                </a:cubicBezTo>
                <a:cubicBezTo>
                  <a:pt x="394" y="470"/>
                  <a:pt x="392" y="471"/>
                  <a:pt x="390" y="470"/>
                </a:cubicBezTo>
                <a:cubicBezTo>
                  <a:pt x="389" y="470"/>
                  <a:pt x="388" y="470"/>
                  <a:pt x="387" y="470"/>
                </a:cubicBezTo>
                <a:cubicBezTo>
                  <a:pt x="387" y="472"/>
                  <a:pt x="386" y="471"/>
                  <a:pt x="385" y="472"/>
                </a:cubicBezTo>
                <a:cubicBezTo>
                  <a:pt x="385" y="472"/>
                  <a:pt x="385" y="473"/>
                  <a:pt x="384" y="473"/>
                </a:cubicBezTo>
                <a:cubicBezTo>
                  <a:pt x="384" y="473"/>
                  <a:pt x="383" y="473"/>
                  <a:pt x="383" y="473"/>
                </a:cubicBezTo>
                <a:cubicBezTo>
                  <a:pt x="382" y="473"/>
                  <a:pt x="377" y="476"/>
                  <a:pt x="376" y="477"/>
                </a:cubicBezTo>
                <a:cubicBezTo>
                  <a:pt x="376" y="478"/>
                  <a:pt x="375" y="479"/>
                  <a:pt x="374" y="479"/>
                </a:cubicBezTo>
                <a:cubicBezTo>
                  <a:pt x="374" y="479"/>
                  <a:pt x="374" y="479"/>
                  <a:pt x="374" y="479"/>
                </a:cubicBezTo>
                <a:cubicBezTo>
                  <a:pt x="375" y="480"/>
                  <a:pt x="374" y="481"/>
                  <a:pt x="374" y="482"/>
                </a:cubicBezTo>
                <a:cubicBezTo>
                  <a:pt x="374" y="483"/>
                  <a:pt x="374" y="483"/>
                  <a:pt x="374" y="484"/>
                </a:cubicBezTo>
                <a:cubicBezTo>
                  <a:pt x="375" y="490"/>
                  <a:pt x="372" y="490"/>
                  <a:pt x="370" y="493"/>
                </a:cubicBezTo>
                <a:cubicBezTo>
                  <a:pt x="369" y="495"/>
                  <a:pt x="369" y="496"/>
                  <a:pt x="368" y="497"/>
                </a:cubicBezTo>
                <a:cubicBezTo>
                  <a:pt x="367" y="499"/>
                  <a:pt x="366" y="500"/>
                  <a:pt x="365" y="501"/>
                </a:cubicBezTo>
                <a:cubicBezTo>
                  <a:pt x="365" y="499"/>
                  <a:pt x="368" y="498"/>
                  <a:pt x="368" y="496"/>
                </a:cubicBezTo>
                <a:cubicBezTo>
                  <a:pt x="367" y="496"/>
                  <a:pt x="367" y="496"/>
                  <a:pt x="367" y="496"/>
                </a:cubicBezTo>
                <a:cubicBezTo>
                  <a:pt x="367" y="496"/>
                  <a:pt x="366" y="496"/>
                  <a:pt x="366" y="496"/>
                </a:cubicBezTo>
                <a:cubicBezTo>
                  <a:pt x="366" y="496"/>
                  <a:pt x="366" y="496"/>
                  <a:pt x="366" y="496"/>
                </a:cubicBezTo>
                <a:cubicBezTo>
                  <a:pt x="365" y="497"/>
                  <a:pt x="365" y="498"/>
                  <a:pt x="365" y="499"/>
                </a:cubicBezTo>
                <a:cubicBezTo>
                  <a:pt x="364" y="499"/>
                  <a:pt x="363" y="500"/>
                  <a:pt x="363" y="501"/>
                </a:cubicBezTo>
                <a:cubicBezTo>
                  <a:pt x="362" y="502"/>
                  <a:pt x="362" y="503"/>
                  <a:pt x="362" y="504"/>
                </a:cubicBezTo>
                <a:cubicBezTo>
                  <a:pt x="361" y="506"/>
                  <a:pt x="359" y="507"/>
                  <a:pt x="358" y="509"/>
                </a:cubicBezTo>
                <a:cubicBezTo>
                  <a:pt x="357" y="510"/>
                  <a:pt x="356" y="512"/>
                  <a:pt x="355" y="513"/>
                </a:cubicBezTo>
                <a:cubicBezTo>
                  <a:pt x="353" y="513"/>
                  <a:pt x="353" y="512"/>
                  <a:pt x="352" y="512"/>
                </a:cubicBezTo>
                <a:cubicBezTo>
                  <a:pt x="351" y="512"/>
                  <a:pt x="350" y="513"/>
                  <a:pt x="349" y="513"/>
                </a:cubicBezTo>
                <a:cubicBezTo>
                  <a:pt x="348" y="511"/>
                  <a:pt x="346" y="511"/>
                  <a:pt x="344" y="512"/>
                </a:cubicBezTo>
                <a:cubicBezTo>
                  <a:pt x="343" y="511"/>
                  <a:pt x="343" y="510"/>
                  <a:pt x="342" y="510"/>
                </a:cubicBezTo>
                <a:cubicBezTo>
                  <a:pt x="342" y="510"/>
                  <a:pt x="342" y="511"/>
                  <a:pt x="342" y="511"/>
                </a:cubicBezTo>
                <a:cubicBezTo>
                  <a:pt x="342" y="511"/>
                  <a:pt x="342" y="511"/>
                  <a:pt x="342" y="511"/>
                </a:cubicBezTo>
                <a:cubicBezTo>
                  <a:pt x="343" y="513"/>
                  <a:pt x="345" y="513"/>
                  <a:pt x="346" y="515"/>
                </a:cubicBezTo>
                <a:cubicBezTo>
                  <a:pt x="346" y="515"/>
                  <a:pt x="346" y="515"/>
                  <a:pt x="345" y="516"/>
                </a:cubicBezTo>
                <a:cubicBezTo>
                  <a:pt x="345" y="518"/>
                  <a:pt x="347" y="518"/>
                  <a:pt x="347" y="519"/>
                </a:cubicBezTo>
                <a:cubicBezTo>
                  <a:pt x="348" y="519"/>
                  <a:pt x="348" y="520"/>
                  <a:pt x="348" y="520"/>
                </a:cubicBezTo>
                <a:cubicBezTo>
                  <a:pt x="347" y="521"/>
                  <a:pt x="346" y="522"/>
                  <a:pt x="346" y="523"/>
                </a:cubicBezTo>
                <a:cubicBezTo>
                  <a:pt x="345" y="524"/>
                  <a:pt x="345" y="525"/>
                  <a:pt x="345" y="525"/>
                </a:cubicBezTo>
                <a:cubicBezTo>
                  <a:pt x="344" y="527"/>
                  <a:pt x="339" y="527"/>
                  <a:pt x="337" y="528"/>
                </a:cubicBezTo>
                <a:cubicBezTo>
                  <a:pt x="335" y="528"/>
                  <a:pt x="333" y="528"/>
                  <a:pt x="331" y="528"/>
                </a:cubicBezTo>
                <a:cubicBezTo>
                  <a:pt x="331" y="528"/>
                  <a:pt x="330" y="527"/>
                  <a:pt x="329" y="528"/>
                </a:cubicBezTo>
                <a:cubicBezTo>
                  <a:pt x="329" y="529"/>
                  <a:pt x="330" y="530"/>
                  <a:pt x="330" y="530"/>
                </a:cubicBezTo>
                <a:cubicBezTo>
                  <a:pt x="330" y="531"/>
                  <a:pt x="329" y="532"/>
                  <a:pt x="329" y="533"/>
                </a:cubicBezTo>
                <a:cubicBezTo>
                  <a:pt x="329" y="534"/>
                  <a:pt x="330" y="534"/>
                  <a:pt x="329" y="535"/>
                </a:cubicBezTo>
                <a:cubicBezTo>
                  <a:pt x="329" y="535"/>
                  <a:pt x="329" y="535"/>
                  <a:pt x="328" y="536"/>
                </a:cubicBezTo>
                <a:cubicBezTo>
                  <a:pt x="327" y="536"/>
                  <a:pt x="326" y="537"/>
                  <a:pt x="324" y="536"/>
                </a:cubicBezTo>
                <a:cubicBezTo>
                  <a:pt x="323" y="536"/>
                  <a:pt x="322" y="535"/>
                  <a:pt x="320" y="535"/>
                </a:cubicBezTo>
                <a:cubicBezTo>
                  <a:pt x="320" y="535"/>
                  <a:pt x="320" y="535"/>
                  <a:pt x="320" y="536"/>
                </a:cubicBezTo>
                <a:cubicBezTo>
                  <a:pt x="320" y="537"/>
                  <a:pt x="321" y="537"/>
                  <a:pt x="321" y="538"/>
                </a:cubicBezTo>
                <a:cubicBezTo>
                  <a:pt x="321" y="539"/>
                  <a:pt x="321" y="539"/>
                  <a:pt x="321" y="540"/>
                </a:cubicBezTo>
                <a:cubicBezTo>
                  <a:pt x="321" y="541"/>
                  <a:pt x="322" y="542"/>
                  <a:pt x="323" y="541"/>
                </a:cubicBezTo>
                <a:cubicBezTo>
                  <a:pt x="323" y="541"/>
                  <a:pt x="323" y="541"/>
                  <a:pt x="323" y="541"/>
                </a:cubicBezTo>
                <a:cubicBezTo>
                  <a:pt x="323" y="541"/>
                  <a:pt x="323" y="541"/>
                  <a:pt x="323" y="540"/>
                </a:cubicBezTo>
                <a:cubicBezTo>
                  <a:pt x="324" y="540"/>
                  <a:pt x="324" y="540"/>
                  <a:pt x="325" y="540"/>
                </a:cubicBezTo>
                <a:cubicBezTo>
                  <a:pt x="325" y="540"/>
                  <a:pt x="325" y="540"/>
                  <a:pt x="325" y="540"/>
                </a:cubicBezTo>
                <a:cubicBezTo>
                  <a:pt x="325" y="541"/>
                  <a:pt x="325" y="542"/>
                  <a:pt x="325" y="542"/>
                </a:cubicBezTo>
                <a:cubicBezTo>
                  <a:pt x="325" y="542"/>
                  <a:pt x="325" y="542"/>
                  <a:pt x="325" y="543"/>
                </a:cubicBezTo>
                <a:cubicBezTo>
                  <a:pt x="325" y="543"/>
                  <a:pt x="324" y="543"/>
                  <a:pt x="324" y="543"/>
                </a:cubicBezTo>
                <a:cubicBezTo>
                  <a:pt x="323" y="543"/>
                  <a:pt x="323" y="542"/>
                  <a:pt x="323" y="542"/>
                </a:cubicBezTo>
                <a:cubicBezTo>
                  <a:pt x="322" y="542"/>
                  <a:pt x="321" y="542"/>
                  <a:pt x="320" y="543"/>
                </a:cubicBezTo>
                <a:cubicBezTo>
                  <a:pt x="321" y="543"/>
                  <a:pt x="321" y="543"/>
                  <a:pt x="321" y="543"/>
                </a:cubicBezTo>
                <a:cubicBezTo>
                  <a:pt x="321" y="543"/>
                  <a:pt x="322" y="543"/>
                  <a:pt x="323" y="544"/>
                </a:cubicBezTo>
                <a:cubicBezTo>
                  <a:pt x="323" y="544"/>
                  <a:pt x="323" y="544"/>
                  <a:pt x="323" y="544"/>
                </a:cubicBezTo>
                <a:cubicBezTo>
                  <a:pt x="322" y="544"/>
                  <a:pt x="320" y="545"/>
                  <a:pt x="320" y="546"/>
                </a:cubicBezTo>
                <a:cubicBezTo>
                  <a:pt x="320" y="548"/>
                  <a:pt x="320" y="549"/>
                  <a:pt x="319" y="550"/>
                </a:cubicBezTo>
                <a:cubicBezTo>
                  <a:pt x="319" y="550"/>
                  <a:pt x="319" y="551"/>
                  <a:pt x="319" y="551"/>
                </a:cubicBezTo>
                <a:cubicBezTo>
                  <a:pt x="318" y="551"/>
                  <a:pt x="317" y="551"/>
                  <a:pt x="316" y="552"/>
                </a:cubicBezTo>
                <a:cubicBezTo>
                  <a:pt x="314" y="552"/>
                  <a:pt x="312" y="555"/>
                  <a:pt x="313" y="558"/>
                </a:cubicBezTo>
                <a:cubicBezTo>
                  <a:pt x="313" y="559"/>
                  <a:pt x="315" y="560"/>
                  <a:pt x="316" y="560"/>
                </a:cubicBezTo>
                <a:cubicBezTo>
                  <a:pt x="317" y="560"/>
                  <a:pt x="318" y="560"/>
                  <a:pt x="318" y="561"/>
                </a:cubicBezTo>
                <a:cubicBezTo>
                  <a:pt x="319" y="565"/>
                  <a:pt x="315" y="565"/>
                  <a:pt x="313" y="567"/>
                </a:cubicBezTo>
                <a:cubicBezTo>
                  <a:pt x="313" y="568"/>
                  <a:pt x="312" y="568"/>
                  <a:pt x="312" y="569"/>
                </a:cubicBezTo>
                <a:cubicBezTo>
                  <a:pt x="312" y="570"/>
                  <a:pt x="312" y="571"/>
                  <a:pt x="311" y="572"/>
                </a:cubicBezTo>
                <a:cubicBezTo>
                  <a:pt x="311" y="573"/>
                  <a:pt x="309" y="573"/>
                  <a:pt x="308" y="574"/>
                </a:cubicBezTo>
                <a:cubicBezTo>
                  <a:pt x="305" y="577"/>
                  <a:pt x="309" y="580"/>
                  <a:pt x="310" y="583"/>
                </a:cubicBezTo>
                <a:cubicBezTo>
                  <a:pt x="308" y="583"/>
                  <a:pt x="308" y="583"/>
                  <a:pt x="307" y="582"/>
                </a:cubicBezTo>
                <a:cubicBezTo>
                  <a:pt x="307" y="582"/>
                  <a:pt x="306" y="582"/>
                  <a:pt x="306" y="582"/>
                </a:cubicBezTo>
                <a:cubicBezTo>
                  <a:pt x="306" y="582"/>
                  <a:pt x="305" y="583"/>
                  <a:pt x="305" y="583"/>
                </a:cubicBezTo>
                <a:cubicBezTo>
                  <a:pt x="304" y="584"/>
                  <a:pt x="303" y="583"/>
                  <a:pt x="302" y="584"/>
                </a:cubicBezTo>
                <a:cubicBezTo>
                  <a:pt x="302" y="584"/>
                  <a:pt x="302" y="584"/>
                  <a:pt x="302" y="584"/>
                </a:cubicBezTo>
                <a:cubicBezTo>
                  <a:pt x="301" y="586"/>
                  <a:pt x="302" y="587"/>
                  <a:pt x="301" y="589"/>
                </a:cubicBezTo>
                <a:cubicBezTo>
                  <a:pt x="301" y="589"/>
                  <a:pt x="300" y="589"/>
                  <a:pt x="300" y="589"/>
                </a:cubicBezTo>
                <a:cubicBezTo>
                  <a:pt x="299" y="589"/>
                  <a:pt x="299" y="588"/>
                  <a:pt x="298" y="588"/>
                </a:cubicBezTo>
                <a:cubicBezTo>
                  <a:pt x="299" y="587"/>
                  <a:pt x="300" y="586"/>
                  <a:pt x="301" y="585"/>
                </a:cubicBezTo>
                <a:cubicBezTo>
                  <a:pt x="301" y="585"/>
                  <a:pt x="301" y="585"/>
                  <a:pt x="301" y="585"/>
                </a:cubicBezTo>
                <a:cubicBezTo>
                  <a:pt x="300" y="585"/>
                  <a:pt x="300" y="585"/>
                  <a:pt x="300" y="584"/>
                </a:cubicBezTo>
                <a:cubicBezTo>
                  <a:pt x="298" y="585"/>
                  <a:pt x="297" y="586"/>
                  <a:pt x="295" y="586"/>
                </a:cubicBezTo>
                <a:cubicBezTo>
                  <a:pt x="295" y="585"/>
                  <a:pt x="295" y="585"/>
                  <a:pt x="295" y="585"/>
                </a:cubicBezTo>
                <a:cubicBezTo>
                  <a:pt x="297" y="584"/>
                  <a:pt x="297" y="584"/>
                  <a:pt x="299" y="584"/>
                </a:cubicBezTo>
                <a:cubicBezTo>
                  <a:pt x="298" y="583"/>
                  <a:pt x="297" y="583"/>
                  <a:pt x="296" y="583"/>
                </a:cubicBezTo>
                <a:cubicBezTo>
                  <a:pt x="296" y="582"/>
                  <a:pt x="296" y="582"/>
                  <a:pt x="296" y="581"/>
                </a:cubicBezTo>
                <a:cubicBezTo>
                  <a:pt x="296" y="581"/>
                  <a:pt x="295" y="581"/>
                  <a:pt x="295" y="580"/>
                </a:cubicBezTo>
                <a:cubicBezTo>
                  <a:pt x="295" y="581"/>
                  <a:pt x="294" y="581"/>
                  <a:pt x="294" y="581"/>
                </a:cubicBezTo>
                <a:cubicBezTo>
                  <a:pt x="294" y="581"/>
                  <a:pt x="294" y="581"/>
                  <a:pt x="293" y="581"/>
                </a:cubicBezTo>
                <a:cubicBezTo>
                  <a:pt x="293" y="580"/>
                  <a:pt x="294" y="580"/>
                  <a:pt x="294" y="579"/>
                </a:cubicBezTo>
                <a:cubicBezTo>
                  <a:pt x="294" y="579"/>
                  <a:pt x="294" y="579"/>
                  <a:pt x="294" y="579"/>
                </a:cubicBezTo>
                <a:cubicBezTo>
                  <a:pt x="293" y="580"/>
                  <a:pt x="293" y="580"/>
                  <a:pt x="293" y="580"/>
                </a:cubicBezTo>
                <a:cubicBezTo>
                  <a:pt x="292" y="579"/>
                  <a:pt x="292" y="579"/>
                  <a:pt x="292" y="579"/>
                </a:cubicBezTo>
                <a:cubicBezTo>
                  <a:pt x="292" y="579"/>
                  <a:pt x="292" y="579"/>
                  <a:pt x="292" y="578"/>
                </a:cubicBezTo>
                <a:cubicBezTo>
                  <a:pt x="292" y="578"/>
                  <a:pt x="292" y="578"/>
                  <a:pt x="292" y="578"/>
                </a:cubicBezTo>
                <a:cubicBezTo>
                  <a:pt x="292" y="578"/>
                  <a:pt x="292" y="578"/>
                  <a:pt x="292" y="577"/>
                </a:cubicBezTo>
                <a:cubicBezTo>
                  <a:pt x="292" y="577"/>
                  <a:pt x="291" y="577"/>
                  <a:pt x="290" y="576"/>
                </a:cubicBezTo>
                <a:cubicBezTo>
                  <a:pt x="292" y="576"/>
                  <a:pt x="292" y="575"/>
                  <a:pt x="293" y="574"/>
                </a:cubicBezTo>
                <a:cubicBezTo>
                  <a:pt x="292" y="574"/>
                  <a:pt x="291" y="574"/>
                  <a:pt x="291" y="574"/>
                </a:cubicBezTo>
                <a:cubicBezTo>
                  <a:pt x="291" y="574"/>
                  <a:pt x="291" y="573"/>
                  <a:pt x="291" y="573"/>
                </a:cubicBezTo>
                <a:cubicBezTo>
                  <a:pt x="291" y="573"/>
                  <a:pt x="291" y="572"/>
                  <a:pt x="291" y="572"/>
                </a:cubicBezTo>
                <a:cubicBezTo>
                  <a:pt x="291" y="572"/>
                  <a:pt x="291" y="571"/>
                  <a:pt x="291" y="570"/>
                </a:cubicBezTo>
                <a:cubicBezTo>
                  <a:pt x="291" y="570"/>
                  <a:pt x="291" y="570"/>
                  <a:pt x="292" y="570"/>
                </a:cubicBezTo>
                <a:cubicBezTo>
                  <a:pt x="292" y="569"/>
                  <a:pt x="291" y="569"/>
                  <a:pt x="291" y="569"/>
                </a:cubicBezTo>
                <a:cubicBezTo>
                  <a:pt x="291" y="569"/>
                  <a:pt x="291" y="569"/>
                  <a:pt x="290" y="570"/>
                </a:cubicBezTo>
                <a:cubicBezTo>
                  <a:pt x="290" y="569"/>
                  <a:pt x="290" y="568"/>
                  <a:pt x="290" y="567"/>
                </a:cubicBezTo>
                <a:cubicBezTo>
                  <a:pt x="290" y="566"/>
                  <a:pt x="291" y="566"/>
                  <a:pt x="291" y="566"/>
                </a:cubicBezTo>
                <a:cubicBezTo>
                  <a:pt x="291" y="565"/>
                  <a:pt x="291" y="564"/>
                  <a:pt x="291" y="564"/>
                </a:cubicBezTo>
                <a:cubicBezTo>
                  <a:pt x="292" y="564"/>
                  <a:pt x="292" y="564"/>
                  <a:pt x="293" y="564"/>
                </a:cubicBezTo>
                <a:cubicBezTo>
                  <a:pt x="293" y="564"/>
                  <a:pt x="293" y="564"/>
                  <a:pt x="293" y="564"/>
                </a:cubicBezTo>
                <a:cubicBezTo>
                  <a:pt x="293" y="564"/>
                  <a:pt x="293" y="564"/>
                  <a:pt x="293" y="564"/>
                </a:cubicBezTo>
                <a:cubicBezTo>
                  <a:pt x="293" y="563"/>
                  <a:pt x="293" y="563"/>
                  <a:pt x="292" y="563"/>
                </a:cubicBezTo>
                <a:cubicBezTo>
                  <a:pt x="290" y="563"/>
                  <a:pt x="290" y="563"/>
                  <a:pt x="290" y="563"/>
                </a:cubicBezTo>
                <a:cubicBezTo>
                  <a:pt x="290" y="563"/>
                  <a:pt x="290" y="563"/>
                  <a:pt x="290" y="562"/>
                </a:cubicBezTo>
                <a:cubicBezTo>
                  <a:pt x="290" y="562"/>
                  <a:pt x="290" y="561"/>
                  <a:pt x="290" y="561"/>
                </a:cubicBezTo>
                <a:cubicBezTo>
                  <a:pt x="291" y="561"/>
                  <a:pt x="291" y="561"/>
                  <a:pt x="291" y="561"/>
                </a:cubicBezTo>
                <a:cubicBezTo>
                  <a:pt x="291" y="560"/>
                  <a:pt x="291" y="560"/>
                  <a:pt x="291" y="560"/>
                </a:cubicBezTo>
                <a:cubicBezTo>
                  <a:pt x="290" y="559"/>
                  <a:pt x="289" y="559"/>
                  <a:pt x="288" y="559"/>
                </a:cubicBezTo>
                <a:cubicBezTo>
                  <a:pt x="288" y="558"/>
                  <a:pt x="288" y="558"/>
                  <a:pt x="288" y="558"/>
                </a:cubicBezTo>
                <a:cubicBezTo>
                  <a:pt x="287" y="558"/>
                  <a:pt x="287" y="558"/>
                  <a:pt x="286" y="558"/>
                </a:cubicBezTo>
                <a:cubicBezTo>
                  <a:pt x="286" y="558"/>
                  <a:pt x="287" y="558"/>
                  <a:pt x="287" y="557"/>
                </a:cubicBezTo>
                <a:cubicBezTo>
                  <a:pt x="288" y="557"/>
                  <a:pt x="289" y="556"/>
                  <a:pt x="289" y="555"/>
                </a:cubicBezTo>
                <a:cubicBezTo>
                  <a:pt x="290" y="555"/>
                  <a:pt x="291" y="555"/>
                  <a:pt x="291" y="555"/>
                </a:cubicBezTo>
                <a:cubicBezTo>
                  <a:pt x="291" y="555"/>
                  <a:pt x="291" y="556"/>
                  <a:pt x="291" y="556"/>
                </a:cubicBezTo>
                <a:cubicBezTo>
                  <a:pt x="290" y="556"/>
                  <a:pt x="290" y="556"/>
                  <a:pt x="290" y="557"/>
                </a:cubicBezTo>
                <a:cubicBezTo>
                  <a:pt x="290" y="557"/>
                  <a:pt x="290" y="557"/>
                  <a:pt x="290" y="558"/>
                </a:cubicBezTo>
                <a:cubicBezTo>
                  <a:pt x="290" y="558"/>
                  <a:pt x="290" y="558"/>
                  <a:pt x="290" y="558"/>
                </a:cubicBezTo>
                <a:cubicBezTo>
                  <a:pt x="290" y="557"/>
                  <a:pt x="291" y="557"/>
                  <a:pt x="291" y="557"/>
                </a:cubicBezTo>
                <a:cubicBezTo>
                  <a:pt x="291" y="557"/>
                  <a:pt x="291" y="557"/>
                  <a:pt x="291" y="557"/>
                </a:cubicBezTo>
                <a:cubicBezTo>
                  <a:pt x="291" y="557"/>
                  <a:pt x="291" y="558"/>
                  <a:pt x="291" y="558"/>
                </a:cubicBezTo>
                <a:cubicBezTo>
                  <a:pt x="291" y="558"/>
                  <a:pt x="292" y="558"/>
                  <a:pt x="292" y="558"/>
                </a:cubicBezTo>
                <a:cubicBezTo>
                  <a:pt x="292" y="558"/>
                  <a:pt x="292" y="557"/>
                  <a:pt x="293" y="556"/>
                </a:cubicBezTo>
                <a:cubicBezTo>
                  <a:pt x="294" y="554"/>
                  <a:pt x="292" y="555"/>
                  <a:pt x="294" y="553"/>
                </a:cubicBezTo>
                <a:cubicBezTo>
                  <a:pt x="294" y="553"/>
                  <a:pt x="293" y="553"/>
                  <a:pt x="294" y="552"/>
                </a:cubicBezTo>
                <a:cubicBezTo>
                  <a:pt x="294" y="552"/>
                  <a:pt x="294" y="551"/>
                  <a:pt x="295" y="551"/>
                </a:cubicBezTo>
                <a:cubicBezTo>
                  <a:pt x="295" y="551"/>
                  <a:pt x="296" y="550"/>
                  <a:pt x="296" y="550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5" y="549"/>
                  <a:pt x="295" y="549"/>
                  <a:pt x="294" y="548"/>
                </a:cubicBezTo>
                <a:cubicBezTo>
                  <a:pt x="294" y="547"/>
                  <a:pt x="295" y="547"/>
                  <a:pt x="295" y="546"/>
                </a:cubicBezTo>
                <a:cubicBezTo>
                  <a:pt x="295" y="545"/>
                  <a:pt x="294" y="544"/>
                  <a:pt x="296" y="544"/>
                </a:cubicBezTo>
                <a:cubicBezTo>
                  <a:pt x="296" y="543"/>
                  <a:pt x="295" y="542"/>
                  <a:pt x="295" y="541"/>
                </a:cubicBezTo>
                <a:cubicBezTo>
                  <a:pt x="296" y="541"/>
                  <a:pt x="296" y="541"/>
                  <a:pt x="296" y="541"/>
                </a:cubicBezTo>
                <a:cubicBezTo>
                  <a:pt x="296" y="540"/>
                  <a:pt x="296" y="540"/>
                  <a:pt x="296" y="540"/>
                </a:cubicBezTo>
                <a:cubicBezTo>
                  <a:pt x="296" y="540"/>
                  <a:pt x="296" y="540"/>
                  <a:pt x="295" y="539"/>
                </a:cubicBezTo>
                <a:cubicBezTo>
                  <a:pt x="296" y="539"/>
                  <a:pt x="296" y="538"/>
                  <a:pt x="296" y="538"/>
                </a:cubicBezTo>
                <a:cubicBezTo>
                  <a:pt x="295" y="538"/>
                  <a:pt x="295" y="538"/>
                  <a:pt x="295" y="538"/>
                </a:cubicBezTo>
                <a:cubicBezTo>
                  <a:pt x="294" y="539"/>
                  <a:pt x="293" y="539"/>
                  <a:pt x="293" y="538"/>
                </a:cubicBezTo>
                <a:cubicBezTo>
                  <a:pt x="292" y="537"/>
                  <a:pt x="292" y="537"/>
                  <a:pt x="292" y="536"/>
                </a:cubicBezTo>
                <a:cubicBezTo>
                  <a:pt x="291" y="533"/>
                  <a:pt x="293" y="532"/>
                  <a:pt x="294" y="530"/>
                </a:cubicBezTo>
                <a:cubicBezTo>
                  <a:pt x="294" y="530"/>
                  <a:pt x="294" y="530"/>
                  <a:pt x="294" y="530"/>
                </a:cubicBezTo>
                <a:cubicBezTo>
                  <a:pt x="294" y="529"/>
                  <a:pt x="293" y="528"/>
                  <a:pt x="293" y="527"/>
                </a:cubicBezTo>
                <a:cubicBezTo>
                  <a:pt x="293" y="526"/>
                  <a:pt x="293" y="525"/>
                  <a:pt x="293" y="524"/>
                </a:cubicBezTo>
                <a:cubicBezTo>
                  <a:pt x="293" y="523"/>
                  <a:pt x="293" y="522"/>
                  <a:pt x="292" y="522"/>
                </a:cubicBezTo>
                <a:cubicBezTo>
                  <a:pt x="292" y="522"/>
                  <a:pt x="292" y="522"/>
                  <a:pt x="292" y="522"/>
                </a:cubicBezTo>
                <a:cubicBezTo>
                  <a:pt x="293" y="521"/>
                  <a:pt x="294" y="522"/>
                  <a:pt x="294" y="521"/>
                </a:cubicBezTo>
                <a:cubicBezTo>
                  <a:pt x="295" y="517"/>
                  <a:pt x="297" y="514"/>
                  <a:pt x="298" y="510"/>
                </a:cubicBezTo>
                <a:cubicBezTo>
                  <a:pt x="298" y="509"/>
                  <a:pt x="299" y="509"/>
                  <a:pt x="299" y="508"/>
                </a:cubicBezTo>
                <a:cubicBezTo>
                  <a:pt x="299" y="507"/>
                  <a:pt x="299" y="507"/>
                  <a:pt x="299" y="506"/>
                </a:cubicBezTo>
                <a:cubicBezTo>
                  <a:pt x="299" y="506"/>
                  <a:pt x="299" y="505"/>
                  <a:pt x="300" y="505"/>
                </a:cubicBezTo>
                <a:cubicBezTo>
                  <a:pt x="300" y="504"/>
                  <a:pt x="300" y="504"/>
                  <a:pt x="299" y="503"/>
                </a:cubicBezTo>
                <a:cubicBezTo>
                  <a:pt x="299" y="502"/>
                  <a:pt x="299" y="498"/>
                  <a:pt x="299" y="497"/>
                </a:cubicBezTo>
                <a:cubicBezTo>
                  <a:pt x="299" y="496"/>
                  <a:pt x="300" y="495"/>
                  <a:pt x="300" y="494"/>
                </a:cubicBezTo>
                <a:cubicBezTo>
                  <a:pt x="301" y="493"/>
                  <a:pt x="299" y="493"/>
                  <a:pt x="300" y="491"/>
                </a:cubicBezTo>
                <a:cubicBezTo>
                  <a:pt x="300" y="490"/>
                  <a:pt x="300" y="489"/>
                  <a:pt x="301" y="488"/>
                </a:cubicBezTo>
                <a:cubicBezTo>
                  <a:pt x="301" y="487"/>
                  <a:pt x="301" y="487"/>
                  <a:pt x="301" y="487"/>
                </a:cubicBezTo>
                <a:cubicBezTo>
                  <a:pt x="302" y="485"/>
                  <a:pt x="302" y="481"/>
                  <a:pt x="302" y="480"/>
                </a:cubicBezTo>
                <a:cubicBezTo>
                  <a:pt x="302" y="479"/>
                  <a:pt x="303" y="479"/>
                  <a:pt x="303" y="478"/>
                </a:cubicBezTo>
                <a:cubicBezTo>
                  <a:pt x="303" y="478"/>
                  <a:pt x="303" y="477"/>
                  <a:pt x="303" y="477"/>
                </a:cubicBezTo>
                <a:cubicBezTo>
                  <a:pt x="302" y="476"/>
                  <a:pt x="303" y="474"/>
                  <a:pt x="303" y="473"/>
                </a:cubicBezTo>
                <a:cubicBezTo>
                  <a:pt x="303" y="472"/>
                  <a:pt x="303" y="472"/>
                  <a:pt x="302" y="472"/>
                </a:cubicBezTo>
                <a:cubicBezTo>
                  <a:pt x="302" y="472"/>
                  <a:pt x="302" y="471"/>
                  <a:pt x="302" y="471"/>
                </a:cubicBezTo>
                <a:cubicBezTo>
                  <a:pt x="303" y="471"/>
                  <a:pt x="303" y="470"/>
                  <a:pt x="303" y="470"/>
                </a:cubicBezTo>
                <a:cubicBezTo>
                  <a:pt x="304" y="467"/>
                  <a:pt x="304" y="457"/>
                  <a:pt x="303" y="454"/>
                </a:cubicBezTo>
                <a:cubicBezTo>
                  <a:pt x="302" y="453"/>
                  <a:pt x="301" y="453"/>
                  <a:pt x="300" y="452"/>
                </a:cubicBezTo>
                <a:cubicBezTo>
                  <a:pt x="300" y="452"/>
                  <a:pt x="299" y="451"/>
                  <a:pt x="299" y="451"/>
                </a:cubicBezTo>
                <a:cubicBezTo>
                  <a:pt x="298" y="450"/>
                  <a:pt x="297" y="450"/>
                  <a:pt x="296" y="449"/>
                </a:cubicBezTo>
                <a:cubicBezTo>
                  <a:pt x="292" y="447"/>
                  <a:pt x="288" y="445"/>
                  <a:pt x="285" y="442"/>
                </a:cubicBezTo>
                <a:cubicBezTo>
                  <a:pt x="285" y="442"/>
                  <a:pt x="284" y="441"/>
                  <a:pt x="284" y="440"/>
                </a:cubicBezTo>
                <a:cubicBezTo>
                  <a:pt x="284" y="440"/>
                  <a:pt x="284" y="439"/>
                  <a:pt x="284" y="438"/>
                </a:cubicBezTo>
                <a:cubicBezTo>
                  <a:pt x="284" y="437"/>
                  <a:pt x="283" y="437"/>
                  <a:pt x="282" y="436"/>
                </a:cubicBezTo>
                <a:cubicBezTo>
                  <a:pt x="281" y="434"/>
                  <a:pt x="281" y="432"/>
                  <a:pt x="279" y="431"/>
                </a:cubicBezTo>
                <a:cubicBezTo>
                  <a:pt x="279" y="428"/>
                  <a:pt x="275" y="422"/>
                  <a:pt x="273" y="419"/>
                </a:cubicBezTo>
                <a:cubicBezTo>
                  <a:pt x="273" y="418"/>
                  <a:pt x="272" y="417"/>
                  <a:pt x="271" y="416"/>
                </a:cubicBezTo>
                <a:cubicBezTo>
                  <a:pt x="270" y="415"/>
                  <a:pt x="269" y="415"/>
                  <a:pt x="267" y="414"/>
                </a:cubicBezTo>
                <a:cubicBezTo>
                  <a:pt x="268" y="414"/>
                  <a:pt x="268" y="414"/>
                  <a:pt x="268" y="414"/>
                </a:cubicBezTo>
                <a:cubicBezTo>
                  <a:pt x="268" y="413"/>
                  <a:pt x="268" y="413"/>
                  <a:pt x="269" y="413"/>
                </a:cubicBezTo>
                <a:cubicBezTo>
                  <a:pt x="269" y="411"/>
                  <a:pt x="267" y="411"/>
                  <a:pt x="267" y="409"/>
                </a:cubicBezTo>
                <a:cubicBezTo>
                  <a:pt x="268" y="407"/>
                  <a:pt x="272" y="406"/>
                  <a:pt x="272" y="403"/>
                </a:cubicBezTo>
                <a:cubicBezTo>
                  <a:pt x="273" y="403"/>
                  <a:pt x="272" y="402"/>
                  <a:pt x="272" y="401"/>
                </a:cubicBezTo>
                <a:cubicBezTo>
                  <a:pt x="271" y="402"/>
                  <a:pt x="270" y="404"/>
                  <a:pt x="269" y="402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69" y="401"/>
                  <a:pt x="269" y="401"/>
                  <a:pt x="269" y="401"/>
                </a:cubicBezTo>
                <a:cubicBezTo>
                  <a:pt x="269" y="400"/>
                  <a:pt x="269" y="399"/>
                  <a:pt x="269" y="397"/>
                </a:cubicBezTo>
                <a:cubicBezTo>
                  <a:pt x="269" y="397"/>
                  <a:pt x="270" y="397"/>
                  <a:pt x="271" y="396"/>
                </a:cubicBezTo>
                <a:cubicBezTo>
                  <a:pt x="270" y="396"/>
                  <a:pt x="270" y="396"/>
                  <a:pt x="270" y="396"/>
                </a:cubicBezTo>
                <a:cubicBezTo>
                  <a:pt x="270" y="395"/>
                  <a:pt x="271" y="395"/>
                  <a:pt x="271" y="394"/>
                </a:cubicBezTo>
                <a:cubicBezTo>
                  <a:pt x="272" y="393"/>
                  <a:pt x="271" y="392"/>
                  <a:pt x="272" y="391"/>
                </a:cubicBezTo>
                <a:cubicBezTo>
                  <a:pt x="273" y="391"/>
                  <a:pt x="274" y="391"/>
                  <a:pt x="275" y="390"/>
                </a:cubicBezTo>
                <a:cubicBezTo>
                  <a:pt x="275" y="389"/>
                  <a:pt x="275" y="389"/>
                  <a:pt x="275" y="389"/>
                </a:cubicBezTo>
                <a:cubicBezTo>
                  <a:pt x="275" y="389"/>
                  <a:pt x="275" y="388"/>
                  <a:pt x="275" y="388"/>
                </a:cubicBezTo>
                <a:cubicBezTo>
                  <a:pt x="276" y="388"/>
                  <a:pt x="276" y="388"/>
                  <a:pt x="276" y="388"/>
                </a:cubicBezTo>
                <a:cubicBezTo>
                  <a:pt x="277" y="388"/>
                  <a:pt x="276" y="387"/>
                  <a:pt x="276" y="386"/>
                </a:cubicBezTo>
                <a:cubicBezTo>
                  <a:pt x="277" y="386"/>
                  <a:pt x="278" y="386"/>
                  <a:pt x="279" y="386"/>
                </a:cubicBezTo>
                <a:cubicBezTo>
                  <a:pt x="280" y="384"/>
                  <a:pt x="280" y="383"/>
                  <a:pt x="281" y="382"/>
                </a:cubicBezTo>
                <a:cubicBezTo>
                  <a:pt x="281" y="381"/>
                  <a:pt x="280" y="381"/>
                  <a:pt x="280" y="381"/>
                </a:cubicBezTo>
                <a:cubicBezTo>
                  <a:pt x="280" y="380"/>
                  <a:pt x="280" y="379"/>
                  <a:pt x="281" y="378"/>
                </a:cubicBezTo>
                <a:cubicBezTo>
                  <a:pt x="281" y="377"/>
                  <a:pt x="280" y="377"/>
                  <a:pt x="280" y="376"/>
                </a:cubicBezTo>
                <a:cubicBezTo>
                  <a:pt x="280" y="376"/>
                  <a:pt x="281" y="376"/>
                  <a:pt x="281" y="375"/>
                </a:cubicBezTo>
                <a:cubicBezTo>
                  <a:pt x="281" y="375"/>
                  <a:pt x="280" y="375"/>
                  <a:pt x="280" y="374"/>
                </a:cubicBezTo>
                <a:cubicBezTo>
                  <a:pt x="280" y="373"/>
                  <a:pt x="280" y="373"/>
                  <a:pt x="280" y="373"/>
                </a:cubicBezTo>
                <a:cubicBezTo>
                  <a:pt x="280" y="372"/>
                  <a:pt x="279" y="371"/>
                  <a:pt x="279" y="371"/>
                </a:cubicBezTo>
                <a:cubicBezTo>
                  <a:pt x="279" y="370"/>
                  <a:pt x="279" y="369"/>
                  <a:pt x="279" y="369"/>
                </a:cubicBezTo>
                <a:cubicBezTo>
                  <a:pt x="279" y="369"/>
                  <a:pt x="280" y="369"/>
                  <a:pt x="280" y="369"/>
                </a:cubicBezTo>
                <a:cubicBezTo>
                  <a:pt x="280" y="369"/>
                  <a:pt x="281" y="368"/>
                  <a:pt x="281" y="368"/>
                </a:cubicBezTo>
                <a:cubicBezTo>
                  <a:pt x="281" y="367"/>
                  <a:pt x="280" y="367"/>
                  <a:pt x="280" y="366"/>
                </a:cubicBezTo>
                <a:cubicBezTo>
                  <a:pt x="280" y="366"/>
                  <a:pt x="280" y="366"/>
                  <a:pt x="280" y="366"/>
                </a:cubicBezTo>
                <a:cubicBezTo>
                  <a:pt x="281" y="366"/>
                  <a:pt x="281" y="367"/>
                  <a:pt x="282" y="368"/>
                </a:cubicBezTo>
                <a:cubicBezTo>
                  <a:pt x="282" y="368"/>
                  <a:pt x="282" y="368"/>
                  <a:pt x="282" y="368"/>
                </a:cubicBezTo>
                <a:cubicBezTo>
                  <a:pt x="282" y="368"/>
                  <a:pt x="282" y="368"/>
                  <a:pt x="282" y="368"/>
                </a:cubicBezTo>
                <a:cubicBezTo>
                  <a:pt x="282" y="367"/>
                  <a:pt x="282" y="367"/>
                  <a:pt x="282" y="366"/>
                </a:cubicBezTo>
                <a:cubicBezTo>
                  <a:pt x="284" y="364"/>
                  <a:pt x="284" y="364"/>
                  <a:pt x="284" y="364"/>
                </a:cubicBezTo>
                <a:cubicBezTo>
                  <a:pt x="285" y="363"/>
                  <a:pt x="285" y="363"/>
                  <a:pt x="286" y="363"/>
                </a:cubicBezTo>
                <a:cubicBezTo>
                  <a:pt x="287" y="361"/>
                  <a:pt x="286" y="360"/>
                  <a:pt x="288" y="358"/>
                </a:cubicBezTo>
                <a:cubicBezTo>
                  <a:pt x="288" y="358"/>
                  <a:pt x="289" y="358"/>
                  <a:pt x="289" y="358"/>
                </a:cubicBezTo>
                <a:cubicBezTo>
                  <a:pt x="290" y="358"/>
                  <a:pt x="290" y="358"/>
                  <a:pt x="290" y="359"/>
                </a:cubicBezTo>
                <a:cubicBezTo>
                  <a:pt x="290" y="359"/>
                  <a:pt x="290" y="359"/>
                  <a:pt x="290" y="358"/>
                </a:cubicBezTo>
                <a:cubicBezTo>
                  <a:pt x="290" y="357"/>
                  <a:pt x="290" y="357"/>
                  <a:pt x="291" y="357"/>
                </a:cubicBezTo>
                <a:cubicBezTo>
                  <a:pt x="292" y="357"/>
                  <a:pt x="294" y="357"/>
                  <a:pt x="295" y="356"/>
                </a:cubicBezTo>
                <a:cubicBezTo>
                  <a:pt x="294" y="356"/>
                  <a:pt x="293" y="354"/>
                  <a:pt x="294" y="354"/>
                </a:cubicBezTo>
                <a:cubicBezTo>
                  <a:pt x="294" y="353"/>
                  <a:pt x="294" y="353"/>
                  <a:pt x="295" y="353"/>
                </a:cubicBezTo>
                <a:cubicBezTo>
                  <a:pt x="295" y="353"/>
                  <a:pt x="295" y="353"/>
                  <a:pt x="295" y="353"/>
                </a:cubicBezTo>
                <a:cubicBezTo>
                  <a:pt x="295" y="353"/>
                  <a:pt x="294" y="353"/>
                  <a:pt x="294" y="352"/>
                </a:cubicBezTo>
                <a:cubicBezTo>
                  <a:pt x="294" y="352"/>
                  <a:pt x="294" y="353"/>
                  <a:pt x="293" y="353"/>
                </a:cubicBezTo>
                <a:cubicBezTo>
                  <a:pt x="293" y="351"/>
                  <a:pt x="291" y="350"/>
                  <a:pt x="289" y="351"/>
                </a:cubicBezTo>
                <a:cubicBezTo>
                  <a:pt x="289" y="351"/>
                  <a:pt x="289" y="352"/>
                  <a:pt x="289" y="352"/>
                </a:cubicBezTo>
                <a:cubicBezTo>
                  <a:pt x="288" y="352"/>
                  <a:pt x="287" y="353"/>
                  <a:pt x="287" y="353"/>
                </a:cubicBezTo>
                <a:cubicBezTo>
                  <a:pt x="287" y="354"/>
                  <a:pt x="288" y="354"/>
                  <a:pt x="288" y="356"/>
                </a:cubicBezTo>
                <a:cubicBezTo>
                  <a:pt x="287" y="356"/>
                  <a:pt x="287" y="356"/>
                  <a:pt x="285" y="356"/>
                </a:cubicBezTo>
                <a:cubicBezTo>
                  <a:pt x="285" y="356"/>
                  <a:pt x="285" y="356"/>
                  <a:pt x="285" y="356"/>
                </a:cubicBezTo>
                <a:cubicBezTo>
                  <a:pt x="285" y="355"/>
                  <a:pt x="285" y="355"/>
                  <a:pt x="284" y="354"/>
                </a:cubicBezTo>
                <a:cubicBezTo>
                  <a:pt x="284" y="354"/>
                  <a:pt x="284" y="354"/>
                  <a:pt x="284" y="354"/>
                </a:cubicBezTo>
                <a:cubicBezTo>
                  <a:pt x="284" y="354"/>
                  <a:pt x="284" y="355"/>
                  <a:pt x="284" y="355"/>
                </a:cubicBezTo>
                <a:cubicBezTo>
                  <a:pt x="283" y="355"/>
                  <a:pt x="283" y="354"/>
                  <a:pt x="283" y="353"/>
                </a:cubicBezTo>
                <a:cubicBezTo>
                  <a:pt x="281" y="353"/>
                  <a:pt x="280" y="353"/>
                  <a:pt x="279" y="353"/>
                </a:cubicBezTo>
                <a:cubicBezTo>
                  <a:pt x="279" y="353"/>
                  <a:pt x="279" y="353"/>
                  <a:pt x="278" y="354"/>
                </a:cubicBezTo>
                <a:cubicBezTo>
                  <a:pt x="278" y="353"/>
                  <a:pt x="278" y="352"/>
                  <a:pt x="277" y="351"/>
                </a:cubicBezTo>
                <a:cubicBezTo>
                  <a:pt x="277" y="351"/>
                  <a:pt x="277" y="351"/>
                  <a:pt x="277" y="351"/>
                </a:cubicBezTo>
                <a:cubicBezTo>
                  <a:pt x="277" y="352"/>
                  <a:pt x="277" y="352"/>
                  <a:pt x="278" y="352"/>
                </a:cubicBezTo>
                <a:cubicBezTo>
                  <a:pt x="278" y="352"/>
                  <a:pt x="278" y="352"/>
                  <a:pt x="278" y="352"/>
                </a:cubicBezTo>
                <a:cubicBezTo>
                  <a:pt x="277" y="352"/>
                  <a:pt x="276" y="352"/>
                  <a:pt x="276" y="352"/>
                </a:cubicBezTo>
                <a:cubicBezTo>
                  <a:pt x="277" y="350"/>
                  <a:pt x="275" y="350"/>
                  <a:pt x="273" y="349"/>
                </a:cubicBezTo>
                <a:cubicBezTo>
                  <a:pt x="273" y="349"/>
                  <a:pt x="273" y="348"/>
                  <a:pt x="273" y="347"/>
                </a:cubicBezTo>
                <a:cubicBezTo>
                  <a:pt x="272" y="347"/>
                  <a:pt x="272" y="347"/>
                  <a:pt x="271" y="346"/>
                </a:cubicBezTo>
                <a:cubicBezTo>
                  <a:pt x="271" y="346"/>
                  <a:pt x="271" y="346"/>
                  <a:pt x="271" y="346"/>
                </a:cubicBezTo>
                <a:cubicBezTo>
                  <a:pt x="271" y="347"/>
                  <a:pt x="271" y="347"/>
                  <a:pt x="271" y="347"/>
                </a:cubicBezTo>
                <a:cubicBezTo>
                  <a:pt x="272" y="347"/>
                  <a:pt x="272" y="347"/>
                  <a:pt x="272" y="348"/>
                </a:cubicBezTo>
                <a:cubicBezTo>
                  <a:pt x="272" y="348"/>
                  <a:pt x="272" y="348"/>
                  <a:pt x="272" y="349"/>
                </a:cubicBezTo>
                <a:cubicBezTo>
                  <a:pt x="272" y="349"/>
                  <a:pt x="271" y="349"/>
                  <a:pt x="271" y="349"/>
                </a:cubicBezTo>
                <a:cubicBezTo>
                  <a:pt x="271" y="347"/>
                  <a:pt x="270" y="348"/>
                  <a:pt x="269" y="346"/>
                </a:cubicBezTo>
                <a:cubicBezTo>
                  <a:pt x="269" y="346"/>
                  <a:pt x="270" y="345"/>
                  <a:pt x="270" y="345"/>
                </a:cubicBezTo>
                <a:cubicBezTo>
                  <a:pt x="270" y="345"/>
                  <a:pt x="270" y="345"/>
                  <a:pt x="270" y="345"/>
                </a:cubicBezTo>
                <a:cubicBezTo>
                  <a:pt x="269" y="344"/>
                  <a:pt x="269" y="344"/>
                  <a:pt x="269" y="344"/>
                </a:cubicBezTo>
                <a:cubicBezTo>
                  <a:pt x="269" y="344"/>
                  <a:pt x="269" y="344"/>
                  <a:pt x="270" y="344"/>
                </a:cubicBezTo>
                <a:cubicBezTo>
                  <a:pt x="269" y="344"/>
                  <a:pt x="269" y="344"/>
                  <a:pt x="269" y="344"/>
                </a:cubicBezTo>
                <a:cubicBezTo>
                  <a:pt x="269" y="344"/>
                  <a:pt x="268" y="342"/>
                  <a:pt x="268" y="342"/>
                </a:cubicBezTo>
                <a:cubicBezTo>
                  <a:pt x="266" y="340"/>
                  <a:pt x="264" y="339"/>
                  <a:pt x="263" y="338"/>
                </a:cubicBezTo>
                <a:cubicBezTo>
                  <a:pt x="263" y="337"/>
                  <a:pt x="263" y="337"/>
                  <a:pt x="263" y="337"/>
                </a:cubicBezTo>
                <a:cubicBezTo>
                  <a:pt x="263" y="337"/>
                  <a:pt x="264" y="337"/>
                  <a:pt x="264" y="337"/>
                </a:cubicBezTo>
                <a:cubicBezTo>
                  <a:pt x="264" y="337"/>
                  <a:pt x="263" y="336"/>
                  <a:pt x="263" y="336"/>
                </a:cubicBezTo>
                <a:cubicBezTo>
                  <a:pt x="263" y="336"/>
                  <a:pt x="262" y="336"/>
                  <a:pt x="262" y="337"/>
                </a:cubicBezTo>
                <a:cubicBezTo>
                  <a:pt x="259" y="337"/>
                  <a:pt x="256" y="335"/>
                  <a:pt x="253" y="334"/>
                </a:cubicBezTo>
                <a:cubicBezTo>
                  <a:pt x="252" y="334"/>
                  <a:pt x="251" y="334"/>
                  <a:pt x="250" y="334"/>
                </a:cubicBezTo>
                <a:cubicBezTo>
                  <a:pt x="248" y="332"/>
                  <a:pt x="244" y="328"/>
                  <a:pt x="241" y="327"/>
                </a:cubicBezTo>
                <a:cubicBezTo>
                  <a:pt x="238" y="326"/>
                  <a:pt x="237" y="328"/>
                  <a:pt x="235" y="328"/>
                </a:cubicBezTo>
                <a:cubicBezTo>
                  <a:pt x="234" y="328"/>
                  <a:pt x="230" y="327"/>
                  <a:pt x="229" y="327"/>
                </a:cubicBezTo>
                <a:cubicBezTo>
                  <a:pt x="228" y="326"/>
                  <a:pt x="227" y="326"/>
                  <a:pt x="226" y="325"/>
                </a:cubicBezTo>
                <a:cubicBezTo>
                  <a:pt x="225" y="325"/>
                  <a:pt x="224" y="325"/>
                  <a:pt x="223" y="324"/>
                </a:cubicBezTo>
                <a:cubicBezTo>
                  <a:pt x="222" y="324"/>
                  <a:pt x="221" y="323"/>
                  <a:pt x="219" y="323"/>
                </a:cubicBezTo>
                <a:cubicBezTo>
                  <a:pt x="218" y="322"/>
                  <a:pt x="217" y="321"/>
                  <a:pt x="215" y="321"/>
                </a:cubicBezTo>
                <a:cubicBezTo>
                  <a:pt x="214" y="320"/>
                  <a:pt x="213" y="320"/>
                  <a:pt x="211" y="320"/>
                </a:cubicBezTo>
                <a:cubicBezTo>
                  <a:pt x="211" y="319"/>
                  <a:pt x="210" y="318"/>
                  <a:pt x="209" y="317"/>
                </a:cubicBezTo>
                <a:cubicBezTo>
                  <a:pt x="208" y="317"/>
                  <a:pt x="208" y="316"/>
                  <a:pt x="207" y="316"/>
                </a:cubicBezTo>
                <a:cubicBezTo>
                  <a:pt x="206" y="315"/>
                  <a:pt x="206" y="314"/>
                  <a:pt x="205" y="314"/>
                </a:cubicBezTo>
                <a:cubicBezTo>
                  <a:pt x="205" y="313"/>
                  <a:pt x="205" y="313"/>
                  <a:pt x="204" y="313"/>
                </a:cubicBezTo>
                <a:cubicBezTo>
                  <a:pt x="204" y="312"/>
                  <a:pt x="205" y="312"/>
                  <a:pt x="206" y="312"/>
                </a:cubicBezTo>
                <a:cubicBezTo>
                  <a:pt x="205" y="311"/>
                  <a:pt x="205" y="311"/>
                  <a:pt x="205" y="311"/>
                </a:cubicBezTo>
                <a:cubicBezTo>
                  <a:pt x="206" y="310"/>
                  <a:pt x="205" y="308"/>
                  <a:pt x="205" y="307"/>
                </a:cubicBezTo>
                <a:cubicBezTo>
                  <a:pt x="205" y="307"/>
                  <a:pt x="205" y="307"/>
                  <a:pt x="205" y="306"/>
                </a:cubicBezTo>
                <a:cubicBezTo>
                  <a:pt x="203" y="304"/>
                  <a:pt x="201" y="302"/>
                  <a:pt x="199" y="299"/>
                </a:cubicBezTo>
                <a:cubicBezTo>
                  <a:pt x="198" y="299"/>
                  <a:pt x="198" y="299"/>
                  <a:pt x="197" y="298"/>
                </a:cubicBezTo>
                <a:cubicBezTo>
                  <a:pt x="197" y="298"/>
                  <a:pt x="197" y="297"/>
                  <a:pt x="197" y="297"/>
                </a:cubicBezTo>
                <a:cubicBezTo>
                  <a:pt x="196" y="296"/>
                  <a:pt x="196" y="296"/>
                  <a:pt x="195" y="296"/>
                </a:cubicBezTo>
                <a:cubicBezTo>
                  <a:pt x="195" y="295"/>
                  <a:pt x="194" y="295"/>
                  <a:pt x="194" y="295"/>
                </a:cubicBezTo>
                <a:cubicBezTo>
                  <a:pt x="194" y="294"/>
                  <a:pt x="193" y="295"/>
                  <a:pt x="193" y="295"/>
                </a:cubicBezTo>
                <a:cubicBezTo>
                  <a:pt x="193" y="295"/>
                  <a:pt x="193" y="295"/>
                  <a:pt x="193" y="294"/>
                </a:cubicBezTo>
                <a:cubicBezTo>
                  <a:pt x="192" y="294"/>
                  <a:pt x="193" y="293"/>
                  <a:pt x="193" y="292"/>
                </a:cubicBezTo>
                <a:cubicBezTo>
                  <a:pt x="193" y="291"/>
                  <a:pt x="192" y="291"/>
                  <a:pt x="191" y="291"/>
                </a:cubicBezTo>
                <a:cubicBezTo>
                  <a:pt x="190" y="289"/>
                  <a:pt x="189" y="290"/>
                  <a:pt x="188" y="288"/>
                </a:cubicBezTo>
                <a:cubicBezTo>
                  <a:pt x="189" y="288"/>
                  <a:pt x="189" y="287"/>
                  <a:pt x="188" y="287"/>
                </a:cubicBezTo>
                <a:cubicBezTo>
                  <a:pt x="188" y="287"/>
                  <a:pt x="187" y="286"/>
                  <a:pt x="186" y="286"/>
                </a:cubicBezTo>
                <a:cubicBezTo>
                  <a:pt x="184" y="285"/>
                  <a:pt x="180" y="278"/>
                  <a:pt x="180" y="275"/>
                </a:cubicBezTo>
                <a:cubicBezTo>
                  <a:pt x="180" y="275"/>
                  <a:pt x="179" y="275"/>
                  <a:pt x="178" y="274"/>
                </a:cubicBezTo>
                <a:cubicBezTo>
                  <a:pt x="178" y="274"/>
                  <a:pt x="178" y="274"/>
                  <a:pt x="178" y="273"/>
                </a:cubicBezTo>
                <a:cubicBezTo>
                  <a:pt x="178" y="273"/>
                  <a:pt x="178" y="273"/>
                  <a:pt x="177" y="273"/>
                </a:cubicBezTo>
                <a:cubicBezTo>
                  <a:pt x="177" y="273"/>
                  <a:pt x="177" y="274"/>
                  <a:pt x="177" y="274"/>
                </a:cubicBezTo>
                <a:cubicBezTo>
                  <a:pt x="176" y="274"/>
                  <a:pt x="175" y="273"/>
                  <a:pt x="175" y="273"/>
                </a:cubicBezTo>
                <a:cubicBezTo>
                  <a:pt x="174" y="273"/>
                  <a:pt x="174" y="274"/>
                  <a:pt x="174" y="275"/>
                </a:cubicBezTo>
                <a:cubicBezTo>
                  <a:pt x="174" y="275"/>
                  <a:pt x="175" y="276"/>
                  <a:pt x="175" y="276"/>
                </a:cubicBezTo>
                <a:cubicBezTo>
                  <a:pt x="175" y="277"/>
                  <a:pt x="175" y="278"/>
                  <a:pt x="175" y="279"/>
                </a:cubicBezTo>
                <a:cubicBezTo>
                  <a:pt x="176" y="280"/>
                  <a:pt x="177" y="280"/>
                  <a:pt x="178" y="281"/>
                </a:cubicBezTo>
                <a:cubicBezTo>
                  <a:pt x="179" y="282"/>
                  <a:pt x="179" y="284"/>
                  <a:pt x="179" y="284"/>
                </a:cubicBezTo>
                <a:cubicBezTo>
                  <a:pt x="180" y="285"/>
                  <a:pt x="180" y="285"/>
                  <a:pt x="181" y="285"/>
                </a:cubicBezTo>
                <a:cubicBezTo>
                  <a:pt x="181" y="286"/>
                  <a:pt x="181" y="287"/>
                  <a:pt x="182" y="288"/>
                </a:cubicBezTo>
                <a:cubicBezTo>
                  <a:pt x="182" y="288"/>
                  <a:pt x="182" y="288"/>
                  <a:pt x="183" y="288"/>
                </a:cubicBezTo>
                <a:cubicBezTo>
                  <a:pt x="184" y="290"/>
                  <a:pt x="183" y="291"/>
                  <a:pt x="185" y="291"/>
                </a:cubicBezTo>
                <a:cubicBezTo>
                  <a:pt x="185" y="292"/>
                  <a:pt x="186" y="293"/>
                  <a:pt x="186" y="294"/>
                </a:cubicBezTo>
                <a:cubicBezTo>
                  <a:pt x="187" y="295"/>
                  <a:pt x="187" y="296"/>
                  <a:pt x="188" y="297"/>
                </a:cubicBezTo>
                <a:cubicBezTo>
                  <a:pt x="188" y="299"/>
                  <a:pt x="188" y="299"/>
                  <a:pt x="189" y="300"/>
                </a:cubicBezTo>
                <a:cubicBezTo>
                  <a:pt x="189" y="300"/>
                  <a:pt x="189" y="299"/>
                  <a:pt x="190" y="299"/>
                </a:cubicBezTo>
                <a:cubicBezTo>
                  <a:pt x="190" y="300"/>
                  <a:pt x="191" y="301"/>
                  <a:pt x="191" y="301"/>
                </a:cubicBezTo>
                <a:cubicBezTo>
                  <a:pt x="192" y="302"/>
                  <a:pt x="192" y="302"/>
                  <a:pt x="192" y="302"/>
                </a:cubicBezTo>
                <a:cubicBezTo>
                  <a:pt x="192" y="303"/>
                  <a:pt x="191" y="304"/>
                  <a:pt x="191" y="304"/>
                </a:cubicBezTo>
                <a:cubicBezTo>
                  <a:pt x="191" y="304"/>
                  <a:pt x="190" y="304"/>
                  <a:pt x="190" y="304"/>
                </a:cubicBezTo>
                <a:cubicBezTo>
                  <a:pt x="190" y="304"/>
                  <a:pt x="190" y="303"/>
                  <a:pt x="190" y="302"/>
                </a:cubicBezTo>
                <a:cubicBezTo>
                  <a:pt x="189" y="302"/>
                  <a:pt x="188" y="301"/>
                  <a:pt x="188" y="301"/>
                </a:cubicBezTo>
                <a:cubicBezTo>
                  <a:pt x="187" y="300"/>
                  <a:pt x="184" y="298"/>
                  <a:pt x="183" y="297"/>
                </a:cubicBezTo>
                <a:cubicBezTo>
                  <a:pt x="183" y="296"/>
                  <a:pt x="184" y="295"/>
                  <a:pt x="183" y="295"/>
                </a:cubicBezTo>
                <a:cubicBezTo>
                  <a:pt x="183" y="294"/>
                  <a:pt x="183" y="293"/>
                  <a:pt x="182" y="292"/>
                </a:cubicBezTo>
                <a:cubicBezTo>
                  <a:pt x="182" y="292"/>
                  <a:pt x="181" y="292"/>
                  <a:pt x="181" y="292"/>
                </a:cubicBezTo>
                <a:cubicBezTo>
                  <a:pt x="180" y="291"/>
                  <a:pt x="180" y="291"/>
                  <a:pt x="180" y="291"/>
                </a:cubicBezTo>
                <a:cubicBezTo>
                  <a:pt x="178" y="291"/>
                  <a:pt x="175" y="288"/>
                  <a:pt x="174" y="287"/>
                </a:cubicBezTo>
                <a:cubicBezTo>
                  <a:pt x="175" y="287"/>
                  <a:pt x="176" y="287"/>
                  <a:pt x="177" y="286"/>
                </a:cubicBezTo>
                <a:cubicBezTo>
                  <a:pt x="178" y="285"/>
                  <a:pt x="176" y="283"/>
                  <a:pt x="175" y="283"/>
                </a:cubicBezTo>
                <a:cubicBezTo>
                  <a:pt x="175" y="282"/>
                  <a:pt x="172" y="281"/>
                  <a:pt x="172" y="280"/>
                </a:cubicBezTo>
                <a:cubicBezTo>
                  <a:pt x="172" y="280"/>
                  <a:pt x="172" y="279"/>
                  <a:pt x="171" y="278"/>
                </a:cubicBezTo>
                <a:cubicBezTo>
                  <a:pt x="171" y="278"/>
                  <a:pt x="171" y="278"/>
                  <a:pt x="170" y="278"/>
                </a:cubicBezTo>
                <a:cubicBezTo>
                  <a:pt x="170" y="277"/>
                  <a:pt x="170" y="276"/>
                  <a:pt x="170" y="276"/>
                </a:cubicBezTo>
                <a:cubicBezTo>
                  <a:pt x="169" y="275"/>
                  <a:pt x="168" y="274"/>
                  <a:pt x="169" y="272"/>
                </a:cubicBezTo>
                <a:cubicBezTo>
                  <a:pt x="168" y="272"/>
                  <a:pt x="168" y="272"/>
                  <a:pt x="168" y="271"/>
                </a:cubicBezTo>
                <a:cubicBezTo>
                  <a:pt x="168" y="271"/>
                  <a:pt x="168" y="271"/>
                  <a:pt x="168" y="270"/>
                </a:cubicBezTo>
                <a:cubicBezTo>
                  <a:pt x="167" y="269"/>
                  <a:pt x="165" y="264"/>
                  <a:pt x="164" y="266"/>
                </a:cubicBezTo>
                <a:cubicBezTo>
                  <a:pt x="163" y="265"/>
                  <a:pt x="163" y="265"/>
                  <a:pt x="163" y="265"/>
                </a:cubicBezTo>
                <a:cubicBezTo>
                  <a:pt x="163" y="265"/>
                  <a:pt x="163" y="265"/>
                  <a:pt x="163" y="264"/>
                </a:cubicBezTo>
                <a:cubicBezTo>
                  <a:pt x="161" y="264"/>
                  <a:pt x="161" y="263"/>
                  <a:pt x="160" y="263"/>
                </a:cubicBezTo>
                <a:cubicBezTo>
                  <a:pt x="159" y="263"/>
                  <a:pt x="158" y="263"/>
                  <a:pt x="157" y="263"/>
                </a:cubicBezTo>
                <a:cubicBezTo>
                  <a:pt x="156" y="262"/>
                  <a:pt x="156" y="262"/>
                  <a:pt x="156" y="262"/>
                </a:cubicBezTo>
                <a:cubicBezTo>
                  <a:pt x="156" y="261"/>
                  <a:pt x="156" y="261"/>
                  <a:pt x="156" y="260"/>
                </a:cubicBezTo>
                <a:cubicBezTo>
                  <a:pt x="156" y="260"/>
                  <a:pt x="156" y="260"/>
                  <a:pt x="155" y="260"/>
                </a:cubicBezTo>
                <a:cubicBezTo>
                  <a:pt x="156" y="259"/>
                  <a:pt x="152" y="257"/>
                  <a:pt x="152" y="255"/>
                </a:cubicBezTo>
                <a:cubicBezTo>
                  <a:pt x="153" y="255"/>
                  <a:pt x="152" y="254"/>
                  <a:pt x="152" y="254"/>
                </a:cubicBezTo>
                <a:cubicBezTo>
                  <a:pt x="151" y="253"/>
                  <a:pt x="151" y="253"/>
                  <a:pt x="150" y="252"/>
                </a:cubicBezTo>
                <a:cubicBezTo>
                  <a:pt x="150" y="252"/>
                  <a:pt x="150" y="251"/>
                  <a:pt x="150" y="251"/>
                </a:cubicBezTo>
                <a:cubicBezTo>
                  <a:pt x="150" y="251"/>
                  <a:pt x="150" y="250"/>
                  <a:pt x="150" y="250"/>
                </a:cubicBezTo>
                <a:cubicBezTo>
                  <a:pt x="150" y="250"/>
                  <a:pt x="150" y="250"/>
                  <a:pt x="150" y="250"/>
                </a:cubicBezTo>
                <a:cubicBezTo>
                  <a:pt x="151" y="251"/>
                  <a:pt x="151" y="251"/>
                  <a:pt x="151" y="252"/>
                </a:cubicBezTo>
                <a:cubicBezTo>
                  <a:pt x="151" y="251"/>
                  <a:pt x="151" y="251"/>
                  <a:pt x="151" y="251"/>
                </a:cubicBezTo>
                <a:cubicBezTo>
                  <a:pt x="151" y="251"/>
                  <a:pt x="150" y="250"/>
                  <a:pt x="150" y="249"/>
                </a:cubicBezTo>
                <a:cubicBezTo>
                  <a:pt x="150" y="249"/>
                  <a:pt x="150" y="249"/>
                  <a:pt x="150" y="249"/>
                </a:cubicBezTo>
                <a:cubicBezTo>
                  <a:pt x="150" y="250"/>
                  <a:pt x="150" y="250"/>
                  <a:pt x="150" y="250"/>
                </a:cubicBezTo>
                <a:cubicBezTo>
                  <a:pt x="150" y="250"/>
                  <a:pt x="150" y="250"/>
                  <a:pt x="149" y="250"/>
                </a:cubicBezTo>
                <a:cubicBezTo>
                  <a:pt x="146" y="246"/>
                  <a:pt x="146" y="246"/>
                  <a:pt x="146" y="246"/>
                </a:cubicBezTo>
                <a:cubicBezTo>
                  <a:pt x="146" y="246"/>
                  <a:pt x="146" y="246"/>
                  <a:pt x="146" y="246"/>
                </a:cubicBezTo>
                <a:cubicBezTo>
                  <a:pt x="146" y="246"/>
                  <a:pt x="146" y="245"/>
                  <a:pt x="146" y="244"/>
                </a:cubicBezTo>
                <a:cubicBezTo>
                  <a:pt x="146" y="244"/>
                  <a:pt x="146" y="244"/>
                  <a:pt x="146" y="244"/>
                </a:cubicBezTo>
                <a:cubicBezTo>
                  <a:pt x="146" y="242"/>
                  <a:pt x="144" y="242"/>
                  <a:pt x="144" y="241"/>
                </a:cubicBezTo>
                <a:cubicBezTo>
                  <a:pt x="144" y="239"/>
                  <a:pt x="145" y="238"/>
                  <a:pt x="145" y="236"/>
                </a:cubicBezTo>
                <a:cubicBezTo>
                  <a:pt x="145" y="235"/>
                  <a:pt x="143" y="231"/>
                  <a:pt x="143" y="230"/>
                </a:cubicBezTo>
                <a:cubicBezTo>
                  <a:pt x="144" y="230"/>
                  <a:pt x="144" y="229"/>
                  <a:pt x="144" y="229"/>
                </a:cubicBezTo>
                <a:cubicBezTo>
                  <a:pt x="144" y="229"/>
                  <a:pt x="145" y="228"/>
                  <a:pt x="145" y="228"/>
                </a:cubicBezTo>
                <a:cubicBezTo>
                  <a:pt x="145" y="228"/>
                  <a:pt x="144" y="227"/>
                  <a:pt x="144" y="227"/>
                </a:cubicBezTo>
                <a:cubicBezTo>
                  <a:pt x="144" y="226"/>
                  <a:pt x="145" y="224"/>
                  <a:pt x="145" y="223"/>
                </a:cubicBezTo>
                <a:cubicBezTo>
                  <a:pt x="145" y="221"/>
                  <a:pt x="145" y="219"/>
                  <a:pt x="145" y="217"/>
                </a:cubicBezTo>
                <a:cubicBezTo>
                  <a:pt x="145" y="217"/>
                  <a:pt x="146" y="217"/>
                  <a:pt x="146" y="217"/>
                </a:cubicBezTo>
                <a:cubicBezTo>
                  <a:pt x="146" y="217"/>
                  <a:pt x="145" y="217"/>
                  <a:pt x="145" y="217"/>
                </a:cubicBezTo>
                <a:cubicBezTo>
                  <a:pt x="145" y="216"/>
                  <a:pt x="145" y="215"/>
                  <a:pt x="145" y="215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4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12"/>
                  <a:pt x="143" y="211"/>
                  <a:pt x="143" y="209"/>
                </a:cubicBezTo>
                <a:cubicBezTo>
                  <a:pt x="144" y="208"/>
                  <a:pt x="145" y="209"/>
                  <a:pt x="146" y="209"/>
                </a:cubicBezTo>
                <a:cubicBezTo>
                  <a:pt x="148" y="210"/>
                  <a:pt x="149" y="209"/>
                  <a:pt x="149" y="211"/>
                </a:cubicBezTo>
                <a:cubicBezTo>
                  <a:pt x="149" y="211"/>
                  <a:pt x="148" y="212"/>
                  <a:pt x="148" y="212"/>
                </a:cubicBezTo>
                <a:cubicBezTo>
                  <a:pt x="148" y="212"/>
                  <a:pt x="148" y="212"/>
                  <a:pt x="148" y="212"/>
                </a:cubicBezTo>
                <a:cubicBezTo>
                  <a:pt x="149" y="213"/>
                  <a:pt x="149" y="213"/>
                  <a:pt x="149" y="213"/>
                </a:cubicBezTo>
                <a:cubicBezTo>
                  <a:pt x="150" y="212"/>
                  <a:pt x="151" y="211"/>
                  <a:pt x="151" y="209"/>
                </a:cubicBezTo>
                <a:cubicBezTo>
                  <a:pt x="150" y="208"/>
                  <a:pt x="150" y="208"/>
                  <a:pt x="150" y="207"/>
                </a:cubicBezTo>
                <a:cubicBezTo>
                  <a:pt x="149" y="206"/>
                  <a:pt x="147" y="205"/>
                  <a:pt x="148" y="204"/>
                </a:cubicBezTo>
                <a:cubicBezTo>
                  <a:pt x="147" y="204"/>
                  <a:pt x="147" y="204"/>
                  <a:pt x="146" y="204"/>
                </a:cubicBezTo>
                <a:cubicBezTo>
                  <a:pt x="146" y="203"/>
                  <a:pt x="146" y="203"/>
                  <a:pt x="145" y="202"/>
                </a:cubicBezTo>
                <a:cubicBezTo>
                  <a:pt x="145" y="202"/>
                  <a:pt x="145" y="203"/>
                  <a:pt x="144" y="203"/>
                </a:cubicBezTo>
                <a:cubicBezTo>
                  <a:pt x="143" y="202"/>
                  <a:pt x="143" y="201"/>
                  <a:pt x="142" y="199"/>
                </a:cubicBezTo>
                <a:cubicBezTo>
                  <a:pt x="141" y="200"/>
                  <a:pt x="139" y="199"/>
                  <a:pt x="138" y="199"/>
                </a:cubicBezTo>
                <a:cubicBezTo>
                  <a:pt x="138" y="198"/>
                  <a:pt x="138" y="198"/>
                  <a:pt x="137" y="197"/>
                </a:cubicBezTo>
                <a:cubicBezTo>
                  <a:pt x="136" y="198"/>
                  <a:pt x="134" y="198"/>
                  <a:pt x="133" y="197"/>
                </a:cubicBezTo>
                <a:cubicBezTo>
                  <a:pt x="133" y="196"/>
                  <a:pt x="134" y="195"/>
                  <a:pt x="134" y="195"/>
                </a:cubicBezTo>
                <a:cubicBezTo>
                  <a:pt x="134" y="194"/>
                  <a:pt x="133" y="194"/>
                  <a:pt x="132" y="194"/>
                </a:cubicBezTo>
                <a:cubicBezTo>
                  <a:pt x="132" y="194"/>
                  <a:pt x="132" y="194"/>
                  <a:pt x="132" y="194"/>
                </a:cubicBezTo>
                <a:cubicBezTo>
                  <a:pt x="133" y="193"/>
                  <a:pt x="133" y="193"/>
                  <a:pt x="134" y="192"/>
                </a:cubicBezTo>
                <a:cubicBezTo>
                  <a:pt x="135" y="192"/>
                  <a:pt x="135" y="192"/>
                  <a:pt x="135" y="191"/>
                </a:cubicBezTo>
                <a:cubicBezTo>
                  <a:pt x="134" y="191"/>
                  <a:pt x="133" y="192"/>
                  <a:pt x="132" y="191"/>
                </a:cubicBezTo>
                <a:cubicBezTo>
                  <a:pt x="132" y="190"/>
                  <a:pt x="132" y="190"/>
                  <a:pt x="132" y="189"/>
                </a:cubicBezTo>
                <a:cubicBezTo>
                  <a:pt x="132" y="189"/>
                  <a:pt x="131" y="189"/>
                  <a:pt x="131" y="189"/>
                </a:cubicBezTo>
                <a:cubicBezTo>
                  <a:pt x="130" y="188"/>
                  <a:pt x="129" y="187"/>
                  <a:pt x="130" y="185"/>
                </a:cubicBezTo>
                <a:cubicBezTo>
                  <a:pt x="129" y="186"/>
                  <a:pt x="128" y="186"/>
                  <a:pt x="128" y="186"/>
                </a:cubicBezTo>
                <a:cubicBezTo>
                  <a:pt x="126" y="186"/>
                  <a:pt x="125" y="184"/>
                  <a:pt x="125" y="182"/>
                </a:cubicBezTo>
                <a:cubicBezTo>
                  <a:pt x="125" y="181"/>
                  <a:pt x="126" y="181"/>
                  <a:pt x="126" y="180"/>
                </a:cubicBezTo>
                <a:cubicBezTo>
                  <a:pt x="126" y="180"/>
                  <a:pt x="126" y="179"/>
                  <a:pt x="126" y="179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5" y="180"/>
                  <a:pt x="124" y="180"/>
                  <a:pt x="124" y="180"/>
                </a:cubicBezTo>
                <a:cubicBezTo>
                  <a:pt x="124" y="180"/>
                  <a:pt x="124" y="180"/>
                  <a:pt x="123" y="180"/>
                </a:cubicBezTo>
                <a:cubicBezTo>
                  <a:pt x="123" y="179"/>
                  <a:pt x="124" y="178"/>
                  <a:pt x="123" y="178"/>
                </a:cubicBezTo>
                <a:cubicBezTo>
                  <a:pt x="123" y="177"/>
                  <a:pt x="122" y="176"/>
                  <a:pt x="122" y="175"/>
                </a:cubicBezTo>
                <a:cubicBezTo>
                  <a:pt x="120" y="175"/>
                  <a:pt x="120" y="176"/>
                  <a:pt x="118" y="176"/>
                </a:cubicBezTo>
                <a:cubicBezTo>
                  <a:pt x="118" y="175"/>
                  <a:pt x="119" y="174"/>
                  <a:pt x="119" y="173"/>
                </a:cubicBezTo>
                <a:cubicBezTo>
                  <a:pt x="118" y="172"/>
                  <a:pt x="116" y="171"/>
                  <a:pt x="115" y="170"/>
                </a:cubicBezTo>
                <a:cubicBezTo>
                  <a:pt x="115" y="169"/>
                  <a:pt x="114" y="168"/>
                  <a:pt x="114" y="167"/>
                </a:cubicBezTo>
                <a:cubicBezTo>
                  <a:pt x="114" y="167"/>
                  <a:pt x="114" y="167"/>
                  <a:pt x="114" y="167"/>
                </a:cubicBezTo>
                <a:cubicBezTo>
                  <a:pt x="114" y="167"/>
                  <a:pt x="114" y="167"/>
                  <a:pt x="114" y="166"/>
                </a:cubicBezTo>
                <a:cubicBezTo>
                  <a:pt x="113" y="166"/>
                  <a:pt x="113" y="166"/>
                  <a:pt x="112" y="165"/>
                </a:cubicBezTo>
                <a:cubicBezTo>
                  <a:pt x="112" y="164"/>
                  <a:pt x="111" y="164"/>
                  <a:pt x="110" y="164"/>
                </a:cubicBezTo>
                <a:cubicBezTo>
                  <a:pt x="109" y="163"/>
                  <a:pt x="109" y="161"/>
                  <a:pt x="109" y="16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7" y="162"/>
                  <a:pt x="109" y="163"/>
                  <a:pt x="109" y="164"/>
                </a:cubicBezTo>
                <a:cubicBezTo>
                  <a:pt x="108" y="164"/>
                  <a:pt x="108" y="164"/>
                  <a:pt x="108" y="164"/>
                </a:cubicBezTo>
                <a:cubicBezTo>
                  <a:pt x="107" y="164"/>
                  <a:pt x="107" y="163"/>
                  <a:pt x="106" y="162"/>
                </a:cubicBezTo>
                <a:cubicBezTo>
                  <a:pt x="105" y="162"/>
                  <a:pt x="104" y="162"/>
                  <a:pt x="103" y="162"/>
                </a:cubicBezTo>
                <a:cubicBezTo>
                  <a:pt x="103" y="162"/>
                  <a:pt x="103" y="162"/>
                  <a:pt x="103" y="162"/>
                </a:cubicBezTo>
                <a:cubicBezTo>
                  <a:pt x="103" y="162"/>
                  <a:pt x="103" y="162"/>
                  <a:pt x="103" y="162"/>
                </a:cubicBezTo>
                <a:cubicBezTo>
                  <a:pt x="104" y="162"/>
                  <a:pt x="105" y="163"/>
                  <a:pt x="105" y="164"/>
                </a:cubicBezTo>
                <a:cubicBezTo>
                  <a:pt x="104" y="164"/>
                  <a:pt x="103" y="164"/>
                  <a:pt x="103" y="164"/>
                </a:cubicBezTo>
                <a:cubicBezTo>
                  <a:pt x="101" y="163"/>
                  <a:pt x="100" y="161"/>
                  <a:pt x="98" y="161"/>
                </a:cubicBezTo>
                <a:cubicBezTo>
                  <a:pt x="98" y="161"/>
                  <a:pt x="97" y="160"/>
                  <a:pt x="97" y="160"/>
                </a:cubicBezTo>
                <a:cubicBezTo>
                  <a:pt x="96" y="160"/>
                  <a:pt x="95" y="159"/>
                  <a:pt x="94" y="159"/>
                </a:cubicBezTo>
                <a:cubicBezTo>
                  <a:pt x="95" y="159"/>
                  <a:pt x="95" y="158"/>
                  <a:pt x="95" y="158"/>
                </a:cubicBezTo>
                <a:cubicBezTo>
                  <a:pt x="95" y="157"/>
                  <a:pt x="95" y="157"/>
                  <a:pt x="95" y="157"/>
                </a:cubicBezTo>
                <a:cubicBezTo>
                  <a:pt x="94" y="157"/>
                  <a:pt x="93" y="157"/>
                  <a:pt x="92" y="158"/>
                </a:cubicBezTo>
                <a:cubicBezTo>
                  <a:pt x="91" y="158"/>
                  <a:pt x="90" y="157"/>
                  <a:pt x="89" y="157"/>
                </a:cubicBezTo>
                <a:cubicBezTo>
                  <a:pt x="89" y="157"/>
                  <a:pt x="89" y="156"/>
                  <a:pt x="88" y="156"/>
                </a:cubicBezTo>
                <a:cubicBezTo>
                  <a:pt x="87" y="156"/>
                  <a:pt x="87" y="156"/>
                  <a:pt x="86" y="156"/>
                </a:cubicBezTo>
                <a:cubicBezTo>
                  <a:pt x="85" y="157"/>
                  <a:pt x="84" y="156"/>
                  <a:pt x="83" y="156"/>
                </a:cubicBezTo>
                <a:cubicBezTo>
                  <a:pt x="82" y="156"/>
                  <a:pt x="80" y="156"/>
                  <a:pt x="79" y="156"/>
                </a:cubicBezTo>
                <a:cubicBezTo>
                  <a:pt x="78" y="156"/>
                  <a:pt x="77" y="155"/>
                  <a:pt x="77" y="154"/>
                </a:cubicBezTo>
                <a:cubicBezTo>
                  <a:pt x="76" y="154"/>
                  <a:pt x="76" y="154"/>
                  <a:pt x="75" y="155"/>
                </a:cubicBezTo>
                <a:cubicBezTo>
                  <a:pt x="74" y="154"/>
                  <a:pt x="73" y="153"/>
                  <a:pt x="72" y="152"/>
                </a:cubicBezTo>
                <a:cubicBezTo>
                  <a:pt x="70" y="152"/>
                  <a:pt x="69" y="152"/>
                  <a:pt x="67" y="151"/>
                </a:cubicBezTo>
                <a:cubicBezTo>
                  <a:pt x="67" y="151"/>
                  <a:pt x="66" y="151"/>
                  <a:pt x="66" y="151"/>
                </a:cubicBezTo>
                <a:cubicBezTo>
                  <a:pt x="66" y="152"/>
                  <a:pt x="66" y="152"/>
                  <a:pt x="66" y="152"/>
                </a:cubicBezTo>
                <a:cubicBezTo>
                  <a:pt x="65" y="152"/>
                  <a:pt x="65" y="153"/>
                  <a:pt x="64" y="154"/>
                </a:cubicBezTo>
                <a:cubicBezTo>
                  <a:pt x="66" y="155"/>
                  <a:pt x="67" y="154"/>
                  <a:pt x="66" y="157"/>
                </a:cubicBezTo>
                <a:cubicBezTo>
                  <a:pt x="64" y="157"/>
                  <a:pt x="64" y="156"/>
                  <a:pt x="63" y="156"/>
                </a:cubicBezTo>
                <a:cubicBezTo>
                  <a:pt x="62" y="156"/>
                  <a:pt x="61" y="157"/>
                  <a:pt x="60" y="158"/>
                </a:cubicBezTo>
                <a:cubicBezTo>
                  <a:pt x="60" y="158"/>
                  <a:pt x="59" y="158"/>
                  <a:pt x="59" y="158"/>
                </a:cubicBezTo>
                <a:cubicBezTo>
                  <a:pt x="57" y="159"/>
                  <a:pt x="57" y="160"/>
                  <a:pt x="55" y="161"/>
                </a:cubicBezTo>
                <a:cubicBezTo>
                  <a:pt x="55" y="159"/>
                  <a:pt x="55" y="159"/>
                  <a:pt x="56" y="159"/>
                </a:cubicBezTo>
                <a:cubicBezTo>
                  <a:pt x="56" y="158"/>
                  <a:pt x="55" y="157"/>
                  <a:pt x="55" y="157"/>
                </a:cubicBezTo>
                <a:cubicBezTo>
                  <a:pt x="55" y="156"/>
                  <a:pt x="56" y="156"/>
                  <a:pt x="56" y="155"/>
                </a:cubicBezTo>
                <a:cubicBezTo>
                  <a:pt x="57" y="154"/>
                  <a:pt x="57" y="153"/>
                  <a:pt x="59" y="152"/>
                </a:cubicBezTo>
                <a:cubicBezTo>
                  <a:pt x="60" y="152"/>
                  <a:pt x="62" y="152"/>
                  <a:pt x="63" y="152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61" y="151"/>
                  <a:pt x="60" y="149"/>
                  <a:pt x="58" y="150"/>
                </a:cubicBezTo>
                <a:cubicBezTo>
                  <a:pt x="57" y="151"/>
                  <a:pt x="56" y="152"/>
                  <a:pt x="55" y="153"/>
                </a:cubicBezTo>
                <a:cubicBezTo>
                  <a:pt x="55" y="153"/>
                  <a:pt x="54" y="153"/>
                  <a:pt x="53" y="153"/>
                </a:cubicBezTo>
                <a:cubicBezTo>
                  <a:pt x="53" y="154"/>
                  <a:pt x="53" y="154"/>
                  <a:pt x="52" y="155"/>
                </a:cubicBezTo>
                <a:cubicBezTo>
                  <a:pt x="52" y="155"/>
                  <a:pt x="52" y="155"/>
                  <a:pt x="51" y="155"/>
                </a:cubicBezTo>
                <a:cubicBezTo>
                  <a:pt x="52" y="159"/>
                  <a:pt x="47" y="157"/>
                  <a:pt x="47" y="161"/>
                </a:cubicBezTo>
                <a:cubicBezTo>
                  <a:pt x="47" y="161"/>
                  <a:pt x="47" y="161"/>
                  <a:pt x="47" y="161"/>
                </a:cubicBezTo>
                <a:cubicBezTo>
                  <a:pt x="48" y="161"/>
                  <a:pt x="49" y="161"/>
                  <a:pt x="49" y="162"/>
                </a:cubicBezTo>
                <a:cubicBezTo>
                  <a:pt x="49" y="163"/>
                  <a:pt x="48" y="163"/>
                  <a:pt x="47" y="164"/>
                </a:cubicBezTo>
                <a:cubicBezTo>
                  <a:pt x="47" y="164"/>
                  <a:pt x="46" y="165"/>
                  <a:pt x="45" y="166"/>
                </a:cubicBezTo>
                <a:cubicBezTo>
                  <a:pt x="44" y="166"/>
                  <a:pt x="43" y="166"/>
                  <a:pt x="42" y="166"/>
                </a:cubicBezTo>
                <a:cubicBezTo>
                  <a:pt x="41" y="167"/>
                  <a:pt x="40" y="168"/>
                  <a:pt x="39" y="169"/>
                </a:cubicBezTo>
                <a:cubicBezTo>
                  <a:pt x="39" y="169"/>
                  <a:pt x="39" y="170"/>
                  <a:pt x="40" y="170"/>
                </a:cubicBezTo>
                <a:cubicBezTo>
                  <a:pt x="39" y="171"/>
                  <a:pt x="37" y="171"/>
                  <a:pt x="35" y="172"/>
                </a:cubicBezTo>
                <a:cubicBezTo>
                  <a:pt x="35" y="172"/>
                  <a:pt x="33" y="173"/>
                  <a:pt x="33" y="173"/>
                </a:cubicBezTo>
                <a:cubicBezTo>
                  <a:pt x="33" y="174"/>
                  <a:pt x="32" y="174"/>
                  <a:pt x="32" y="175"/>
                </a:cubicBezTo>
                <a:cubicBezTo>
                  <a:pt x="31" y="176"/>
                  <a:pt x="27" y="177"/>
                  <a:pt x="26" y="175"/>
                </a:cubicBezTo>
                <a:cubicBezTo>
                  <a:pt x="26" y="175"/>
                  <a:pt x="26" y="175"/>
                  <a:pt x="26" y="175"/>
                </a:cubicBezTo>
                <a:cubicBezTo>
                  <a:pt x="27" y="174"/>
                  <a:pt x="29" y="172"/>
                  <a:pt x="30" y="172"/>
                </a:cubicBezTo>
                <a:cubicBezTo>
                  <a:pt x="31" y="172"/>
                  <a:pt x="32" y="172"/>
                  <a:pt x="32" y="172"/>
                </a:cubicBezTo>
                <a:cubicBezTo>
                  <a:pt x="32" y="172"/>
                  <a:pt x="32" y="172"/>
                  <a:pt x="32" y="172"/>
                </a:cubicBezTo>
                <a:cubicBezTo>
                  <a:pt x="32" y="171"/>
                  <a:pt x="32" y="170"/>
                  <a:pt x="33" y="170"/>
                </a:cubicBezTo>
                <a:cubicBezTo>
                  <a:pt x="33" y="170"/>
                  <a:pt x="35" y="169"/>
                  <a:pt x="36" y="168"/>
                </a:cubicBezTo>
                <a:cubicBezTo>
                  <a:pt x="36" y="167"/>
                  <a:pt x="35" y="166"/>
                  <a:pt x="36" y="165"/>
                </a:cubicBezTo>
                <a:cubicBezTo>
                  <a:pt x="36" y="164"/>
                  <a:pt x="37" y="164"/>
                  <a:pt x="37" y="164"/>
                </a:cubicBezTo>
                <a:cubicBezTo>
                  <a:pt x="37" y="163"/>
                  <a:pt x="37" y="163"/>
                  <a:pt x="37" y="162"/>
                </a:cubicBezTo>
                <a:cubicBezTo>
                  <a:pt x="37" y="162"/>
                  <a:pt x="37" y="162"/>
                  <a:pt x="37" y="162"/>
                </a:cubicBezTo>
                <a:cubicBezTo>
                  <a:pt x="36" y="162"/>
                  <a:pt x="35" y="163"/>
                  <a:pt x="34" y="163"/>
                </a:cubicBezTo>
                <a:cubicBezTo>
                  <a:pt x="33" y="162"/>
                  <a:pt x="33" y="162"/>
                  <a:pt x="33" y="161"/>
                </a:cubicBezTo>
                <a:cubicBezTo>
                  <a:pt x="32" y="161"/>
                  <a:pt x="32" y="162"/>
                  <a:pt x="32" y="162"/>
                </a:cubicBezTo>
                <a:cubicBezTo>
                  <a:pt x="31" y="163"/>
                  <a:pt x="32" y="163"/>
                  <a:pt x="32" y="164"/>
                </a:cubicBezTo>
                <a:cubicBezTo>
                  <a:pt x="30" y="164"/>
                  <a:pt x="29" y="162"/>
                  <a:pt x="28" y="162"/>
                </a:cubicBezTo>
                <a:cubicBezTo>
                  <a:pt x="26" y="161"/>
                  <a:pt x="26" y="162"/>
                  <a:pt x="24" y="163"/>
                </a:cubicBezTo>
                <a:cubicBezTo>
                  <a:pt x="24" y="163"/>
                  <a:pt x="22" y="163"/>
                  <a:pt x="22" y="162"/>
                </a:cubicBezTo>
                <a:cubicBezTo>
                  <a:pt x="21" y="161"/>
                  <a:pt x="21" y="160"/>
                  <a:pt x="22" y="159"/>
                </a:cubicBezTo>
                <a:cubicBezTo>
                  <a:pt x="22" y="158"/>
                  <a:pt x="21" y="156"/>
                  <a:pt x="20" y="156"/>
                </a:cubicBezTo>
                <a:cubicBezTo>
                  <a:pt x="19" y="156"/>
                  <a:pt x="15" y="158"/>
                  <a:pt x="15" y="157"/>
                </a:cubicBezTo>
                <a:cubicBezTo>
                  <a:pt x="14" y="157"/>
                  <a:pt x="12" y="154"/>
                  <a:pt x="11" y="154"/>
                </a:cubicBezTo>
                <a:cubicBezTo>
                  <a:pt x="11" y="154"/>
                  <a:pt x="11" y="154"/>
                  <a:pt x="11" y="154"/>
                </a:cubicBezTo>
                <a:cubicBezTo>
                  <a:pt x="12" y="153"/>
                  <a:pt x="12" y="153"/>
                  <a:pt x="12" y="152"/>
                </a:cubicBezTo>
                <a:cubicBezTo>
                  <a:pt x="14" y="153"/>
                  <a:pt x="15" y="154"/>
                  <a:pt x="16" y="153"/>
                </a:cubicBezTo>
                <a:cubicBezTo>
                  <a:pt x="16" y="153"/>
                  <a:pt x="16" y="153"/>
                  <a:pt x="16" y="153"/>
                </a:cubicBezTo>
                <a:cubicBezTo>
                  <a:pt x="16" y="152"/>
                  <a:pt x="16" y="152"/>
                  <a:pt x="15" y="151"/>
                </a:cubicBezTo>
                <a:cubicBezTo>
                  <a:pt x="14" y="151"/>
                  <a:pt x="14" y="152"/>
                  <a:pt x="13" y="152"/>
                </a:cubicBezTo>
                <a:cubicBezTo>
                  <a:pt x="12" y="151"/>
                  <a:pt x="11" y="150"/>
                  <a:pt x="9" y="150"/>
                </a:cubicBezTo>
                <a:cubicBezTo>
                  <a:pt x="8" y="149"/>
                  <a:pt x="8" y="149"/>
                  <a:pt x="8" y="148"/>
                </a:cubicBezTo>
                <a:cubicBezTo>
                  <a:pt x="8" y="148"/>
                  <a:pt x="9" y="148"/>
                  <a:pt x="9" y="147"/>
                </a:cubicBezTo>
                <a:cubicBezTo>
                  <a:pt x="9" y="147"/>
                  <a:pt x="9" y="146"/>
                  <a:pt x="9" y="146"/>
                </a:cubicBezTo>
                <a:cubicBezTo>
                  <a:pt x="9" y="146"/>
                  <a:pt x="10" y="146"/>
                  <a:pt x="10" y="146"/>
                </a:cubicBezTo>
                <a:cubicBezTo>
                  <a:pt x="10" y="145"/>
                  <a:pt x="10" y="145"/>
                  <a:pt x="10" y="144"/>
                </a:cubicBezTo>
                <a:cubicBezTo>
                  <a:pt x="11" y="144"/>
                  <a:pt x="11" y="144"/>
                  <a:pt x="12" y="143"/>
                </a:cubicBezTo>
                <a:cubicBezTo>
                  <a:pt x="12" y="142"/>
                  <a:pt x="13" y="141"/>
                  <a:pt x="14" y="140"/>
                </a:cubicBezTo>
                <a:cubicBezTo>
                  <a:pt x="15" y="140"/>
                  <a:pt x="17" y="141"/>
                  <a:pt x="17" y="141"/>
                </a:cubicBezTo>
                <a:cubicBezTo>
                  <a:pt x="19" y="141"/>
                  <a:pt x="19" y="140"/>
                  <a:pt x="20" y="139"/>
                </a:cubicBezTo>
                <a:cubicBezTo>
                  <a:pt x="21" y="139"/>
                  <a:pt x="23" y="139"/>
                  <a:pt x="24" y="139"/>
                </a:cubicBezTo>
                <a:cubicBezTo>
                  <a:pt x="25" y="138"/>
                  <a:pt x="25" y="138"/>
                  <a:pt x="25" y="138"/>
                </a:cubicBezTo>
                <a:cubicBezTo>
                  <a:pt x="25" y="136"/>
                  <a:pt x="24" y="135"/>
                  <a:pt x="24" y="134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4" y="134"/>
                  <a:pt x="25" y="134"/>
                  <a:pt x="25" y="133"/>
                </a:cubicBezTo>
                <a:cubicBezTo>
                  <a:pt x="25" y="133"/>
                  <a:pt x="25" y="133"/>
                  <a:pt x="25" y="133"/>
                </a:cubicBezTo>
                <a:cubicBezTo>
                  <a:pt x="25" y="132"/>
                  <a:pt x="25" y="132"/>
                  <a:pt x="24" y="131"/>
                </a:cubicBezTo>
                <a:cubicBezTo>
                  <a:pt x="23" y="132"/>
                  <a:pt x="22" y="132"/>
                  <a:pt x="21" y="132"/>
                </a:cubicBezTo>
                <a:cubicBezTo>
                  <a:pt x="20" y="133"/>
                  <a:pt x="19" y="133"/>
                  <a:pt x="19" y="134"/>
                </a:cubicBezTo>
                <a:cubicBezTo>
                  <a:pt x="18" y="134"/>
                  <a:pt x="16" y="133"/>
                  <a:pt x="15" y="133"/>
                </a:cubicBezTo>
                <a:cubicBezTo>
                  <a:pt x="14" y="133"/>
                  <a:pt x="12" y="133"/>
                  <a:pt x="11" y="133"/>
                </a:cubicBezTo>
                <a:cubicBezTo>
                  <a:pt x="10" y="134"/>
                  <a:pt x="7" y="133"/>
                  <a:pt x="6" y="132"/>
                </a:cubicBezTo>
                <a:cubicBezTo>
                  <a:pt x="6" y="132"/>
                  <a:pt x="6" y="131"/>
                  <a:pt x="6" y="130"/>
                </a:cubicBezTo>
                <a:cubicBezTo>
                  <a:pt x="6" y="130"/>
                  <a:pt x="6" y="130"/>
                  <a:pt x="7" y="130"/>
                </a:cubicBezTo>
                <a:cubicBezTo>
                  <a:pt x="8" y="130"/>
                  <a:pt x="9" y="130"/>
                  <a:pt x="9" y="130"/>
                </a:cubicBezTo>
                <a:cubicBezTo>
                  <a:pt x="7" y="129"/>
                  <a:pt x="4" y="128"/>
                  <a:pt x="1" y="127"/>
                </a:cubicBezTo>
                <a:cubicBezTo>
                  <a:pt x="1" y="127"/>
                  <a:pt x="2" y="127"/>
                  <a:pt x="2" y="127"/>
                </a:cubicBezTo>
                <a:cubicBezTo>
                  <a:pt x="4" y="126"/>
                  <a:pt x="6" y="126"/>
                  <a:pt x="8" y="125"/>
                </a:cubicBezTo>
                <a:cubicBezTo>
                  <a:pt x="10" y="124"/>
                  <a:pt x="13" y="122"/>
                  <a:pt x="16" y="123"/>
                </a:cubicBezTo>
                <a:cubicBezTo>
                  <a:pt x="16" y="123"/>
                  <a:pt x="15" y="124"/>
                  <a:pt x="16" y="125"/>
                </a:cubicBezTo>
                <a:cubicBezTo>
                  <a:pt x="19" y="125"/>
                  <a:pt x="21" y="126"/>
                  <a:pt x="24" y="124"/>
                </a:cubicBezTo>
                <a:cubicBezTo>
                  <a:pt x="25" y="124"/>
                  <a:pt x="27" y="125"/>
                  <a:pt x="28" y="124"/>
                </a:cubicBezTo>
                <a:cubicBezTo>
                  <a:pt x="28" y="123"/>
                  <a:pt x="28" y="123"/>
                  <a:pt x="28" y="123"/>
                </a:cubicBezTo>
                <a:cubicBezTo>
                  <a:pt x="27" y="123"/>
                  <a:pt x="22" y="122"/>
                  <a:pt x="22" y="122"/>
                </a:cubicBezTo>
                <a:cubicBezTo>
                  <a:pt x="22" y="121"/>
                  <a:pt x="22" y="120"/>
                  <a:pt x="22" y="120"/>
                </a:cubicBezTo>
                <a:cubicBezTo>
                  <a:pt x="20" y="120"/>
                  <a:pt x="18" y="119"/>
                  <a:pt x="16" y="119"/>
                </a:cubicBezTo>
                <a:cubicBezTo>
                  <a:pt x="16" y="116"/>
                  <a:pt x="8" y="113"/>
                  <a:pt x="6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7" y="112"/>
                  <a:pt x="7" y="111"/>
                  <a:pt x="7" y="110"/>
                </a:cubicBezTo>
                <a:cubicBezTo>
                  <a:pt x="10" y="110"/>
                  <a:pt x="14" y="110"/>
                  <a:pt x="16" y="108"/>
                </a:cubicBezTo>
                <a:cubicBezTo>
                  <a:pt x="16" y="107"/>
                  <a:pt x="16" y="107"/>
                  <a:pt x="17" y="106"/>
                </a:cubicBezTo>
                <a:cubicBezTo>
                  <a:pt x="17" y="105"/>
                  <a:pt x="19" y="103"/>
                  <a:pt x="20" y="102"/>
                </a:cubicBezTo>
                <a:cubicBezTo>
                  <a:pt x="21" y="102"/>
                  <a:pt x="24" y="101"/>
                  <a:pt x="25" y="101"/>
                </a:cubicBezTo>
                <a:cubicBezTo>
                  <a:pt x="26" y="101"/>
                  <a:pt x="27" y="101"/>
                  <a:pt x="28" y="101"/>
                </a:cubicBezTo>
                <a:cubicBezTo>
                  <a:pt x="28" y="101"/>
                  <a:pt x="28" y="100"/>
                  <a:pt x="28" y="100"/>
                </a:cubicBezTo>
                <a:cubicBezTo>
                  <a:pt x="28" y="100"/>
                  <a:pt x="28" y="99"/>
                  <a:pt x="27" y="99"/>
                </a:cubicBezTo>
                <a:cubicBezTo>
                  <a:pt x="27" y="99"/>
                  <a:pt x="27" y="98"/>
                  <a:pt x="27" y="98"/>
                </a:cubicBezTo>
                <a:cubicBezTo>
                  <a:pt x="30" y="98"/>
                  <a:pt x="33" y="98"/>
                  <a:pt x="35" y="98"/>
                </a:cubicBezTo>
                <a:cubicBezTo>
                  <a:pt x="36" y="97"/>
                  <a:pt x="37" y="96"/>
                  <a:pt x="38" y="95"/>
                </a:cubicBezTo>
                <a:cubicBezTo>
                  <a:pt x="40" y="95"/>
                  <a:pt x="41" y="96"/>
                  <a:pt x="41" y="97"/>
                </a:cubicBezTo>
                <a:cubicBezTo>
                  <a:pt x="41" y="97"/>
                  <a:pt x="41" y="97"/>
                  <a:pt x="41" y="98"/>
                </a:cubicBezTo>
                <a:cubicBezTo>
                  <a:pt x="41" y="98"/>
                  <a:pt x="41" y="98"/>
                  <a:pt x="41" y="98"/>
                </a:cubicBezTo>
                <a:cubicBezTo>
                  <a:pt x="41" y="98"/>
                  <a:pt x="42" y="98"/>
                  <a:pt x="43" y="98"/>
                </a:cubicBezTo>
                <a:cubicBezTo>
                  <a:pt x="43" y="98"/>
                  <a:pt x="44" y="97"/>
                  <a:pt x="44" y="97"/>
                </a:cubicBezTo>
                <a:cubicBezTo>
                  <a:pt x="45" y="97"/>
                  <a:pt x="45" y="97"/>
                  <a:pt x="46" y="97"/>
                </a:cubicBezTo>
                <a:cubicBezTo>
                  <a:pt x="48" y="98"/>
                  <a:pt x="49" y="98"/>
                  <a:pt x="51" y="98"/>
                </a:cubicBezTo>
                <a:cubicBezTo>
                  <a:pt x="52" y="98"/>
                  <a:pt x="53" y="100"/>
                  <a:pt x="54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6" y="100"/>
                  <a:pt x="58" y="101"/>
                  <a:pt x="59" y="100"/>
                </a:cubicBezTo>
                <a:cubicBezTo>
                  <a:pt x="61" y="100"/>
                  <a:pt x="62" y="100"/>
                  <a:pt x="63" y="100"/>
                </a:cubicBezTo>
                <a:cubicBezTo>
                  <a:pt x="65" y="100"/>
                  <a:pt x="66" y="101"/>
                  <a:pt x="68" y="101"/>
                </a:cubicBezTo>
                <a:cubicBezTo>
                  <a:pt x="70" y="101"/>
                  <a:pt x="71" y="102"/>
                  <a:pt x="73" y="102"/>
                </a:cubicBezTo>
                <a:cubicBezTo>
                  <a:pt x="74" y="102"/>
                  <a:pt x="75" y="102"/>
                  <a:pt x="76" y="103"/>
                </a:cubicBezTo>
                <a:cubicBezTo>
                  <a:pt x="78" y="102"/>
                  <a:pt x="80" y="102"/>
                  <a:pt x="82" y="102"/>
                </a:cubicBezTo>
                <a:cubicBezTo>
                  <a:pt x="85" y="103"/>
                  <a:pt x="87" y="105"/>
                  <a:pt x="89" y="106"/>
                </a:cubicBezTo>
                <a:cubicBezTo>
                  <a:pt x="90" y="106"/>
                  <a:pt x="91" y="105"/>
                  <a:pt x="92" y="105"/>
                </a:cubicBezTo>
                <a:cubicBezTo>
                  <a:pt x="94" y="106"/>
                  <a:pt x="95" y="106"/>
                  <a:pt x="96" y="107"/>
                </a:cubicBezTo>
                <a:cubicBezTo>
                  <a:pt x="98" y="108"/>
                  <a:pt x="99" y="109"/>
                  <a:pt x="101" y="109"/>
                </a:cubicBezTo>
                <a:cubicBezTo>
                  <a:pt x="102" y="109"/>
                  <a:pt x="104" y="109"/>
                  <a:pt x="105" y="110"/>
                </a:cubicBezTo>
                <a:cubicBezTo>
                  <a:pt x="106" y="110"/>
                  <a:pt x="107" y="111"/>
                  <a:pt x="108" y="111"/>
                </a:cubicBezTo>
                <a:cubicBezTo>
                  <a:pt x="108" y="111"/>
                  <a:pt x="108" y="111"/>
                  <a:pt x="108" y="111"/>
                </a:cubicBezTo>
                <a:cubicBezTo>
                  <a:pt x="107" y="110"/>
                  <a:pt x="107" y="109"/>
                  <a:pt x="106" y="108"/>
                </a:cubicBezTo>
                <a:cubicBezTo>
                  <a:pt x="106" y="108"/>
                  <a:pt x="106" y="107"/>
                  <a:pt x="106" y="107"/>
                </a:cubicBezTo>
                <a:cubicBezTo>
                  <a:pt x="107" y="107"/>
                  <a:pt x="107" y="106"/>
                  <a:pt x="108" y="106"/>
                </a:cubicBezTo>
                <a:cubicBezTo>
                  <a:pt x="108" y="106"/>
                  <a:pt x="109" y="106"/>
                  <a:pt x="109" y="106"/>
                </a:cubicBezTo>
                <a:cubicBezTo>
                  <a:pt x="109" y="106"/>
                  <a:pt x="110" y="106"/>
                  <a:pt x="110" y="106"/>
                </a:cubicBezTo>
                <a:cubicBezTo>
                  <a:pt x="111" y="105"/>
                  <a:pt x="113" y="107"/>
                  <a:pt x="114" y="106"/>
                </a:cubicBezTo>
                <a:cubicBezTo>
                  <a:pt x="115" y="106"/>
                  <a:pt x="115" y="105"/>
                  <a:pt x="116" y="105"/>
                </a:cubicBezTo>
                <a:cubicBezTo>
                  <a:pt x="116" y="105"/>
                  <a:pt x="116" y="105"/>
                  <a:pt x="117" y="105"/>
                </a:cubicBezTo>
                <a:cubicBezTo>
                  <a:pt x="117" y="104"/>
                  <a:pt x="117" y="104"/>
                  <a:pt x="118" y="104"/>
                </a:cubicBezTo>
                <a:cubicBezTo>
                  <a:pt x="119" y="104"/>
                  <a:pt x="120" y="104"/>
                  <a:pt x="121" y="104"/>
                </a:cubicBezTo>
                <a:cubicBezTo>
                  <a:pt x="121" y="103"/>
                  <a:pt x="122" y="103"/>
                  <a:pt x="122" y="102"/>
                </a:cubicBezTo>
                <a:cubicBezTo>
                  <a:pt x="123" y="102"/>
                  <a:pt x="125" y="102"/>
                  <a:pt x="126" y="102"/>
                </a:cubicBezTo>
                <a:cubicBezTo>
                  <a:pt x="126" y="104"/>
                  <a:pt x="125" y="104"/>
                  <a:pt x="123" y="104"/>
                </a:cubicBezTo>
                <a:cubicBezTo>
                  <a:pt x="123" y="104"/>
                  <a:pt x="122" y="105"/>
                  <a:pt x="122" y="105"/>
                </a:cubicBezTo>
                <a:cubicBezTo>
                  <a:pt x="121" y="105"/>
                  <a:pt x="120" y="106"/>
                  <a:pt x="118" y="106"/>
                </a:cubicBezTo>
                <a:cubicBezTo>
                  <a:pt x="118" y="107"/>
                  <a:pt x="118" y="107"/>
                  <a:pt x="117" y="108"/>
                </a:cubicBezTo>
                <a:cubicBezTo>
                  <a:pt x="116" y="109"/>
                  <a:pt x="115" y="107"/>
                  <a:pt x="114" y="110"/>
                </a:cubicBezTo>
                <a:cubicBezTo>
                  <a:pt x="114" y="110"/>
                  <a:pt x="114" y="110"/>
                  <a:pt x="114" y="110"/>
                </a:cubicBezTo>
                <a:cubicBezTo>
                  <a:pt x="115" y="110"/>
                  <a:pt x="116" y="111"/>
                  <a:pt x="117" y="112"/>
                </a:cubicBezTo>
                <a:cubicBezTo>
                  <a:pt x="117" y="111"/>
                  <a:pt x="117" y="111"/>
                  <a:pt x="117" y="110"/>
                </a:cubicBezTo>
                <a:cubicBezTo>
                  <a:pt x="119" y="109"/>
                  <a:pt x="119" y="108"/>
                  <a:pt x="120" y="107"/>
                </a:cubicBezTo>
                <a:cubicBezTo>
                  <a:pt x="124" y="108"/>
                  <a:pt x="124" y="106"/>
                  <a:pt x="126" y="105"/>
                </a:cubicBezTo>
                <a:cubicBezTo>
                  <a:pt x="127" y="105"/>
                  <a:pt x="128" y="105"/>
                  <a:pt x="129" y="105"/>
                </a:cubicBezTo>
                <a:cubicBezTo>
                  <a:pt x="129" y="105"/>
                  <a:pt x="130" y="104"/>
                  <a:pt x="130" y="104"/>
                </a:cubicBezTo>
                <a:cubicBezTo>
                  <a:pt x="131" y="103"/>
                  <a:pt x="132" y="103"/>
                  <a:pt x="133" y="102"/>
                </a:cubicBezTo>
                <a:cubicBezTo>
                  <a:pt x="133" y="101"/>
                  <a:pt x="132" y="100"/>
                  <a:pt x="131" y="99"/>
                </a:cubicBezTo>
                <a:cubicBezTo>
                  <a:pt x="135" y="100"/>
                  <a:pt x="135" y="104"/>
                  <a:pt x="138" y="106"/>
                </a:cubicBezTo>
                <a:cubicBezTo>
                  <a:pt x="139" y="106"/>
                  <a:pt x="140" y="108"/>
                  <a:pt x="141" y="107"/>
                </a:cubicBezTo>
                <a:close/>
                <a:moveTo>
                  <a:pt x="302" y="255"/>
                </a:move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lose/>
                <a:moveTo>
                  <a:pt x="302" y="255"/>
                </a:move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ubicBezTo>
                  <a:pt x="302" y="255"/>
                  <a:pt x="302" y="255"/>
                  <a:pt x="302" y="255"/>
                </a:cubicBezTo>
                <a:close/>
                <a:moveTo>
                  <a:pt x="2" y="187"/>
                </a:moveTo>
                <a:cubicBezTo>
                  <a:pt x="2" y="188"/>
                  <a:pt x="1" y="188"/>
                  <a:pt x="1" y="188"/>
                </a:cubicBezTo>
                <a:cubicBezTo>
                  <a:pt x="0" y="188"/>
                  <a:pt x="0" y="187"/>
                  <a:pt x="0" y="187"/>
                </a:cubicBezTo>
                <a:cubicBezTo>
                  <a:pt x="0" y="187"/>
                  <a:pt x="1" y="187"/>
                  <a:pt x="1" y="186"/>
                </a:cubicBezTo>
                <a:cubicBezTo>
                  <a:pt x="2" y="186"/>
                  <a:pt x="2" y="187"/>
                  <a:pt x="2" y="187"/>
                </a:cubicBezTo>
                <a:close/>
                <a:moveTo>
                  <a:pt x="6" y="184"/>
                </a:moveTo>
                <a:cubicBezTo>
                  <a:pt x="6" y="184"/>
                  <a:pt x="6" y="184"/>
                  <a:pt x="7" y="185"/>
                </a:cubicBezTo>
                <a:cubicBezTo>
                  <a:pt x="7" y="185"/>
                  <a:pt x="7" y="185"/>
                  <a:pt x="7" y="185"/>
                </a:cubicBezTo>
                <a:cubicBezTo>
                  <a:pt x="7" y="186"/>
                  <a:pt x="6" y="186"/>
                  <a:pt x="5" y="187"/>
                </a:cubicBezTo>
                <a:cubicBezTo>
                  <a:pt x="5" y="187"/>
                  <a:pt x="5" y="187"/>
                  <a:pt x="5" y="187"/>
                </a:cubicBezTo>
                <a:cubicBezTo>
                  <a:pt x="5" y="186"/>
                  <a:pt x="5" y="185"/>
                  <a:pt x="5" y="185"/>
                </a:cubicBezTo>
                <a:cubicBezTo>
                  <a:pt x="5" y="185"/>
                  <a:pt x="5" y="185"/>
                  <a:pt x="5" y="185"/>
                </a:cubicBezTo>
                <a:cubicBezTo>
                  <a:pt x="5" y="185"/>
                  <a:pt x="5" y="184"/>
                  <a:pt x="6" y="184"/>
                </a:cubicBezTo>
                <a:close/>
                <a:moveTo>
                  <a:pt x="16" y="180"/>
                </a:moveTo>
                <a:cubicBezTo>
                  <a:pt x="16" y="180"/>
                  <a:pt x="18" y="180"/>
                  <a:pt x="17" y="181"/>
                </a:cubicBezTo>
                <a:cubicBezTo>
                  <a:pt x="17" y="181"/>
                  <a:pt x="17" y="181"/>
                  <a:pt x="16" y="182"/>
                </a:cubicBezTo>
                <a:cubicBezTo>
                  <a:pt x="16" y="182"/>
                  <a:pt x="15" y="181"/>
                  <a:pt x="14" y="182"/>
                </a:cubicBezTo>
                <a:cubicBezTo>
                  <a:pt x="14" y="182"/>
                  <a:pt x="14" y="183"/>
                  <a:pt x="13" y="183"/>
                </a:cubicBezTo>
                <a:cubicBezTo>
                  <a:pt x="12" y="183"/>
                  <a:pt x="12" y="183"/>
                  <a:pt x="12" y="182"/>
                </a:cubicBezTo>
                <a:cubicBezTo>
                  <a:pt x="12" y="182"/>
                  <a:pt x="13" y="181"/>
                  <a:pt x="13" y="181"/>
                </a:cubicBezTo>
                <a:cubicBezTo>
                  <a:pt x="14" y="180"/>
                  <a:pt x="15" y="180"/>
                  <a:pt x="16" y="180"/>
                </a:cubicBezTo>
                <a:close/>
                <a:moveTo>
                  <a:pt x="17" y="179"/>
                </a:moveTo>
                <a:cubicBezTo>
                  <a:pt x="18" y="179"/>
                  <a:pt x="18" y="179"/>
                  <a:pt x="18" y="179"/>
                </a:cubicBezTo>
                <a:cubicBezTo>
                  <a:pt x="18" y="179"/>
                  <a:pt x="19" y="179"/>
                  <a:pt x="19" y="179"/>
                </a:cubicBezTo>
                <a:cubicBezTo>
                  <a:pt x="19" y="179"/>
                  <a:pt x="19" y="179"/>
                  <a:pt x="19" y="180"/>
                </a:cubicBezTo>
                <a:cubicBezTo>
                  <a:pt x="19" y="180"/>
                  <a:pt x="19" y="180"/>
                  <a:pt x="18" y="180"/>
                </a:cubicBezTo>
                <a:cubicBezTo>
                  <a:pt x="18" y="180"/>
                  <a:pt x="17" y="180"/>
                  <a:pt x="17" y="179"/>
                </a:cubicBezTo>
                <a:cubicBezTo>
                  <a:pt x="17" y="179"/>
                  <a:pt x="17" y="179"/>
                  <a:pt x="17" y="179"/>
                </a:cubicBezTo>
                <a:close/>
                <a:moveTo>
                  <a:pt x="22" y="176"/>
                </a:moveTo>
                <a:cubicBezTo>
                  <a:pt x="23" y="176"/>
                  <a:pt x="23" y="176"/>
                  <a:pt x="24" y="176"/>
                </a:cubicBezTo>
                <a:cubicBezTo>
                  <a:pt x="25" y="176"/>
                  <a:pt x="26" y="176"/>
                  <a:pt x="27" y="177"/>
                </a:cubicBezTo>
                <a:cubicBezTo>
                  <a:pt x="27" y="177"/>
                  <a:pt x="27" y="177"/>
                  <a:pt x="27" y="177"/>
                </a:cubicBezTo>
                <a:cubicBezTo>
                  <a:pt x="25" y="177"/>
                  <a:pt x="24" y="177"/>
                  <a:pt x="23" y="178"/>
                </a:cubicBezTo>
                <a:cubicBezTo>
                  <a:pt x="22" y="178"/>
                  <a:pt x="21" y="180"/>
                  <a:pt x="20" y="179"/>
                </a:cubicBezTo>
                <a:cubicBezTo>
                  <a:pt x="20" y="179"/>
                  <a:pt x="20" y="178"/>
                  <a:pt x="20" y="178"/>
                </a:cubicBezTo>
                <a:cubicBezTo>
                  <a:pt x="21" y="178"/>
                  <a:pt x="21" y="177"/>
                  <a:pt x="22" y="176"/>
                </a:cubicBezTo>
                <a:close/>
                <a:moveTo>
                  <a:pt x="34" y="308"/>
                </a:moveTo>
                <a:cubicBezTo>
                  <a:pt x="34" y="308"/>
                  <a:pt x="35" y="309"/>
                  <a:pt x="35" y="309"/>
                </a:cubicBezTo>
                <a:cubicBezTo>
                  <a:pt x="35" y="310"/>
                  <a:pt x="35" y="310"/>
                  <a:pt x="35" y="310"/>
                </a:cubicBezTo>
                <a:cubicBezTo>
                  <a:pt x="35" y="310"/>
                  <a:pt x="35" y="310"/>
                  <a:pt x="35" y="310"/>
                </a:cubicBezTo>
                <a:cubicBezTo>
                  <a:pt x="34" y="310"/>
                  <a:pt x="34" y="310"/>
                  <a:pt x="33" y="310"/>
                </a:cubicBezTo>
                <a:cubicBezTo>
                  <a:pt x="33" y="309"/>
                  <a:pt x="33" y="309"/>
                  <a:pt x="33" y="308"/>
                </a:cubicBezTo>
                <a:cubicBezTo>
                  <a:pt x="33" y="308"/>
                  <a:pt x="34" y="308"/>
                  <a:pt x="34" y="308"/>
                </a:cubicBezTo>
                <a:close/>
                <a:moveTo>
                  <a:pt x="41" y="311"/>
                </a:moveTo>
                <a:cubicBezTo>
                  <a:pt x="41" y="311"/>
                  <a:pt x="41" y="311"/>
                  <a:pt x="41" y="312"/>
                </a:cubicBezTo>
                <a:cubicBezTo>
                  <a:pt x="40" y="312"/>
                  <a:pt x="40" y="312"/>
                  <a:pt x="39" y="312"/>
                </a:cubicBezTo>
                <a:cubicBezTo>
                  <a:pt x="39" y="312"/>
                  <a:pt x="39" y="311"/>
                  <a:pt x="38" y="311"/>
                </a:cubicBezTo>
                <a:cubicBezTo>
                  <a:pt x="38" y="311"/>
                  <a:pt x="38" y="310"/>
                  <a:pt x="39" y="310"/>
                </a:cubicBezTo>
                <a:cubicBezTo>
                  <a:pt x="39" y="310"/>
                  <a:pt x="40" y="311"/>
                  <a:pt x="41" y="311"/>
                </a:cubicBezTo>
                <a:close/>
                <a:moveTo>
                  <a:pt x="41" y="313"/>
                </a:moveTo>
                <a:cubicBezTo>
                  <a:pt x="41" y="313"/>
                  <a:pt x="41" y="313"/>
                  <a:pt x="41" y="313"/>
                </a:cubicBezTo>
                <a:cubicBezTo>
                  <a:pt x="42" y="313"/>
                  <a:pt x="43" y="314"/>
                  <a:pt x="44" y="314"/>
                </a:cubicBezTo>
                <a:cubicBezTo>
                  <a:pt x="44" y="315"/>
                  <a:pt x="44" y="315"/>
                  <a:pt x="45" y="315"/>
                </a:cubicBezTo>
                <a:cubicBezTo>
                  <a:pt x="44" y="317"/>
                  <a:pt x="43" y="316"/>
                  <a:pt x="42" y="317"/>
                </a:cubicBezTo>
                <a:cubicBezTo>
                  <a:pt x="42" y="317"/>
                  <a:pt x="42" y="317"/>
                  <a:pt x="42" y="317"/>
                </a:cubicBezTo>
                <a:cubicBezTo>
                  <a:pt x="42" y="317"/>
                  <a:pt x="42" y="317"/>
                  <a:pt x="42" y="317"/>
                </a:cubicBezTo>
                <a:cubicBezTo>
                  <a:pt x="41" y="317"/>
                  <a:pt x="41" y="317"/>
                  <a:pt x="41" y="317"/>
                </a:cubicBezTo>
                <a:cubicBezTo>
                  <a:pt x="41" y="316"/>
                  <a:pt x="41" y="315"/>
                  <a:pt x="41" y="315"/>
                </a:cubicBezTo>
                <a:cubicBezTo>
                  <a:pt x="41" y="314"/>
                  <a:pt x="41" y="314"/>
                  <a:pt x="41" y="314"/>
                </a:cubicBezTo>
                <a:cubicBezTo>
                  <a:pt x="41" y="313"/>
                  <a:pt x="41" y="313"/>
                  <a:pt x="41" y="313"/>
                </a:cubicBezTo>
                <a:close/>
                <a:moveTo>
                  <a:pt x="49" y="168"/>
                </a:moveTo>
                <a:cubicBezTo>
                  <a:pt x="49" y="168"/>
                  <a:pt x="49" y="168"/>
                  <a:pt x="50" y="167"/>
                </a:cubicBezTo>
                <a:cubicBezTo>
                  <a:pt x="50" y="167"/>
                  <a:pt x="50" y="167"/>
                  <a:pt x="50" y="167"/>
                </a:cubicBezTo>
                <a:cubicBezTo>
                  <a:pt x="51" y="167"/>
                  <a:pt x="52" y="167"/>
                  <a:pt x="53" y="168"/>
                </a:cubicBezTo>
                <a:cubicBezTo>
                  <a:pt x="53" y="168"/>
                  <a:pt x="53" y="168"/>
                  <a:pt x="53" y="168"/>
                </a:cubicBezTo>
                <a:cubicBezTo>
                  <a:pt x="52" y="168"/>
                  <a:pt x="51" y="168"/>
                  <a:pt x="50" y="169"/>
                </a:cubicBezTo>
                <a:cubicBezTo>
                  <a:pt x="49" y="169"/>
                  <a:pt x="49" y="172"/>
                  <a:pt x="47" y="171"/>
                </a:cubicBezTo>
                <a:cubicBezTo>
                  <a:pt x="46" y="170"/>
                  <a:pt x="46" y="170"/>
                  <a:pt x="45" y="170"/>
                </a:cubicBezTo>
                <a:cubicBezTo>
                  <a:pt x="46" y="169"/>
                  <a:pt x="46" y="169"/>
                  <a:pt x="47" y="168"/>
                </a:cubicBezTo>
                <a:cubicBezTo>
                  <a:pt x="47" y="168"/>
                  <a:pt x="48" y="169"/>
                  <a:pt x="49" y="168"/>
                </a:cubicBezTo>
                <a:close/>
                <a:moveTo>
                  <a:pt x="106" y="165"/>
                </a:moveTo>
                <a:cubicBezTo>
                  <a:pt x="107" y="165"/>
                  <a:pt x="107" y="166"/>
                  <a:pt x="108" y="166"/>
                </a:cubicBezTo>
                <a:cubicBezTo>
                  <a:pt x="109" y="166"/>
                  <a:pt x="109" y="167"/>
                  <a:pt x="109" y="168"/>
                </a:cubicBezTo>
                <a:cubicBezTo>
                  <a:pt x="108" y="168"/>
                  <a:pt x="108" y="167"/>
                  <a:pt x="107" y="167"/>
                </a:cubicBezTo>
                <a:cubicBezTo>
                  <a:pt x="107" y="168"/>
                  <a:pt x="107" y="168"/>
                  <a:pt x="107" y="169"/>
                </a:cubicBezTo>
                <a:cubicBezTo>
                  <a:pt x="107" y="168"/>
                  <a:pt x="107" y="168"/>
                  <a:pt x="106" y="168"/>
                </a:cubicBezTo>
                <a:cubicBezTo>
                  <a:pt x="106" y="168"/>
                  <a:pt x="105" y="167"/>
                  <a:pt x="104" y="166"/>
                </a:cubicBezTo>
                <a:cubicBezTo>
                  <a:pt x="105" y="166"/>
                  <a:pt x="105" y="165"/>
                  <a:pt x="105" y="165"/>
                </a:cubicBezTo>
                <a:cubicBezTo>
                  <a:pt x="106" y="165"/>
                  <a:pt x="106" y="165"/>
                  <a:pt x="106" y="165"/>
                </a:cubicBezTo>
                <a:close/>
                <a:moveTo>
                  <a:pt x="110" y="169"/>
                </a:moveTo>
                <a:cubicBezTo>
                  <a:pt x="110" y="171"/>
                  <a:pt x="110" y="171"/>
                  <a:pt x="110" y="173"/>
                </a:cubicBezTo>
                <a:cubicBezTo>
                  <a:pt x="110" y="173"/>
                  <a:pt x="110" y="173"/>
                  <a:pt x="110" y="173"/>
                </a:cubicBezTo>
                <a:cubicBezTo>
                  <a:pt x="110" y="173"/>
                  <a:pt x="110" y="173"/>
                  <a:pt x="110" y="173"/>
                </a:cubicBezTo>
                <a:cubicBezTo>
                  <a:pt x="109" y="172"/>
                  <a:pt x="108" y="170"/>
                  <a:pt x="108" y="169"/>
                </a:cubicBezTo>
                <a:cubicBezTo>
                  <a:pt x="109" y="169"/>
                  <a:pt x="109" y="169"/>
                  <a:pt x="110" y="169"/>
                </a:cubicBezTo>
                <a:close/>
                <a:moveTo>
                  <a:pt x="117" y="176"/>
                </a:moveTo>
                <a:cubicBezTo>
                  <a:pt x="117" y="176"/>
                  <a:pt x="117" y="177"/>
                  <a:pt x="117" y="177"/>
                </a:cubicBezTo>
                <a:cubicBezTo>
                  <a:pt x="117" y="178"/>
                  <a:pt x="118" y="178"/>
                  <a:pt x="119" y="179"/>
                </a:cubicBezTo>
                <a:cubicBezTo>
                  <a:pt x="119" y="179"/>
                  <a:pt x="119" y="180"/>
                  <a:pt x="119" y="181"/>
                </a:cubicBezTo>
                <a:cubicBezTo>
                  <a:pt x="118" y="180"/>
                  <a:pt x="116" y="178"/>
                  <a:pt x="115" y="177"/>
                </a:cubicBezTo>
                <a:cubicBezTo>
                  <a:pt x="115" y="177"/>
                  <a:pt x="115" y="176"/>
                  <a:pt x="115" y="176"/>
                </a:cubicBezTo>
                <a:cubicBezTo>
                  <a:pt x="115" y="175"/>
                  <a:pt x="114" y="175"/>
                  <a:pt x="114" y="174"/>
                </a:cubicBezTo>
                <a:cubicBezTo>
                  <a:pt x="115" y="174"/>
                  <a:pt x="117" y="175"/>
                  <a:pt x="117" y="176"/>
                </a:cubicBezTo>
                <a:close/>
                <a:moveTo>
                  <a:pt x="120" y="185"/>
                </a:moveTo>
                <a:cubicBezTo>
                  <a:pt x="119" y="185"/>
                  <a:pt x="119" y="186"/>
                  <a:pt x="119" y="187"/>
                </a:cubicBezTo>
                <a:cubicBezTo>
                  <a:pt x="118" y="187"/>
                  <a:pt x="118" y="187"/>
                  <a:pt x="117" y="188"/>
                </a:cubicBezTo>
                <a:cubicBezTo>
                  <a:pt x="117" y="187"/>
                  <a:pt x="115" y="186"/>
                  <a:pt x="116" y="184"/>
                </a:cubicBezTo>
                <a:cubicBezTo>
                  <a:pt x="117" y="184"/>
                  <a:pt x="119" y="184"/>
                  <a:pt x="120" y="185"/>
                </a:cubicBezTo>
                <a:close/>
                <a:moveTo>
                  <a:pt x="132" y="198"/>
                </a:moveTo>
                <a:cubicBezTo>
                  <a:pt x="134" y="198"/>
                  <a:pt x="135" y="199"/>
                  <a:pt x="137" y="200"/>
                </a:cubicBezTo>
                <a:cubicBezTo>
                  <a:pt x="138" y="200"/>
                  <a:pt x="139" y="200"/>
                  <a:pt x="140" y="200"/>
                </a:cubicBezTo>
                <a:cubicBezTo>
                  <a:pt x="141" y="201"/>
                  <a:pt x="141" y="203"/>
                  <a:pt x="143" y="204"/>
                </a:cubicBezTo>
                <a:cubicBezTo>
                  <a:pt x="144" y="205"/>
                  <a:pt x="146" y="205"/>
                  <a:pt x="147" y="208"/>
                </a:cubicBezTo>
                <a:cubicBezTo>
                  <a:pt x="146" y="208"/>
                  <a:pt x="146" y="208"/>
                  <a:pt x="146" y="208"/>
                </a:cubicBezTo>
                <a:cubicBezTo>
                  <a:pt x="144" y="208"/>
                  <a:pt x="143" y="208"/>
                  <a:pt x="141" y="207"/>
                </a:cubicBezTo>
                <a:cubicBezTo>
                  <a:pt x="141" y="207"/>
                  <a:pt x="141" y="206"/>
                  <a:pt x="141" y="206"/>
                </a:cubicBezTo>
                <a:cubicBezTo>
                  <a:pt x="142" y="206"/>
                  <a:pt x="142" y="206"/>
                  <a:pt x="142" y="205"/>
                </a:cubicBezTo>
                <a:cubicBezTo>
                  <a:pt x="141" y="205"/>
                  <a:pt x="140" y="205"/>
                  <a:pt x="140" y="206"/>
                </a:cubicBezTo>
                <a:cubicBezTo>
                  <a:pt x="140" y="206"/>
                  <a:pt x="139" y="206"/>
                  <a:pt x="139" y="205"/>
                </a:cubicBezTo>
                <a:cubicBezTo>
                  <a:pt x="139" y="205"/>
                  <a:pt x="139" y="205"/>
                  <a:pt x="139" y="204"/>
                </a:cubicBezTo>
                <a:cubicBezTo>
                  <a:pt x="139" y="204"/>
                  <a:pt x="138" y="204"/>
                  <a:pt x="137" y="204"/>
                </a:cubicBezTo>
                <a:cubicBezTo>
                  <a:pt x="137" y="204"/>
                  <a:pt x="137" y="203"/>
                  <a:pt x="137" y="203"/>
                </a:cubicBezTo>
                <a:cubicBezTo>
                  <a:pt x="137" y="203"/>
                  <a:pt x="137" y="203"/>
                  <a:pt x="137" y="203"/>
                </a:cubicBezTo>
                <a:cubicBezTo>
                  <a:pt x="137" y="202"/>
                  <a:pt x="136" y="202"/>
                  <a:pt x="136" y="202"/>
                </a:cubicBezTo>
                <a:cubicBezTo>
                  <a:pt x="135" y="202"/>
                  <a:pt x="135" y="202"/>
                  <a:pt x="135" y="202"/>
                </a:cubicBezTo>
                <a:cubicBezTo>
                  <a:pt x="134" y="202"/>
                  <a:pt x="131" y="199"/>
                  <a:pt x="131" y="198"/>
                </a:cubicBezTo>
                <a:cubicBezTo>
                  <a:pt x="131" y="198"/>
                  <a:pt x="131" y="198"/>
                  <a:pt x="131" y="198"/>
                </a:cubicBezTo>
                <a:cubicBezTo>
                  <a:pt x="131" y="198"/>
                  <a:pt x="132" y="198"/>
                  <a:pt x="132" y="198"/>
                </a:cubicBezTo>
                <a:close/>
                <a:moveTo>
                  <a:pt x="295" y="582"/>
                </a:moveTo>
                <a:cubicBezTo>
                  <a:pt x="295" y="582"/>
                  <a:pt x="295" y="582"/>
                  <a:pt x="295" y="582"/>
                </a:cubicBezTo>
                <a:cubicBezTo>
                  <a:pt x="295" y="584"/>
                  <a:pt x="295" y="584"/>
                  <a:pt x="294" y="585"/>
                </a:cubicBezTo>
                <a:cubicBezTo>
                  <a:pt x="294" y="585"/>
                  <a:pt x="294" y="585"/>
                  <a:pt x="294" y="585"/>
                </a:cubicBezTo>
                <a:cubicBezTo>
                  <a:pt x="294" y="585"/>
                  <a:pt x="294" y="585"/>
                  <a:pt x="294" y="585"/>
                </a:cubicBezTo>
                <a:cubicBezTo>
                  <a:pt x="294" y="584"/>
                  <a:pt x="294" y="584"/>
                  <a:pt x="294" y="583"/>
                </a:cubicBezTo>
                <a:cubicBezTo>
                  <a:pt x="294" y="583"/>
                  <a:pt x="294" y="583"/>
                  <a:pt x="294" y="583"/>
                </a:cubicBezTo>
                <a:cubicBezTo>
                  <a:pt x="293" y="583"/>
                  <a:pt x="293" y="583"/>
                  <a:pt x="293" y="583"/>
                </a:cubicBezTo>
                <a:cubicBezTo>
                  <a:pt x="292" y="583"/>
                  <a:pt x="293" y="582"/>
                  <a:pt x="293" y="582"/>
                </a:cubicBezTo>
                <a:cubicBezTo>
                  <a:pt x="293" y="582"/>
                  <a:pt x="294" y="582"/>
                  <a:pt x="295" y="582"/>
                </a:cubicBezTo>
                <a:close/>
                <a:moveTo>
                  <a:pt x="306" y="592"/>
                </a:moveTo>
                <a:cubicBezTo>
                  <a:pt x="307" y="592"/>
                  <a:pt x="307" y="592"/>
                  <a:pt x="307" y="592"/>
                </a:cubicBezTo>
                <a:cubicBezTo>
                  <a:pt x="307" y="592"/>
                  <a:pt x="307" y="591"/>
                  <a:pt x="306" y="591"/>
                </a:cubicBezTo>
                <a:cubicBezTo>
                  <a:pt x="305" y="590"/>
                  <a:pt x="305" y="590"/>
                  <a:pt x="304" y="589"/>
                </a:cubicBezTo>
                <a:cubicBezTo>
                  <a:pt x="304" y="589"/>
                  <a:pt x="304" y="589"/>
                  <a:pt x="304" y="589"/>
                </a:cubicBezTo>
                <a:cubicBezTo>
                  <a:pt x="305" y="588"/>
                  <a:pt x="305" y="588"/>
                  <a:pt x="306" y="588"/>
                </a:cubicBezTo>
                <a:cubicBezTo>
                  <a:pt x="306" y="587"/>
                  <a:pt x="306" y="587"/>
                  <a:pt x="306" y="587"/>
                </a:cubicBezTo>
                <a:cubicBezTo>
                  <a:pt x="306" y="587"/>
                  <a:pt x="306" y="587"/>
                  <a:pt x="306" y="587"/>
                </a:cubicBezTo>
                <a:cubicBezTo>
                  <a:pt x="305" y="587"/>
                  <a:pt x="304" y="587"/>
                  <a:pt x="303" y="587"/>
                </a:cubicBezTo>
                <a:cubicBezTo>
                  <a:pt x="303" y="587"/>
                  <a:pt x="303" y="587"/>
                  <a:pt x="303" y="587"/>
                </a:cubicBezTo>
                <a:cubicBezTo>
                  <a:pt x="303" y="585"/>
                  <a:pt x="305" y="584"/>
                  <a:pt x="306" y="583"/>
                </a:cubicBezTo>
                <a:cubicBezTo>
                  <a:pt x="307" y="584"/>
                  <a:pt x="309" y="584"/>
                  <a:pt x="310" y="585"/>
                </a:cubicBezTo>
                <a:cubicBezTo>
                  <a:pt x="310" y="585"/>
                  <a:pt x="310" y="585"/>
                  <a:pt x="310" y="585"/>
                </a:cubicBezTo>
                <a:cubicBezTo>
                  <a:pt x="309" y="586"/>
                  <a:pt x="308" y="586"/>
                  <a:pt x="309" y="587"/>
                </a:cubicBezTo>
                <a:cubicBezTo>
                  <a:pt x="311" y="587"/>
                  <a:pt x="311" y="588"/>
                  <a:pt x="312" y="589"/>
                </a:cubicBezTo>
                <a:cubicBezTo>
                  <a:pt x="314" y="591"/>
                  <a:pt x="316" y="593"/>
                  <a:pt x="320" y="593"/>
                </a:cubicBezTo>
                <a:cubicBezTo>
                  <a:pt x="320" y="593"/>
                  <a:pt x="320" y="593"/>
                  <a:pt x="320" y="593"/>
                </a:cubicBezTo>
                <a:cubicBezTo>
                  <a:pt x="320" y="593"/>
                  <a:pt x="320" y="594"/>
                  <a:pt x="319" y="594"/>
                </a:cubicBezTo>
                <a:cubicBezTo>
                  <a:pt x="318" y="594"/>
                  <a:pt x="316" y="595"/>
                  <a:pt x="315" y="594"/>
                </a:cubicBezTo>
                <a:cubicBezTo>
                  <a:pt x="315" y="594"/>
                  <a:pt x="314" y="594"/>
                  <a:pt x="314" y="594"/>
                </a:cubicBezTo>
                <a:cubicBezTo>
                  <a:pt x="312" y="594"/>
                  <a:pt x="311" y="593"/>
                  <a:pt x="310" y="593"/>
                </a:cubicBezTo>
                <a:cubicBezTo>
                  <a:pt x="309" y="594"/>
                  <a:pt x="308" y="594"/>
                  <a:pt x="307" y="594"/>
                </a:cubicBezTo>
                <a:cubicBezTo>
                  <a:pt x="306" y="594"/>
                  <a:pt x="306" y="593"/>
                  <a:pt x="305" y="593"/>
                </a:cubicBezTo>
                <a:cubicBezTo>
                  <a:pt x="304" y="593"/>
                  <a:pt x="303" y="594"/>
                  <a:pt x="302" y="594"/>
                </a:cubicBezTo>
                <a:cubicBezTo>
                  <a:pt x="302" y="594"/>
                  <a:pt x="302" y="594"/>
                  <a:pt x="302" y="594"/>
                </a:cubicBezTo>
                <a:cubicBezTo>
                  <a:pt x="302" y="593"/>
                  <a:pt x="302" y="592"/>
                  <a:pt x="302" y="592"/>
                </a:cubicBezTo>
                <a:cubicBezTo>
                  <a:pt x="304" y="592"/>
                  <a:pt x="306" y="591"/>
                  <a:pt x="306" y="592"/>
                </a:cubicBezTo>
                <a:close/>
                <a:moveTo>
                  <a:pt x="550" y="344"/>
                </a:moveTo>
                <a:cubicBezTo>
                  <a:pt x="550" y="344"/>
                  <a:pt x="550" y="344"/>
                  <a:pt x="550" y="344"/>
                </a:cubicBezTo>
                <a:cubicBezTo>
                  <a:pt x="550" y="345"/>
                  <a:pt x="550" y="346"/>
                  <a:pt x="549" y="346"/>
                </a:cubicBezTo>
                <a:cubicBezTo>
                  <a:pt x="549" y="346"/>
                  <a:pt x="549" y="346"/>
                  <a:pt x="549" y="346"/>
                </a:cubicBezTo>
                <a:cubicBezTo>
                  <a:pt x="549" y="345"/>
                  <a:pt x="549" y="345"/>
                  <a:pt x="549" y="345"/>
                </a:cubicBezTo>
                <a:cubicBezTo>
                  <a:pt x="549" y="345"/>
                  <a:pt x="549" y="344"/>
                  <a:pt x="550" y="344"/>
                </a:cubicBezTo>
                <a:close/>
                <a:moveTo>
                  <a:pt x="664" y="426"/>
                </a:moveTo>
                <a:cubicBezTo>
                  <a:pt x="665" y="426"/>
                  <a:pt x="667" y="421"/>
                  <a:pt x="667" y="420"/>
                </a:cubicBezTo>
                <a:cubicBezTo>
                  <a:pt x="667" y="420"/>
                  <a:pt x="666" y="419"/>
                  <a:pt x="666" y="419"/>
                </a:cubicBezTo>
                <a:cubicBezTo>
                  <a:pt x="666" y="418"/>
                  <a:pt x="666" y="418"/>
                  <a:pt x="666" y="418"/>
                </a:cubicBezTo>
                <a:cubicBezTo>
                  <a:pt x="666" y="417"/>
                  <a:pt x="665" y="415"/>
                  <a:pt x="665" y="413"/>
                </a:cubicBezTo>
                <a:cubicBezTo>
                  <a:pt x="666" y="412"/>
                  <a:pt x="667" y="412"/>
                  <a:pt x="667" y="409"/>
                </a:cubicBezTo>
                <a:cubicBezTo>
                  <a:pt x="667" y="409"/>
                  <a:pt x="668" y="409"/>
                  <a:pt x="668" y="409"/>
                </a:cubicBezTo>
                <a:cubicBezTo>
                  <a:pt x="668" y="409"/>
                  <a:pt x="669" y="409"/>
                  <a:pt x="669" y="408"/>
                </a:cubicBezTo>
                <a:cubicBezTo>
                  <a:pt x="669" y="408"/>
                  <a:pt x="670" y="409"/>
                  <a:pt x="670" y="409"/>
                </a:cubicBezTo>
                <a:cubicBezTo>
                  <a:pt x="670" y="408"/>
                  <a:pt x="670" y="408"/>
                  <a:pt x="671" y="408"/>
                </a:cubicBezTo>
                <a:cubicBezTo>
                  <a:pt x="672" y="408"/>
                  <a:pt x="672" y="408"/>
                  <a:pt x="673" y="408"/>
                </a:cubicBezTo>
                <a:cubicBezTo>
                  <a:pt x="673" y="408"/>
                  <a:pt x="673" y="408"/>
                  <a:pt x="673" y="407"/>
                </a:cubicBezTo>
                <a:cubicBezTo>
                  <a:pt x="673" y="407"/>
                  <a:pt x="674" y="407"/>
                  <a:pt x="674" y="406"/>
                </a:cubicBezTo>
                <a:cubicBezTo>
                  <a:pt x="675" y="406"/>
                  <a:pt x="675" y="407"/>
                  <a:pt x="675" y="407"/>
                </a:cubicBezTo>
                <a:cubicBezTo>
                  <a:pt x="675" y="406"/>
                  <a:pt x="675" y="406"/>
                  <a:pt x="676" y="406"/>
                </a:cubicBezTo>
                <a:cubicBezTo>
                  <a:pt x="675" y="406"/>
                  <a:pt x="675" y="406"/>
                  <a:pt x="675" y="405"/>
                </a:cubicBezTo>
                <a:cubicBezTo>
                  <a:pt x="675" y="405"/>
                  <a:pt x="676" y="405"/>
                  <a:pt x="676" y="405"/>
                </a:cubicBezTo>
                <a:cubicBezTo>
                  <a:pt x="676" y="405"/>
                  <a:pt x="676" y="405"/>
                  <a:pt x="676" y="405"/>
                </a:cubicBezTo>
                <a:cubicBezTo>
                  <a:pt x="676" y="405"/>
                  <a:pt x="676" y="405"/>
                  <a:pt x="677" y="405"/>
                </a:cubicBezTo>
                <a:cubicBezTo>
                  <a:pt x="677" y="405"/>
                  <a:pt x="677" y="404"/>
                  <a:pt x="678" y="404"/>
                </a:cubicBezTo>
                <a:cubicBezTo>
                  <a:pt x="677" y="404"/>
                  <a:pt x="677" y="403"/>
                  <a:pt x="677" y="403"/>
                </a:cubicBezTo>
                <a:cubicBezTo>
                  <a:pt x="677" y="403"/>
                  <a:pt x="677" y="403"/>
                  <a:pt x="677" y="403"/>
                </a:cubicBezTo>
                <a:cubicBezTo>
                  <a:pt x="678" y="403"/>
                  <a:pt x="678" y="403"/>
                  <a:pt x="678" y="403"/>
                </a:cubicBezTo>
                <a:cubicBezTo>
                  <a:pt x="678" y="402"/>
                  <a:pt x="678" y="402"/>
                  <a:pt x="678" y="402"/>
                </a:cubicBezTo>
                <a:cubicBezTo>
                  <a:pt x="678" y="402"/>
                  <a:pt x="678" y="401"/>
                  <a:pt x="678" y="400"/>
                </a:cubicBezTo>
                <a:cubicBezTo>
                  <a:pt x="678" y="400"/>
                  <a:pt x="678" y="400"/>
                  <a:pt x="678" y="400"/>
                </a:cubicBezTo>
                <a:cubicBezTo>
                  <a:pt x="679" y="401"/>
                  <a:pt x="679" y="401"/>
                  <a:pt x="679" y="401"/>
                </a:cubicBezTo>
                <a:cubicBezTo>
                  <a:pt x="679" y="401"/>
                  <a:pt x="680" y="400"/>
                  <a:pt x="680" y="400"/>
                </a:cubicBezTo>
                <a:cubicBezTo>
                  <a:pt x="681" y="399"/>
                  <a:pt x="681" y="398"/>
                  <a:pt x="681" y="397"/>
                </a:cubicBezTo>
                <a:cubicBezTo>
                  <a:pt x="682" y="396"/>
                  <a:pt x="682" y="396"/>
                  <a:pt x="683" y="397"/>
                </a:cubicBezTo>
                <a:cubicBezTo>
                  <a:pt x="683" y="397"/>
                  <a:pt x="684" y="397"/>
                  <a:pt x="684" y="398"/>
                </a:cubicBezTo>
                <a:cubicBezTo>
                  <a:pt x="685" y="399"/>
                  <a:pt x="685" y="403"/>
                  <a:pt x="685" y="404"/>
                </a:cubicBezTo>
                <a:cubicBezTo>
                  <a:pt x="686" y="405"/>
                  <a:pt x="686" y="405"/>
                  <a:pt x="686" y="406"/>
                </a:cubicBezTo>
                <a:cubicBezTo>
                  <a:pt x="686" y="407"/>
                  <a:pt x="686" y="408"/>
                  <a:pt x="685" y="408"/>
                </a:cubicBezTo>
                <a:cubicBezTo>
                  <a:pt x="685" y="408"/>
                  <a:pt x="684" y="407"/>
                  <a:pt x="684" y="406"/>
                </a:cubicBezTo>
                <a:cubicBezTo>
                  <a:pt x="684" y="406"/>
                  <a:pt x="684" y="406"/>
                  <a:pt x="684" y="407"/>
                </a:cubicBezTo>
                <a:cubicBezTo>
                  <a:pt x="684" y="407"/>
                  <a:pt x="683" y="407"/>
                  <a:pt x="683" y="407"/>
                </a:cubicBezTo>
                <a:cubicBezTo>
                  <a:pt x="683" y="408"/>
                  <a:pt x="684" y="409"/>
                  <a:pt x="684" y="410"/>
                </a:cubicBezTo>
                <a:cubicBezTo>
                  <a:pt x="684" y="411"/>
                  <a:pt x="683" y="412"/>
                  <a:pt x="683" y="413"/>
                </a:cubicBezTo>
                <a:cubicBezTo>
                  <a:pt x="682" y="414"/>
                  <a:pt x="683" y="415"/>
                  <a:pt x="682" y="416"/>
                </a:cubicBezTo>
                <a:cubicBezTo>
                  <a:pt x="681" y="421"/>
                  <a:pt x="679" y="427"/>
                  <a:pt x="677" y="432"/>
                </a:cubicBezTo>
                <a:cubicBezTo>
                  <a:pt x="677" y="434"/>
                  <a:pt x="676" y="439"/>
                  <a:pt x="674" y="440"/>
                </a:cubicBezTo>
                <a:cubicBezTo>
                  <a:pt x="674" y="440"/>
                  <a:pt x="673" y="440"/>
                  <a:pt x="672" y="440"/>
                </a:cubicBezTo>
                <a:cubicBezTo>
                  <a:pt x="671" y="440"/>
                  <a:pt x="670" y="441"/>
                  <a:pt x="669" y="441"/>
                </a:cubicBezTo>
                <a:cubicBezTo>
                  <a:pt x="668" y="440"/>
                  <a:pt x="666" y="440"/>
                  <a:pt x="665" y="439"/>
                </a:cubicBezTo>
                <a:cubicBezTo>
                  <a:pt x="665" y="439"/>
                  <a:pt x="665" y="438"/>
                  <a:pt x="665" y="438"/>
                </a:cubicBezTo>
                <a:cubicBezTo>
                  <a:pt x="665" y="437"/>
                  <a:pt x="664" y="437"/>
                  <a:pt x="664" y="435"/>
                </a:cubicBezTo>
                <a:cubicBezTo>
                  <a:pt x="664" y="434"/>
                  <a:pt x="664" y="434"/>
                  <a:pt x="664" y="433"/>
                </a:cubicBezTo>
                <a:cubicBezTo>
                  <a:pt x="664" y="432"/>
                  <a:pt x="663" y="431"/>
                  <a:pt x="663" y="430"/>
                </a:cubicBezTo>
                <a:cubicBezTo>
                  <a:pt x="662" y="429"/>
                  <a:pt x="663" y="427"/>
                  <a:pt x="664" y="427"/>
                </a:cubicBezTo>
                <a:cubicBezTo>
                  <a:pt x="664" y="427"/>
                  <a:pt x="664" y="426"/>
                  <a:pt x="664" y="426"/>
                </a:cubicBezTo>
                <a:close/>
                <a:moveTo>
                  <a:pt x="782" y="326"/>
                </a:moveTo>
                <a:cubicBezTo>
                  <a:pt x="782" y="327"/>
                  <a:pt x="782" y="326"/>
                  <a:pt x="783" y="326"/>
                </a:cubicBezTo>
                <a:cubicBezTo>
                  <a:pt x="783" y="325"/>
                  <a:pt x="783" y="325"/>
                  <a:pt x="783" y="324"/>
                </a:cubicBezTo>
                <a:cubicBezTo>
                  <a:pt x="785" y="325"/>
                  <a:pt x="786" y="326"/>
                  <a:pt x="786" y="328"/>
                </a:cubicBezTo>
                <a:cubicBezTo>
                  <a:pt x="787" y="329"/>
                  <a:pt x="787" y="329"/>
                  <a:pt x="787" y="330"/>
                </a:cubicBezTo>
                <a:cubicBezTo>
                  <a:pt x="788" y="331"/>
                  <a:pt x="789" y="331"/>
                  <a:pt x="789" y="332"/>
                </a:cubicBezTo>
                <a:cubicBezTo>
                  <a:pt x="789" y="335"/>
                  <a:pt x="786" y="337"/>
                  <a:pt x="784" y="336"/>
                </a:cubicBezTo>
                <a:cubicBezTo>
                  <a:pt x="783" y="336"/>
                  <a:pt x="782" y="334"/>
                  <a:pt x="782" y="333"/>
                </a:cubicBezTo>
                <a:cubicBezTo>
                  <a:pt x="782" y="331"/>
                  <a:pt x="782" y="330"/>
                  <a:pt x="782" y="329"/>
                </a:cubicBezTo>
                <a:cubicBezTo>
                  <a:pt x="782" y="328"/>
                  <a:pt x="782" y="328"/>
                  <a:pt x="782" y="327"/>
                </a:cubicBezTo>
                <a:cubicBezTo>
                  <a:pt x="782" y="327"/>
                  <a:pt x="782" y="327"/>
                  <a:pt x="781" y="327"/>
                </a:cubicBezTo>
                <a:cubicBezTo>
                  <a:pt x="781" y="327"/>
                  <a:pt x="782" y="327"/>
                  <a:pt x="782" y="326"/>
                </a:cubicBezTo>
                <a:close/>
                <a:moveTo>
                  <a:pt x="873" y="363"/>
                </a:moveTo>
                <a:cubicBezTo>
                  <a:pt x="875" y="363"/>
                  <a:pt x="876" y="363"/>
                  <a:pt x="877" y="363"/>
                </a:cubicBezTo>
                <a:cubicBezTo>
                  <a:pt x="878" y="364"/>
                  <a:pt x="879" y="364"/>
                  <a:pt x="880" y="365"/>
                </a:cubicBezTo>
                <a:cubicBezTo>
                  <a:pt x="880" y="366"/>
                  <a:pt x="880" y="366"/>
                  <a:pt x="880" y="366"/>
                </a:cubicBezTo>
                <a:cubicBezTo>
                  <a:pt x="881" y="367"/>
                  <a:pt x="881" y="367"/>
                  <a:pt x="882" y="368"/>
                </a:cubicBezTo>
                <a:cubicBezTo>
                  <a:pt x="883" y="369"/>
                  <a:pt x="884" y="369"/>
                  <a:pt x="885" y="370"/>
                </a:cubicBezTo>
                <a:cubicBezTo>
                  <a:pt x="885" y="370"/>
                  <a:pt x="885" y="371"/>
                  <a:pt x="885" y="371"/>
                </a:cubicBezTo>
                <a:cubicBezTo>
                  <a:pt x="887" y="371"/>
                  <a:pt x="887" y="373"/>
                  <a:pt x="888" y="373"/>
                </a:cubicBezTo>
                <a:cubicBezTo>
                  <a:pt x="888" y="373"/>
                  <a:pt x="888" y="373"/>
                  <a:pt x="889" y="373"/>
                </a:cubicBezTo>
                <a:cubicBezTo>
                  <a:pt x="889" y="373"/>
                  <a:pt x="889" y="373"/>
                  <a:pt x="889" y="372"/>
                </a:cubicBezTo>
                <a:cubicBezTo>
                  <a:pt x="889" y="372"/>
                  <a:pt x="889" y="372"/>
                  <a:pt x="889" y="372"/>
                </a:cubicBezTo>
                <a:cubicBezTo>
                  <a:pt x="890" y="373"/>
                  <a:pt x="890" y="374"/>
                  <a:pt x="891" y="374"/>
                </a:cubicBezTo>
                <a:cubicBezTo>
                  <a:pt x="891" y="375"/>
                  <a:pt x="892" y="375"/>
                  <a:pt x="892" y="375"/>
                </a:cubicBezTo>
                <a:cubicBezTo>
                  <a:pt x="892" y="375"/>
                  <a:pt x="892" y="375"/>
                  <a:pt x="892" y="375"/>
                </a:cubicBezTo>
                <a:cubicBezTo>
                  <a:pt x="892" y="375"/>
                  <a:pt x="892" y="375"/>
                  <a:pt x="892" y="375"/>
                </a:cubicBezTo>
                <a:cubicBezTo>
                  <a:pt x="893" y="376"/>
                  <a:pt x="893" y="376"/>
                  <a:pt x="893" y="377"/>
                </a:cubicBezTo>
                <a:cubicBezTo>
                  <a:pt x="894" y="378"/>
                  <a:pt x="895" y="377"/>
                  <a:pt x="896" y="378"/>
                </a:cubicBezTo>
                <a:cubicBezTo>
                  <a:pt x="897" y="378"/>
                  <a:pt x="897" y="379"/>
                  <a:pt x="898" y="379"/>
                </a:cubicBezTo>
                <a:cubicBezTo>
                  <a:pt x="898" y="380"/>
                  <a:pt x="897" y="381"/>
                  <a:pt x="896" y="382"/>
                </a:cubicBezTo>
                <a:cubicBezTo>
                  <a:pt x="897" y="382"/>
                  <a:pt x="897" y="383"/>
                  <a:pt x="898" y="383"/>
                </a:cubicBezTo>
                <a:cubicBezTo>
                  <a:pt x="899" y="383"/>
                  <a:pt x="899" y="383"/>
                  <a:pt x="900" y="383"/>
                </a:cubicBezTo>
                <a:cubicBezTo>
                  <a:pt x="900" y="384"/>
                  <a:pt x="900" y="386"/>
                  <a:pt x="901" y="386"/>
                </a:cubicBezTo>
                <a:cubicBezTo>
                  <a:pt x="901" y="386"/>
                  <a:pt x="901" y="386"/>
                  <a:pt x="901" y="386"/>
                </a:cubicBezTo>
                <a:cubicBezTo>
                  <a:pt x="901" y="387"/>
                  <a:pt x="901" y="387"/>
                  <a:pt x="901" y="388"/>
                </a:cubicBezTo>
                <a:cubicBezTo>
                  <a:pt x="901" y="388"/>
                  <a:pt x="901" y="388"/>
                  <a:pt x="901" y="388"/>
                </a:cubicBezTo>
                <a:cubicBezTo>
                  <a:pt x="901" y="388"/>
                  <a:pt x="902" y="388"/>
                  <a:pt x="902" y="387"/>
                </a:cubicBezTo>
                <a:cubicBezTo>
                  <a:pt x="903" y="388"/>
                  <a:pt x="903" y="388"/>
                  <a:pt x="904" y="388"/>
                </a:cubicBezTo>
                <a:cubicBezTo>
                  <a:pt x="904" y="388"/>
                  <a:pt x="904" y="389"/>
                  <a:pt x="905" y="390"/>
                </a:cubicBezTo>
                <a:cubicBezTo>
                  <a:pt x="905" y="391"/>
                  <a:pt x="905" y="392"/>
                  <a:pt x="904" y="393"/>
                </a:cubicBezTo>
                <a:cubicBezTo>
                  <a:pt x="904" y="394"/>
                  <a:pt x="906" y="398"/>
                  <a:pt x="904" y="399"/>
                </a:cubicBezTo>
                <a:cubicBezTo>
                  <a:pt x="904" y="398"/>
                  <a:pt x="903" y="398"/>
                  <a:pt x="903" y="397"/>
                </a:cubicBezTo>
                <a:cubicBezTo>
                  <a:pt x="903" y="398"/>
                  <a:pt x="903" y="398"/>
                  <a:pt x="903" y="398"/>
                </a:cubicBezTo>
                <a:cubicBezTo>
                  <a:pt x="903" y="398"/>
                  <a:pt x="902" y="398"/>
                  <a:pt x="902" y="399"/>
                </a:cubicBezTo>
                <a:cubicBezTo>
                  <a:pt x="902" y="398"/>
                  <a:pt x="901" y="398"/>
                  <a:pt x="900" y="398"/>
                </a:cubicBezTo>
                <a:cubicBezTo>
                  <a:pt x="901" y="398"/>
                  <a:pt x="901" y="398"/>
                  <a:pt x="901" y="399"/>
                </a:cubicBezTo>
                <a:cubicBezTo>
                  <a:pt x="901" y="399"/>
                  <a:pt x="896" y="395"/>
                  <a:pt x="895" y="394"/>
                </a:cubicBezTo>
                <a:cubicBezTo>
                  <a:pt x="894" y="393"/>
                  <a:pt x="894" y="393"/>
                  <a:pt x="893" y="392"/>
                </a:cubicBezTo>
                <a:cubicBezTo>
                  <a:pt x="893" y="392"/>
                  <a:pt x="893" y="391"/>
                  <a:pt x="893" y="391"/>
                </a:cubicBezTo>
                <a:cubicBezTo>
                  <a:pt x="891" y="390"/>
                  <a:pt x="889" y="389"/>
                  <a:pt x="888" y="387"/>
                </a:cubicBezTo>
                <a:cubicBezTo>
                  <a:pt x="888" y="386"/>
                  <a:pt x="888" y="385"/>
                  <a:pt x="888" y="385"/>
                </a:cubicBezTo>
                <a:cubicBezTo>
                  <a:pt x="887" y="383"/>
                  <a:pt x="886" y="381"/>
                  <a:pt x="885" y="380"/>
                </a:cubicBezTo>
                <a:cubicBezTo>
                  <a:pt x="884" y="379"/>
                  <a:pt x="883" y="379"/>
                  <a:pt x="883" y="379"/>
                </a:cubicBezTo>
                <a:cubicBezTo>
                  <a:pt x="883" y="378"/>
                  <a:pt x="883" y="378"/>
                  <a:pt x="882" y="377"/>
                </a:cubicBezTo>
                <a:cubicBezTo>
                  <a:pt x="881" y="374"/>
                  <a:pt x="881" y="373"/>
                  <a:pt x="878" y="372"/>
                </a:cubicBezTo>
                <a:cubicBezTo>
                  <a:pt x="877" y="370"/>
                  <a:pt x="877" y="368"/>
                  <a:pt x="875" y="367"/>
                </a:cubicBezTo>
                <a:cubicBezTo>
                  <a:pt x="874" y="368"/>
                  <a:pt x="874" y="367"/>
                  <a:pt x="873" y="366"/>
                </a:cubicBezTo>
                <a:cubicBezTo>
                  <a:pt x="872" y="365"/>
                  <a:pt x="869" y="363"/>
                  <a:pt x="870" y="361"/>
                </a:cubicBezTo>
                <a:cubicBezTo>
                  <a:pt x="872" y="361"/>
                  <a:pt x="872" y="362"/>
                  <a:pt x="873" y="363"/>
                </a:cubicBezTo>
                <a:close/>
                <a:moveTo>
                  <a:pt x="905" y="388"/>
                </a:moveTo>
                <a:cubicBezTo>
                  <a:pt x="905" y="388"/>
                  <a:pt x="905" y="387"/>
                  <a:pt x="905" y="387"/>
                </a:cubicBezTo>
                <a:cubicBezTo>
                  <a:pt x="904" y="387"/>
                  <a:pt x="903" y="387"/>
                  <a:pt x="903" y="386"/>
                </a:cubicBezTo>
                <a:cubicBezTo>
                  <a:pt x="903" y="386"/>
                  <a:pt x="903" y="385"/>
                  <a:pt x="904" y="385"/>
                </a:cubicBezTo>
                <a:cubicBezTo>
                  <a:pt x="904" y="385"/>
                  <a:pt x="904" y="385"/>
                  <a:pt x="904" y="386"/>
                </a:cubicBezTo>
                <a:cubicBezTo>
                  <a:pt x="904" y="385"/>
                  <a:pt x="905" y="385"/>
                  <a:pt x="905" y="385"/>
                </a:cubicBezTo>
                <a:cubicBezTo>
                  <a:pt x="906" y="386"/>
                  <a:pt x="906" y="388"/>
                  <a:pt x="908" y="388"/>
                </a:cubicBezTo>
                <a:cubicBezTo>
                  <a:pt x="907" y="388"/>
                  <a:pt x="907" y="388"/>
                  <a:pt x="907" y="388"/>
                </a:cubicBezTo>
                <a:cubicBezTo>
                  <a:pt x="907" y="388"/>
                  <a:pt x="907" y="389"/>
                  <a:pt x="907" y="389"/>
                </a:cubicBezTo>
                <a:cubicBezTo>
                  <a:pt x="907" y="389"/>
                  <a:pt x="907" y="389"/>
                  <a:pt x="907" y="390"/>
                </a:cubicBezTo>
                <a:cubicBezTo>
                  <a:pt x="907" y="389"/>
                  <a:pt x="905" y="389"/>
                  <a:pt x="905" y="388"/>
                </a:cubicBezTo>
                <a:close/>
                <a:moveTo>
                  <a:pt x="881" y="294"/>
                </a:moveTo>
                <a:cubicBezTo>
                  <a:pt x="881" y="294"/>
                  <a:pt x="880" y="295"/>
                  <a:pt x="879" y="295"/>
                </a:cubicBezTo>
                <a:cubicBezTo>
                  <a:pt x="879" y="295"/>
                  <a:pt x="879" y="296"/>
                  <a:pt x="878" y="296"/>
                </a:cubicBezTo>
                <a:cubicBezTo>
                  <a:pt x="878" y="296"/>
                  <a:pt x="877" y="295"/>
                  <a:pt x="876" y="295"/>
                </a:cubicBezTo>
                <a:cubicBezTo>
                  <a:pt x="876" y="294"/>
                  <a:pt x="875" y="293"/>
                  <a:pt x="876" y="292"/>
                </a:cubicBezTo>
                <a:cubicBezTo>
                  <a:pt x="877" y="292"/>
                  <a:pt x="877" y="291"/>
                  <a:pt x="878" y="291"/>
                </a:cubicBezTo>
                <a:cubicBezTo>
                  <a:pt x="879" y="290"/>
                  <a:pt x="879" y="290"/>
                  <a:pt x="879" y="290"/>
                </a:cubicBezTo>
                <a:cubicBezTo>
                  <a:pt x="880" y="290"/>
                  <a:pt x="880" y="290"/>
                  <a:pt x="880" y="290"/>
                </a:cubicBezTo>
                <a:cubicBezTo>
                  <a:pt x="881" y="290"/>
                  <a:pt x="881" y="290"/>
                  <a:pt x="882" y="290"/>
                </a:cubicBezTo>
                <a:cubicBezTo>
                  <a:pt x="882" y="290"/>
                  <a:pt x="882" y="290"/>
                  <a:pt x="882" y="290"/>
                </a:cubicBezTo>
                <a:cubicBezTo>
                  <a:pt x="883" y="290"/>
                  <a:pt x="883" y="290"/>
                  <a:pt x="883" y="291"/>
                </a:cubicBezTo>
                <a:cubicBezTo>
                  <a:pt x="883" y="291"/>
                  <a:pt x="883" y="291"/>
                  <a:pt x="883" y="291"/>
                </a:cubicBezTo>
                <a:cubicBezTo>
                  <a:pt x="882" y="291"/>
                  <a:pt x="882" y="292"/>
                  <a:pt x="881" y="293"/>
                </a:cubicBezTo>
                <a:cubicBezTo>
                  <a:pt x="881" y="294"/>
                  <a:pt x="882" y="294"/>
                  <a:pt x="881" y="294"/>
                </a:cubicBezTo>
                <a:close/>
                <a:moveTo>
                  <a:pt x="907" y="326"/>
                </a:moveTo>
                <a:cubicBezTo>
                  <a:pt x="906" y="326"/>
                  <a:pt x="906" y="326"/>
                  <a:pt x="906" y="327"/>
                </a:cubicBezTo>
                <a:cubicBezTo>
                  <a:pt x="906" y="327"/>
                  <a:pt x="904" y="328"/>
                  <a:pt x="904" y="328"/>
                </a:cubicBezTo>
                <a:cubicBezTo>
                  <a:pt x="904" y="328"/>
                  <a:pt x="904" y="328"/>
                  <a:pt x="904" y="328"/>
                </a:cubicBezTo>
                <a:cubicBezTo>
                  <a:pt x="905" y="326"/>
                  <a:pt x="907" y="325"/>
                  <a:pt x="908" y="323"/>
                </a:cubicBezTo>
                <a:cubicBezTo>
                  <a:pt x="908" y="323"/>
                  <a:pt x="908" y="324"/>
                  <a:pt x="908" y="325"/>
                </a:cubicBezTo>
                <a:cubicBezTo>
                  <a:pt x="908" y="325"/>
                  <a:pt x="907" y="325"/>
                  <a:pt x="907" y="326"/>
                </a:cubicBezTo>
                <a:close/>
                <a:moveTo>
                  <a:pt x="910" y="339"/>
                </a:moveTo>
                <a:cubicBezTo>
                  <a:pt x="910" y="339"/>
                  <a:pt x="910" y="339"/>
                  <a:pt x="910" y="339"/>
                </a:cubicBezTo>
                <a:cubicBezTo>
                  <a:pt x="909" y="339"/>
                  <a:pt x="906" y="340"/>
                  <a:pt x="906" y="340"/>
                </a:cubicBezTo>
                <a:cubicBezTo>
                  <a:pt x="906" y="340"/>
                  <a:pt x="906" y="340"/>
                  <a:pt x="906" y="340"/>
                </a:cubicBezTo>
                <a:cubicBezTo>
                  <a:pt x="907" y="341"/>
                  <a:pt x="907" y="341"/>
                  <a:pt x="908" y="341"/>
                </a:cubicBezTo>
                <a:cubicBezTo>
                  <a:pt x="908" y="341"/>
                  <a:pt x="908" y="341"/>
                  <a:pt x="908" y="342"/>
                </a:cubicBezTo>
                <a:cubicBezTo>
                  <a:pt x="907" y="343"/>
                  <a:pt x="905" y="342"/>
                  <a:pt x="905" y="343"/>
                </a:cubicBezTo>
                <a:cubicBezTo>
                  <a:pt x="904" y="342"/>
                  <a:pt x="900" y="341"/>
                  <a:pt x="899" y="342"/>
                </a:cubicBezTo>
                <a:cubicBezTo>
                  <a:pt x="898" y="343"/>
                  <a:pt x="899" y="344"/>
                  <a:pt x="898" y="345"/>
                </a:cubicBezTo>
                <a:cubicBezTo>
                  <a:pt x="898" y="346"/>
                  <a:pt x="897" y="346"/>
                  <a:pt x="897" y="346"/>
                </a:cubicBezTo>
                <a:cubicBezTo>
                  <a:pt x="897" y="347"/>
                  <a:pt x="897" y="347"/>
                  <a:pt x="897" y="348"/>
                </a:cubicBezTo>
                <a:cubicBezTo>
                  <a:pt x="897" y="349"/>
                  <a:pt x="896" y="350"/>
                  <a:pt x="895" y="351"/>
                </a:cubicBezTo>
                <a:cubicBezTo>
                  <a:pt x="895" y="351"/>
                  <a:pt x="892" y="352"/>
                  <a:pt x="892" y="352"/>
                </a:cubicBezTo>
                <a:cubicBezTo>
                  <a:pt x="891" y="352"/>
                  <a:pt x="889" y="350"/>
                  <a:pt x="888" y="351"/>
                </a:cubicBezTo>
                <a:cubicBezTo>
                  <a:pt x="887" y="352"/>
                  <a:pt x="886" y="353"/>
                  <a:pt x="885" y="353"/>
                </a:cubicBezTo>
                <a:cubicBezTo>
                  <a:pt x="885" y="353"/>
                  <a:pt x="884" y="353"/>
                  <a:pt x="883" y="353"/>
                </a:cubicBezTo>
                <a:cubicBezTo>
                  <a:pt x="883" y="353"/>
                  <a:pt x="882" y="353"/>
                  <a:pt x="882" y="353"/>
                </a:cubicBezTo>
                <a:cubicBezTo>
                  <a:pt x="881" y="352"/>
                  <a:pt x="879" y="352"/>
                  <a:pt x="879" y="350"/>
                </a:cubicBezTo>
                <a:cubicBezTo>
                  <a:pt x="879" y="350"/>
                  <a:pt x="879" y="350"/>
                  <a:pt x="880" y="350"/>
                </a:cubicBezTo>
                <a:cubicBezTo>
                  <a:pt x="880" y="351"/>
                  <a:pt x="881" y="351"/>
                  <a:pt x="881" y="351"/>
                </a:cubicBezTo>
                <a:cubicBezTo>
                  <a:pt x="882" y="351"/>
                  <a:pt x="883" y="352"/>
                  <a:pt x="884" y="352"/>
                </a:cubicBezTo>
                <a:cubicBezTo>
                  <a:pt x="884" y="352"/>
                  <a:pt x="884" y="351"/>
                  <a:pt x="884" y="351"/>
                </a:cubicBezTo>
                <a:cubicBezTo>
                  <a:pt x="884" y="351"/>
                  <a:pt x="884" y="351"/>
                  <a:pt x="884" y="351"/>
                </a:cubicBezTo>
                <a:cubicBezTo>
                  <a:pt x="883" y="351"/>
                  <a:pt x="883" y="351"/>
                  <a:pt x="883" y="351"/>
                </a:cubicBezTo>
                <a:cubicBezTo>
                  <a:pt x="883" y="350"/>
                  <a:pt x="885" y="347"/>
                  <a:pt x="885" y="347"/>
                </a:cubicBezTo>
                <a:cubicBezTo>
                  <a:pt x="886" y="347"/>
                  <a:pt x="887" y="347"/>
                  <a:pt x="887" y="346"/>
                </a:cubicBezTo>
                <a:cubicBezTo>
                  <a:pt x="888" y="346"/>
                  <a:pt x="889" y="346"/>
                  <a:pt x="889" y="346"/>
                </a:cubicBezTo>
                <a:cubicBezTo>
                  <a:pt x="890" y="345"/>
                  <a:pt x="890" y="344"/>
                  <a:pt x="891" y="344"/>
                </a:cubicBezTo>
                <a:cubicBezTo>
                  <a:pt x="891" y="344"/>
                  <a:pt x="891" y="343"/>
                  <a:pt x="892" y="343"/>
                </a:cubicBezTo>
                <a:cubicBezTo>
                  <a:pt x="892" y="343"/>
                  <a:pt x="893" y="342"/>
                  <a:pt x="893" y="341"/>
                </a:cubicBezTo>
                <a:cubicBezTo>
                  <a:pt x="894" y="341"/>
                  <a:pt x="894" y="341"/>
                  <a:pt x="895" y="341"/>
                </a:cubicBezTo>
                <a:cubicBezTo>
                  <a:pt x="895" y="340"/>
                  <a:pt x="895" y="340"/>
                  <a:pt x="896" y="339"/>
                </a:cubicBezTo>
                <a:cubicBezTo>
                  <a:pt x="896" y="339"/>
                  <a:pt x="896" y="339"/>
                  <a:pt x="896" y="339"/>
                </a:cubicBezTo>
                <a:cubicBezTo>
                  <a:pt x="896" y="339"/>
                  <a:pt x="896" y="340"/>
                  <a:pt x="896" y="340"/>
                </a:cubicBezTo>
                <a:cubicBezTo>
                  <a:pt x="896" y="340"/>
                  <a:pt x="896" y="340"/>
                  <a:pt x="896" y="340"/>
                </a:cubicBezTo>
                <a:cubicBezTo>
                  <a:pt x="897" y="340"/>
                  <a:pt x="898" y="340"/>
                  <a:pt x="898" y="340"/>
                </a:cubicBezTo>
                <a:cubicBezTo>
                  <a:pt x="898" y="339"/>
                  <a:pt x="898" y="339"/>
                  <a:pt x="897" y="338"/>
                </a:cubicBezTo>
                <a:cubicBezTo>
                  <a:pt x="897" y="338"/>
                  <a:pt x="897" y="338"/>
                  <a:pt x="897" y="338"/>
                </a:cubicBezTo>
                <a:cubicBezTo>
                  <a:pt x="897" y="338"/>
                  <a:pt x="897" y="338"/>
                  <a:pt x="898" y="338"/>
                </a:cubicBezTo>
                <a:cubicBezTo>
                  <a:pt x="898" y="338"/>
                  <a:pt x="898" y="338"/>
                  <a:pt x="899" y="338"/>
                </a:cubicBezTo>
                <a:cubicBezTo>
                  <a:pt x="899" y="336"/>
                  <a:pt x="900" y="336"/>
                  <a:pt x="901" y="335"/>
                </a:cubicBezTo>
                <a:cubicBezTo>
                  <a:pt x="901" y="334"/>
                  <a:pt x="902" y="334"/>
                  <a:pt x="902" y="333"/>
                </a:cubicBezTo>
                <a:cubicBezTo>
                  <a:pt x="902" y="333"/>
                  <a:pt x="902" y="334"/>
                  <a:pt x="902" y="334"/>
                </a:cubicBezTo>
                <a:cubicBezTo>
                  <a:pt x="902" y="334"/>
                  <a:pt x="903" y="334"/>
                  <a:pt x="903" y="334"/>
                </a:cubicBezTo>
                <a:cubicBezTo>
                  <a:pt x="903" y="334"/>
                  <a:pt x="903" y="334"/>
                  <a:pt x="903" y="333"/>
                </a:cubicBezTo>
                <a:cubicBezTo>
                  <a:pt x="904" y="334"/>
                  <a:pt x="904" y="334"/>
                  <a:pt x="905" y="335"/>
                </a:cubicBezTo>
                <a:cubicBezTo>
                  <a:pt x="905" y="336"/>
                  <a:pt x="904" y="336"/>
                  <a:pt x="904" y="337"/>
                </a:cubicBezTo>
                <a:cubicBezTo>
                  <a:pt x="905" y="337"/>
                  <a:pt x="905" y="336"/>
                  <a:pt x="906" y="336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6" y="337"/>
                  <a:pt x="906" y="337"/>
                  <a:pt x="906" y="337"/>
                </a:cubicBezTo>
                <a:cubicBezTo>
                  <a:pt x="907" y="337"/>
                  <a:pt x="909" y="338"/>
                  <a:pt x="910" y="339"/>
                </a:cubicBezTo>
                <a:close/>
                <a:moveTo>
                  <a:pt x="909" y="323"/>
                </a:moveTo>
                <a:cubicBezTo>
                  <a:pt x="909" y="323"/>
                  <a:pt x="909" y="323"/>
                  <a:pt x="909" y="323"/>
                </a:cubicBezTo>
                <a:cubicBezTo>
                  <a:pt x="909" y="323"/>
                  <a:pt x="909" y="323"/>
                  <a:pt x="909" y="323"/>
                </a:cubicBezTo>
                <a:cubicBezTo>
                  <a:pt x="909" y="322"/>
                  <a:pt x="910" y="322"/>
                  <a:pt x="910" y="321"/>
                </a:cubicBezTo>
                <a:cubicBezTo>
                  <a:pt x="910" y="320"/>
                  <a:pt x="910" y="320"/>
                  <a:pt x="910" y="319"/>
                </a:cubicBezTo>
                <a:cubicBezTo>
                  <a:pt x="911" y="319"/>
                  <a:pt x="911" y="319"/>
                  <a:pt x="911" y="319"/>
                </a:cubicBezTo>
                <a:cubicBezTo>
                  <a:pt x="911" y="319"/>
                  <a:pt x="911" y="319"/>
                  <a:pt x="911" y="319"/>
                </a:cubicBezTo>
                <a:cubicBezTo>
                  <a:pt x="911" y="319"/>
                  <a:pt x="911" y="320"/>
                  <a:pt x="911" y="320"/>
                </a:cubicBezTo>
                <a:cubicBezTo>
                  <a:pt x="911" y="320"/>
                  <a:pt x="911" y="321"/>
                  <a:pt x="912" y="321"/>
                </a:cubicBezTo>
                <a:cubicBezTo>
                  <a:pt x="911" y="322"/>
                  <a:pt x="910" y="322"/>
                  <a:pt x="909" y="323"/>
                </a:cubicBezTo>
                <a:close/>
                <a:moveTo>
                  <a:pt x="904" y="401"/>
                </a:moveTo>
                <a:cubicBezTo>
                  <a:pt x="904" y="401"/>
                  <a:pt x="904" y="401"/>
                  <a:pt x="904" y="400"/>
                </a:cubicBezTo>
                <a:cubicBezTo>
                  <a:pt x="904" y="400"/>
                  <a:pt x="905" y="401"/>
                  <a:pt x="905" y="401"/>
                </a:cubicBezTo>
                <a:cubicBezTo>
                  <a:pt x="905" y="400"/>
                  <a:pt x="905" y="400"/>
                  <a:pt x="905" y="399"/>
                </a:cubicBezTo>
                <a:cubicBezTo>
                  <a:pt x="906" y="399"/>
                  <a:pt x="907" y="399"/>
                  <a:pt x="907" y="399"/>
                </a:cubicBezTo>
                <a:cubicBezTo>
                  <a:pt x="907" y="400"/>
                  <a:pt x="907" y="400"/>
                  <a:pt x="908" y="400"/>
                </a:cubicBezTo>
                <a:cubicBezTo>
                  <a:pt x="908" y="400"/>
                  <a:pt x="908" y="400"/>
                  <a:pt x="908" y="400"/>
                </a:cubicBezTo>
                <a:cubicBezTo>
                  <a:pt x="908" y="400"/>
                  <a:pt x="908" y="399"/>
                  <a:pt x="909" y="399"/>
                </a:cubicBezTo>
                <a:cubicBezTo>
                  <a:pt x="910" y="400"/>
                  <a:pt x="910" y="400"/>
                  <a:pt x="911" y="400"/>
                </a:cubicBezTo>
                <a:cubicBezTo>
                  <a:pt x="912" y="401"/>
                  <a:pt x="912" y="400"/>
                  <a:pt x="913" y="400"/>
                </a:cubicBezTo>
                <a:cubicBezTo>
                  <a:pt x="913" y="400"/>
                  <a:pt x="914" y="401"/>
                  <a:pt x="914" y="402"/>
                </a:cubicBezTo>
                <a:cubicBezTo>
                  <a:pt x="915" y="402"/>
                  <a:pt x="919" y="403"/>
                  <a:pt x="920" y="402"/>
                </a:cubicBezTo>
                <a:cubicBezTo>
                  <a:pt x="920" y="402"/>
                  <a:pt x="920" y="401"/>
                  <a:pt x="920" y="401"/>
                </a:cubicBezTo>
                <a:cubicBezTo>
                  <a:pt x="921" y="401"/>
                  <a:pt x="921" y="401"/>
                  <a:pt x="921" y="401"/>
                </a:cubicBezTo>
                <a:cubicBezTo>
                  <a:pt x="921" y="401"/>
                  <a:pt x="922" y="401"/>
                  <a:pt x="922" y="402"/>
                </a:cubicBezTo>
                <a:cubicBezTo>
                  <a:pt x="922" y="402"/>
                  <a:pt x="923" y="402"/>
                  <a:pt x="924" y="402"/>
                </a:cubicBezTo>
                <a:cubicBezTo>
                  <a:pt x="925" y="402"/>
                  <a:pt x="926" y="402"/>
                  <a:pt x="927" y="403"/>
                </a:cubicBezTo>
                <a:cubicBezTo>
                  <a:pt x="927" y="403"/>
                  <a:pt x="927" y="404"/>
                  <a:pt x="927" y="404"/>
                </a:cubicBezTo>
                <a:cubicBezTo>
                  <a:pt x="928" y="406"/>
                  <a:pt x="930" y="405"/>
                  <a:pt x="932" y="405"/>
                </a:cubicBezTo>
                <a:cubicBezTo>
                  <a:pt x="932" y="406"/>
                  <a:pt x="931" y="407"/>
                  <a:pt x="932" y="407"/>
                </a:cubicBezTo>
                <a:cubicBezTo>
                  <a:pt x="932" y="408"/>
                  <a:pt x="932" y="408"/>
                  <a:pt x="932" y="408"/>
                </a:cubicBezTo>
                <a:cubicBezTo>
                  <a:pt x="931" y="408"/>
                  <a:pt x="930" y="407"/>
                  <a:pt x="928" y="407"/>
                </a:cubicBezTo>
                <a:cubicBezTo>
                  <a:pt x="928" y="406"/>
                  <a:pt x="927" y="407"/>
                  <a:pt x="927" y="407"/>
                </a:cubicBezTo>
                <a:cubicBezTo>
                  <a:pt x="925" y="407"/>
                  <a:pt x="923" y="407"/>
                  <a:pt x="921" y="407"/>
                </a:cubicBezTo>
                <a:cubicBezTo>
                  <a:pt x="919" y="406"/>
                  <a:pt x="917" y="405"/>
                  <a:pt x="915" y="405"/>
                </a:cubicBezTo>
                <a:cubicBezTo>
                  <a:pt x="914" y="404"/>
                  <a:pt x="913" y="405"/>
                  <a:pt x="912" y="405"/>
                </a:cubicBezTo>
                <a:cubicBezTo>
                  <a:pt x="911" y="405"/>
                  <a:pt x="911" y="404"/>
                  <a:pt x="910" y="404"/>
                </a:cubicBezTo>
                <a:cubicBezTo>
                  <a:pt x="909" y="404"/>
                  <a:pt x="907" y="404"/>
                  <a:pt x="906" y="404"/>
                </a:cubicBezTo>
                <a:cubicBezTo>
                  <a:pt x="907" y="403"/>
                  <a:pt x="907" y="403"/>
                  <a:pt x="907" y="403"/>
                </a:cubicBezTo>
                <a:cubicBezTo>
                  <a:pt x="907" y="403"/>
                  <a:pt x="907" y="403"/>
                  <a:pt x="907" y="403"/>
                </a:cubicBezTo>
                <a:cubicBezTo>
                  <a:pt x="906" y="402"/>
                  <a:pt x="903" y="402"/>
                  <a:pt x="903" y="402"/>
                </a:cubicBezTo>
                <a:cubicBezTo>
                  <a:pt x="903" y="402"/>
                  <a:pt x="904" y="402"/>
                  <a:pt x="904" y="401"/>
                </a:cubicBezTo>
                <a:close/>
                <a:moveTo>
                  <a:pt x="929" y="470"/>
                </a:moveTo>
                <a:cubicBezTo>
                  <a:pt x="929" y="470"/>
                  <a:pt x="929" y="470"/>
                  <a:pt x="929" y="470"/>
                </a:cubicBezTo>
                <a:cubicBezTo>
                  <a:pt x="929" y="470"/>
                  <a:pt x="929" y="469"/>
                  <a:pt x="928" y="469"/>
                </a:cubicBezTo>
                <a:cubicBezTo>
                  <a:pt x="928" y="469"/>
                  <a:pt x="928" y="469"/>
                  <a:pt x="928" y="469"/>
                </a:cubicBezTo>
                <a:cubicBezTo>
                  <a:pt x="928" y="469"/>
                  <a:pt x="928" y="469"/>
                  <a:pt x="928" y="469"/>
                </a:cubicBezTo>
                <a:cubicBezTo>
                  <a:pt x="929" y="469"/>
                  <a:pt x="930" y="469"/>
                  <a:pt x="929" y="470"/>
                </a:cubicBezTo>
                <a:close/>
                <a:moveTo>
                  <a:pt x="1005" y="426"/>
                </a:moveTo>
                <a:cubicBezTo>
                  <a:pt x="1005" y="426"/>
                  <a:pt x="1005" y="426"/>
                  <a:pt x="1004" y="426"/>
                </a:cubicBezTo>
                <a:cubicBezTo>
                  <a:pt x="1004" y="426"/>
                  <a:pt x="1004" y="426"/>
                  <a:pt x="1004" y="426"/>
                </a:cubicBezTo>
                <a:cubicBezTo>
                  <a:pt x="1005" y="425"/>
                  <a:pt x="1004" y="425"/>
                  <a:pt x="1005" y="425"/>
                </a:cubicBezTo>
                <a:cubicBezTo>
                  <a:pt x="1005" y="425"/>
                  <a:pt x="1005" y="425"/>
                  <a:pt x="1006" y="425"/>
                </a:cubicBezTo>
                <a:cubicBezTo>
                  <a:pt x="1005" y="425"/>
                  <a:pt x="1006" y="426"/>
                  <a:pt x="1005" y="426"/>
                </a:cubicBezTo>
                <a:close/>
                <a:moveTo>
                  <a:pt x="1015" y="433"/>
                </a:moveTo>
                <a:cubicBezTo>
                  <a:pt x="1015" y="433"/>
                  <a:pt x="1015" y="433"/>
                  <a:pt x="1015" y="433"/>
                </a:cubicBezTo>
                <a:cubicBezTo>
                  <a:pt x="1015" y="434"/>
                  <a:pt x="1014" y="434"/>
                  <a:pt x="1014" y="434"/>
                </a:cubicBezTo>
                <a:cubicBezTo>
                  <a:pt x="1014" y="434"/>
                  <a:pt x="1015" y="433"/>
                  <a:pt x="1015" y="433"/>
                </a:cubicBezTo>
                <a:cubicBezTo>
                  <a:pt x="1015" y="433"/>
                  <a:pt x="1015" y="433"/>
                  <a:pt x="1015" y="433"/>
                </a:cubicBezTo>
                <a:cubicBezTo>
                  <a:pt x="1015" y="433"/>
                  <a:pt x="1015" y="433"/>
                  <a:pt x="1015" y="433"/>
                </a:cubicBezTo>
                <a:close/>
                <a:moveTo>
                  <a:pt x="1012" y="404"/>
                </a:moveTo>
                <a:cubicBezTo>
                  <a:pt x="1012" y="404"/>
                  <a:pt x="1012" y="405"/>
                  <a:pt x="1013" y="405"/>
                </a:cubicBezTo>
                <a:cubicBezTo>
                  <a:pt x="1012" y="406"/>
                  <a:pt x="1011" y="407"/>
                  <a:pt x="1010" y="407"/>
                </a:cubicBezTo>
                <a:cubicBezTo>
                  <a:pt x="1010" y="407"/>
                  <a:pt x="1009" y="407"/>
                  <a:pt x="1009" y="407"/>
                </a:cubicBezTo>
                <a:cubicBezTo>
                  <a:pt x="1009" y="407"/>
                  <a:pt x="1009" y="407"/>
                  <a:pt x="1009" y="407"/>
                </a:cubicBezTo>
                <a:cubicBezTo>
                  <a:pt x="1009" y="406"/>
                  <a:pt x="1010" y="405"/>
                  <a:pt x="1011" y="404"/>
                </a:cubicBezTo>
                <a:cubicBezTo>
                  <a:pt x="1011" y="404"/>
                  <a:pt x="1012" y="404"/>
                  <a:pt x="1012" y="404"/>
                </a:cubicBezTo>
                <a:close/>
                <a:moveTo>
                  <a:pt x="986" y="417"/>
                </a:moveTo>
                <a:cubicBezTo>
                  <a:pt x="986" y="417"/>
                  <a:pt x="987" y="417"/>
                  <a:pt x="987" y="417"/>
                </a:cubicBezTo>
                <a:cubicBezTo>
                  <a:pt x="987" y="418"/>
                  <a:pt x="987" y="418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85" y="419"/>
                  <a:pt x="985" y="419"/>
                  <a:pt x="984" y="419"/>
                </a:cubicBezTo>
                <a:cubicBezTo>
                  <a:pt x="984" y="418"/>
                  <a:pt x="984" y="418"/>
                  <a:pt x="983" y="417"/>
                </a:cubicBezTo>
                <a:cubicBezTo>
                  <a:pt x="984" y="417"/>
                  <a:pt x="984" y="417"/>
                  <a:pt x="984" y="417"/>
                </a:cubicBezTo>
                <a:cubicBezTo>
                  <a:pt x="984" y="417"/>
                  <a:pt x="985" y="418"/>
                  <a:pt x="986" y="417"/>
                </a:cubicBezTo>
                <a:close/>
                <a:moveTo>
                  <a:pt x="984" y="419"/>
                </a:moveTo>
                <a:cubicBezTo>
                  <a:pt x="983" y="419"/>
                  <a:pt x="983" y="419"/>
                  <a:pt x="983" y="419"/>
                </a:cubicBezTo>
                <a:cubicBezTo>
                  <a:pt x="983" y="419"/>
                  <a:pt x="983" y="419"/>
                  <a:pt x="983" y="419"/>
                </a:cubicBezTo>
                <a:cubicBezTo>
                  <a:pt x="983" y="418"/>
                  <a:pt x="983" y="418"/>
                  <a:pt x="983" y="417"/>
                </a:cubicBezTo>
                <a:cubicBezTo>
                  <a:pt x="983" y="417"/>
                  <a:pt x="983" y="417"/>
                  <a:pt x="983" y="417"/>
                </a:cubicBezTo>
                <a:cubicBezTo>
                  <a:pt x="983" y="417"/>
                  <a:pt x="983" y="417"/>
                  <a:pt x="983" y="417"/>
                </a:cubicBezTo>
                <a:cubicBezTo>
                  <a:pt x="984" y="418"/>
                  <a:pt x="984" y="418"/>
                  <a:pt x="984" y="419"/>
                </a:cubicBezTo>
                <a:cubicBezTo>
                  <a:pt x="984" y="419"/>
                  <a:pt x="984" y="419"/>
                  <a:pt x="984" y="419"/>
                </a:cubicBezTo>
                <a:cubicBezTo>
                  <a:pt x="984" y="419"/>
                  <a:pt x="984" y="419"/>
                  <a:pt x="984" y="419"/>
                </a:cubicBezTo>
                <a:close/>
                <a:moveTo>
                  <a:pt x="980" y="390"/>
                </a:moveTo>
                <a:cubicBezTo>
                  <a:pt x="979" y="390"/>
                  <a:pt x="979" y="391"/>
                  <a:pt x="978" y="391"/>
                </a:cubicBezTo>
                <a:cubicBezTo>
                  <a:pt x="978" y="390"/>
                  <a:pt x="978" y="390"/>
                  <a:pt x="977" y="389"/>
                </a:cubicBezTo>
                <a:cubicBezTo>
                  <a:pt x="979" y="389"/>
                  <a:pt x="980" y="389"/>
                  <a:pt x="981" y="390"/>
                </a:cubicBezTo>
                <a:cubicBezTo>
                  <a:pt x="981" y="390"/>
                  <a:pt x="982" y="389"/>
                  <a:pt x="982" y="389"/>
                </a:cubicBezTo>
                <a:cubicBezTo>
                  <a:pt x="984" y="389"/>
                  <a:pt x="986" y="390"/>
                  <a:pt x="986" y="392"/>
                </a:cubicBezTo>
                <a:cubicBezTo>
                  <a:pt x="986" y="392"/>
                  <a:pt x="986" y="392"/>
                  <a:pt x="986" y="392"/>
                </a:cubicBezTo>
                <a:cubicBezTo>
                  <a:pt x="985" y="392"/>
                  <a:pt x="984" y="391"/>
                  <a:pt x="983" y="390"/>
                </a:cubicBezTo>
                <a:cubicBezTo>
                  <a:pt x="983" y="390"/>
                  <a:pt x="982" y="390"/>
                  <a:pt x="982" y="390"/>
                </a:cubicBezTo>
                <a:cubicBezTo>
                  <a:pt x="982" y="391"/>
                  <a:pt x="982" y="391"/>
                  <a:pt x="982" y="391"/>
                </a:cubicBezTo>
                <a:cubicBezTo>
                  <a:pt x="981" y="391"/>
                  <a:pt x="981" y="390"/>
                  <a:pt x="980" y="390"/>
                </a:cubicBezTo>
                <a:close/>
                <a:moveTo>
                  <a:pt x="975" y="376"/>
                </a:moveTo>
                <a:cubicBezTo>
                  <a:pt x="975" y="375"/>
                  <a:pt x="976" y="374"/>
                  <a:pt x="976" y="373"/>
                </a:cubicBezTo>
                <a:cubicBezTo>
                  <a:pt x="977" y="374"/>
                  <a:pt x="977" y="374"/>
                  <a:pt x="977" y="374"/>
                </a:cubicBezTo>
                <a:cubicBezTo>
                  <a:pt x="977" y="375"/>
                  <a:pt x="976" y="376"/>
                  <a:pt x="976" y="377"/>
                </a:cubicBezTo>
                <a:cubicBezTo>
                  <a:pt x="976" y="377"/>
                  <a:pt x="976" y="377"/>
                  <a:pt x="976" y="377"/>
                </a:cubicBezTo>
                <a:cubicBezTo>
                  <a:pt x="976" y="377"/>
                  <a:pt x="977" y="377"/>
                  <a:pt x="977" y="377"/>
                </a:cubicBezTo>
                <a:cubicBezTo>
                  <a:pt x="977" y="376"/>
                  <a:pt x="978" y="374"/>
                  <a:pt x="979" y="375"/>
                </a:cubicBezTo>
                <a:cubicBezTo>
                  <a:pt x="979" y="375"/>
                  <a:pt x="979" y="376"/>
                  <a:pt x="979" y="376"/>
                </a:cubicBezTo>
                <a:cubicBezTo>
                  <a:pt x="978" y="376"/>
                  <a:pt x="978" y="377"/>
                  <a:pt x="978" y="377"/>
                </a:cubicBezTo>
                <a:cubicBezTo>
                  <a:pt x="978" y="378"/>
                  <a:pt x="979" y="378"/>
                  <a:pt x="979" y="378"/>
                </a:cubicBezTo>
                <a:cubicBezTo>
                  <a:pt x="979" y="378"/>
                  <a:pt x="979" y="378"/>
                  <a:pt x="979" y="379"/>
                </a:cubicBezTo>
                <a:cubicBezTo>
                  <a:pt x="979" y="379"/>
                  <a:pt x="978" y="378"/>
                  <a:pt x="977" y="378"/>
                </a:cubicBezTo>
                <a:cubicBezTo>
                  <a:pt x="977" y="378"/>
                  <a:pt x="977" y="378"/>
                  <a:pt x="977" y="378"/>
                </a:cubicBezTo>
                <a:cubicBezTo>
                  <a:pt x="977" y="380"/>
                  <a:pt x="977" y="381"/>
                  <a:pt x="978" y="382"/>
                </a:cubicBezTo>
                <a:cubicBezTo>
                  <a:pt x="978" y="382"/>
                  <a:pt x="978" y="383"/>
                  <a:pt x="978" y="383"/>
                </a:cubicBezTo>
                <a:cubicBezTo>
                  <a:pt x="977" y="382"/>
                  <a:pt x="976" y="381"/>
                  <a:pt x="976" y="380"/>
                </a:cubicBezTo>
                <a:cubicBezTo>
                  <a:pt x="976" y="380"/>
                  <a:pt x="976" y="379"/>
                  <a:pt x="976" y="379"/>
                </a:cubicBezTo>
                <a:cubicBezTo>
                  <a:pt x="976" y="379"/>
                  <a:pt x="975" y="378"/>
                  <a:pt x="975" y="378"/>
                </a:cubicBezTo>
                <a:cubicBezTo>
                  <a:pt x="975" y="377"/>
                  <a:pt x="975" y="377"/>
                  <a:pt x="975" y="377"/>
                </a:cubicBezTo>
                <a:cubicBezTo>
                  <a:pt x="975" y="377"/>
                  <a:pt x="975" y="376"/>
                  <a:pt x="975" y="376"/>
                </a:cubicBezTo>
                <a:close/>
                <a:moveTo>
                  <a:pt x="946" y="243"/>
                </a:moveTo>
                <a:cubicBezTo>
                  <a:pt x="946" y="242"/>
                  <a:pt x="947" y="242"/>
                  <a:pt x="947" y="242"/>
                </a:cubicBezTo>
                <a:cubicBezTo>
                  <a:pt x="947" y="242"/>
                  <a:pt x="947" y="241"/>
                  <a:pt x="947" y="241"/>
                </a:cubicBezTo>
                <a:cubicBezTo>
                  <a:pt x="948" y="241"/>
                  <a:pt x="948" y="242"/>
                  <a:pt x="948" y="242"/>
                </a:cubicBezTo>
                <a:cubicBezTo>
                  <a:pt x="949" y="243"/>
                  <a:pt x="950" y="242"/>
                  <a:pt x="951" y="242"/>
                </a:cubicBezTo>
                <a:cubicBezTo>
                  <a:pt x="951" y="243"/>
                  <a:pt x="951" y="243"/>
                  <a:pt x="951" y="243"/>
                </a:cubicBezTo>
                <a:cubicBezTo>
                  <a:pt x="951" y="243"/>
                  <a:pt x="950" y="243"/>
                  <a:pt x="950" y="244"/>
                </a:cubicBezTo>
                <a:cubicBezTo>
                  <a:pt x="951" y="244"/>
                  <a:pt x="951" y="245"/>
                  <a:pt x="951" y="245"/>
                </a:cubicBezTo>
                <a:cubicBezTo>
                  <a:pt x="950" y="246"/>
                  <a:pt x="950" y="248"/>
                  <a:pt x="950" y="249"/>
                </a:cubicBezTo>
                <a:cubicBezTo>
                  <a:pt x="950" y="249"/>
                  <a:pt x="948" y="252"/>
                  <a:pt x="948" y="252"/>
                </a:cubicBezTo>
                <a:cubicBezTo>
                  <a:pt x="948" y="252"/>
                  <a:pt x="948" y="252"/>
                  <a:pt x="947" y="252"/>
                </a:cubicBezTo>
                <a:cubicBezTo>
                  <a:pt x="948" y="251"/>
                  <a:pt x="948" y="250"/>
                  <a:pt x="948" y="250"/>
                </a:cubicBezTo>
                <a:cubicBezTo>
                  <a:pt x="948" y="250"/>
                  <a:pt x="948" y="249"/>
                  <a:pt x="948" y="249"/>
                </a:cubicBezTo>
                <a:cubicBezTo>
                  <a:pt x="947" y="249"/>
                  <a:pt x="947" y="250"/>
                  <a:pt x="947" y="250"/>
                </a:cubicBezTo>
                <a:cubicBezTo>
                  <a:pt x="947" y="250"/>
                  <a:pt x="947" y="251"/>
                  <a:pt x="946" y="251"/>
                </a:cubicBezTo>
                <a:cubicBezTo>
                  <a:pt x="946" y="251"/>
                  <a:pt x="946" y="251"/>
                  <a:pt x="946" y="251"/>
                </a:cubicBezTo>
                <a:cubicBezTo>
                  <a:pt x="946" y="251"/>
                  <a:pt x="946" y="251"/>
                  <a:pt x="946" y="251"/>
                </a:cubicBezTo>
                <a:cubicBezTo>
                  <a:pt x="946" y="250"/>
                  <a:pt x="946" y="250"/>
                  <a:pt x="946" y="249"/>
                </a:cubicBezTo>
                <a:cubicBezTo>
                  <a:pt x="946" y="249"/>
                  <a:pt x="946" y="248"/>
                  <a:pt x="946" y="248"/>
                </a:cubicBezTo>
                <a:cubicBezTo>
                  <a:pt x="946" y="247"/>
                  <a:pt x="947" y="247"/>
                  <a:pt x="947" y="246"/>
                </a:cubicBezTo>
                <a:cubicBezTo>
                  <a:pt x="947" y="245"/>
                  <a:pt x="947" y="245"/>
                  <a:pt x="946" y="244"/>
                </a:cubicBezTo>
                <a:cubicBezTo>
                  <a:pt x="946" y="244"/>
                  <a:pt x="946" y="244"/>
                  <a:pt x="946" y="244"/>
                </a:cubicBezTo>
                <a:cubicBezTo>
                  <a:pt x="946" y="245"/>
                  <a:pt x="945" y="245"/>
                  <a:pt x="945" y="246"/>
                </a:cubicBezTo>
                <a:cubicBezTo>
                  <a:pt x="944" y="245"/>
                  <a:pt x="944" y="244"/>
                  <a:pt x="943" y="244"/>
                </a:cubicBezTo>
                <a:cubicBezTo>
                  <a:pt x="944" y="243"/>
                  <a:pt x="945" y="243"/>
                  <a:pt x="946" y="243"/>
                </a:cubicBezTo>
                <a:close/>
                <a:moveTo>
                  <a:pt x="947" y="411"/>
                </a:moveTo>
                <a:cubicBezTo>
                  <a:pt x="947" y="411"/>
                  <a:pt x="947" y="411"/>
                  <a:pt x="948" y="411"/>
                </a:cubicBezTo>
                <a:cubicBezTo>
                  <a:pt x="948" y="410"/>
                  <a:pt x="950" y="411"/>
                  <a:pt x="950" y="410"/>
                </a:cubicBezTo>
                <a:cubicBezTo>
                  <a:pt x="951" y="411"/>
                  <a:pt x="952" y="412"/>
                  <a:pt x="953" y="412"/>
                </a:cubicBezTo>
                <a:cubicBezTo>
                  <a:pt x="953" y="413"/>
                  <a:pt x="953" y="413"/>
                  <a:pt x="952" y="413"/>
                </a:cubicBezTo>
                <a:cubicBezTo>
                  <a:pt x="952" y="413"/>
                  <a:pt x="948" y="411"/>
                  <a:pt x="947" y="411"/>
                </a:cubicBezTo>
                <a:close/>
                <a:moveTo>
                  <a:pt x="960" y="408"/>
                </a:moveTo>
                <a:cubicBezTo>
                  <a:pt x="959" y="408"/>
                  <a:pt x="958" y="408"/>
                  <a:pt x="957" y="408"/>
                </a:cubicBezTo>
                <a:cubicBezTo>
                  <a:pt x="957" y="409"/>
                  <a:pt x="957" y="409"/>
                  <a:pt x="957" y="409"/>
                </a:cubicBezTo>
                <a:cubicBezTo>
                  <a:pt x="956" y="409"/>
                  <a:pt x="956" y="409"/>
                  <a:pt x="955" y="409"/>
                </a:cubicBezTo>
                <a:cubicBezTo>
                  <a:pt x="955" y="409"/>
                  <a:pt x="955" y="409"/>
                  <a:pt x="954" y="409"/>
                </a:cubicBezTo>
                <a:cubicBezTo>
                  <a:pt x="953" y="409"/>
                  <a:pt x="952" y="408"/>
                  <a:pt x="951" y="409"/>
                </a:cubicBezTo>
                <a:cubicBezTo>
                  <a:pt x="951" y="408"/>
                  <a:pt x="951" y="408"/>
                  <a:pt x="950" y="408"/>
                </a:cubicBezTo>
                <a:cubicBezTo>
                  <a:pt x="950" y="408"/>
                  <a:pt x="951" y="407"/>
                  <a:pt x="951" y="407"/>
                </a:cubicBezTo>
                <a:cubicBezTo>
                  <a:pt x="952" y="407"/>
                  <a:pt x="953" y="407"/>
                  <a:pt x="954" y="407"/>
                </a:cubicBezTo>
                <a:cubicBezTo>
                  <a:pt x="955" y="407"/>
                  <a:pt x="955" y="408"/>
                  <a:pt x="956" y="408"/>
                </a:cubicBezTo>
                <a:cubicBezTo>
                  <a:pt x="957" y="407"/>
                  <a:pt x="958" y="408"/>
                  <a:pt x="959" y="407"/>
                </a:cubicBezTo>
                <a:cubicBezTo>
                  <a:pt x="959" y="407"/>
                  <a:pt x="959" y="407"/>
                  <a:pt x="959" y="407"/>
                </a:cubicBezTo>
                <a:cubicBezTo>
                  <a:pt x="959" y="407"/>
                  <a:pt x="960" y="407"/>
                  <a:pt x="960" y="406"/>
                </a:cubicBezTo>
                <a:cubicBezTo>
                  <a:pt x="960" y="406"/>
                  <a:pt x="960" y="406"/>
                  <a:pt x="960" y="406"/>
                </a:cubicBezTo>
                <a:cubicBezTo>
                  <a:pt x="960" y="406"/>
                  <a:pt x="960" y="406"/>
                  <a:pt x="960" y="406"/>
                </a:cubicBezTo>
                <a:cubicBezTo>
                  <a:pt x="960" y="406"/>
                  <a:pt x="961" y="406"/>
                  <a:pt x="961" y="406"/>
                </a:cubicBezTo>
                <a:cubicBezTo>
                  <a:pt x="961" y="407"/>
                  <a:pt x="961" y="407"/>
                  <a:pt x="961" y="407"/>
                </a:cubicBezTo>
                <a:cubicBezTo>
                  <a:pt x="960" y="407"/>
                  <a:pt x="960" y="407"/>
                  <a:pt x="960" y="408"/>
                </a:cubicBezTo>
                <a:close/>
                <a:moveTo>
                  <a:pt x="957" y="243"/>
                </a:moveTo>
                <a:cubicBezTo>
                  <a:pt x="955" y="243"/>
                  <a:pt x="956" y="245"/>
                  <a:pt x="954" y="246"/>
                </a:cubicBezTo>
                <a:cubicBezTo>
                  <a:pt x="953" y="245"/>
                  <a:pt x="953" y="244"/>
                  <a:pt x="952" y="243"/>
                </a:cubicBezTo>
                <a:cubicBezTo>
                  <a:pt x="952" y="243"/>
                  <a:pt x="952" y="243"/>
                  <a:pt x="953" y="243"/>
                </a:cubicBezTo>
                <a:cubicBezTo>
                  <a:pt x="954" y="242"/>
                  <a:pt x="954" y="242"/>
                  <a:pt x="955" y="241"/>
                </a:cubicBezTo>
                <a:cubicBezTo>
                  <a:pt x="956" y="241"/>
                  <a:pt x="957" y="241"/>
                  <a:pt x="958" y="240"/>
                </a:cubicBezTo>
                <a:cubicBezTo>
                  <a:pt x="959" y="240"/>
                  <a:pt x="960" y="240"/>
                  <a:pt x="960" y="241"/>
                </a:cubicBezTo>
                <a:cubicBezTo>
                  <a:pt x="960" y="241"/>
                  <a:pt x="960" y="241"/>
                  <a:pt x="961" y="241"/>
                </a:cubicBezTo>
                <a:cubicBezTo>
                  <a:pt x="960" y="242"/>
                  <a:pt x="959" y="243"/>
                  <a:pt x="958" y="244"/>
                </a:cubicBezTo>
                <a:cubicBezTo>
                  <a:pt x="958" y="243"/>
                  <a:pt x="958" y="243"/>
                  <a:pt x="957" y="243"/>
                </a:cubicBezTo>
                <a:close/>
                <a:moveTo>
                  <a:pt x="971" y="391"/>
                </a:moveTo>
                <a:cubicBezTo>
                  <a:pt x="971" y="390"/>
                  <a:pt x="971" y="390"/>
                  <a:pt x="971" y="390"/>
                </a:cubicBezTo>
                <a:cubicBezTo>
                  <a:pt x="971" y="390"/>
                  <a:pt x="972" y="390"/>
                  <a:pt x="972" y="390"/>
                </a:cubicBezTo>
                <a:cubicBezTo>
                  <a:pt x="973" y="390"/>
                  <a:pt x="973" y="390"/>
                  <a:pt x="973" y="390"/>
                </a:cubicBezTo>
                <a:cubicBezTo>
                  <a:pt x="973" y="390"/>
                  <a:pt x="974" y="391"/>
                  <a:pt x="974" y="391"/>
                </a:cubicBezTo>
                <a:cubicBezTo>
                  <a:pt x="974" y="391"/>
                  <a:pt x="974" y="391"/>
                  <a:pt x="974" y="391"/>
                </a:cubicBezTo>
                <a:cubicBezTo>
                  <a:pt x="973" y="393"/>
                  <a:pt x="971" y="392"/>
                  <a:pt x="971" y="391"/>
                </a:cubicBezTo>
                <a:close/>
                <a:moveTo>
                  <a:pt x="974" y="408"/>
                </a:moveTo>
                <a:cubicBezTo>
                  <a:pt x="972" y="409"/>
                  <a:pt x="969" y="409"/>
                  <a:pt x="967" y="410"/>
                </a:cubicBezTo>
                <a:cubicBezTo>
                  <a:pt x="966" y="411"/>
                  <a:pt x="965" y="413"/>
                  <a:pt x="962" y="413"/>
                </a:cubicBezTo>
                <a:cubicBezTo>
                  <a:pt x="963" y="413"/>
                  <a:pt x="963" y="411"/>
                  <a:pt x="963" y="411"/>
                </a:cubicBezTo>
                <a:cubicBezTo>
                  <a:pt x="964" y="410"/>
                  <a:pt x="965" y="410"/>
                  <a:pt x="966" y="409"/>
                </a:cubicBezTo>
                <a:cubicBezTo>
                  <a:pt x="967" y="409"/>
                  <a:pt x="967" y="408"/>
                  <a:pt x="968" y="408"/>
                </a:cubicBezTo>
                <a:cubicBezTo>
                  <a:pt x="970" y="407"/>
                  <a:pt x="972" y="408"/>
                  <a:pt x="974" y="407"/>
                </a:cubicBezTo>
                <a:cubicBezTo>
                  <a:pt x="974" y="407"/>
                  <a:pt x="974" y="407"/>
                  <a:pt x="974" y="407"/>
                </a:cubicBezTo>
                <a:cubicBezTo>
                  <a:pt x="974" y="407"/>
                  <a:pt x="974" y="407"/>
                  <a:pt x="974" y="408"/>
                </a:cubicBezTo>
                <a:close/>
                <a:moveTo>
                  <a:pt x="952" y="383"/>
                </a:moveTo>
                <a:cubicBezTo>
                  <a:pt x="953" y="384"/>
                  <a:pt x="953" y="384"/>
                  <a:pt x="953" y="384"/>
                </a:cubicBezTo>
                <a:cubicBezTo>
                  <a:pt x="953" y="384"/>
                  <a:pt x="954" y="384"/>
                  <a:pt x="954" y="384"/>
                </a:cubicBezTo>
                <a:cubicBezTo>
                  <a:pt x="955" y="384"/>
                  <a:pt x="955" y="383"/>
                  <a:pt x="956" y="383"/>
                </a:cubicBezTo>
                <a:cubicBezTo>
                  <a:pt x="956" y="383"/>
                  <a:pt x="957" y="383"/>
                  <a:pt x="957" y="383"/>
                </a:cubicBezTo>
                <a:cubicBezTo>
                  <a:pt x="957" y="383"/>
                  <a:pt x="960" y="382"/>
                  <a:pt x="960" y="382"/>
                </a:cubicBezTo>
                <a:cubicBezTo>
                  <a:pt x="960" y="382"/>
                  <a:pt x="960" y="382"/>
                  <a:pt x="961" y="382"/>
                </a:cubicBezTo>
                <a:cubicBezTo>
                  <a:pt x="961" y="382"/>
                  <a:pt x="961" y="382"/>
                  <a:pt x="962" y="382"/>
                </a:cubicBezTo>
                <a:cubicBezTo>
                  <a:pt x="962" y="383"/>
                  <a:pt x="962" y="383"/>
                  <a:pt x="962" y="383"/>
                </a:cubicBezTo>
                <a:cubicBezTo>
                  <a:pt x="961" y="383"/>
                  <a:pt x="961" y="383"/>
                  <a:pt x="961" y="383"/>
                </a:cubicBezTo>
                <a:cubicBezTo>
                  <a:pt x="961" y="383"/>
                  <a:pt x="961" y="383"/>
                  <a:pt x="960" y="383"/>
                </a:cubicBezTo>
                <a:cubicBezTo>
                  <a:pt x="959" y="384"/>
                  <a:pt x="959" y="384"/>
                  <a:pt x="958" y="385"/>
                </a:cubicBezTo>
                <a:cubicBezTo>
                  <a:pt x="958" y="385"/>
                  <a:pt x="957" y="385"/>
                  <a:pt x="956" y="386"/>
                </a:cubicBezTo>
                <a:cubicBezTo>
                  <a:pt x="956" y="386"/>
                  <a:pt x="955" y="386"/>
                  <a:pt x="955" y="386"/>
                </a:cubicBezTo>
                <a:cubicBezTo>
                  <a:pt x="955" y="386"/>
                  <a:pt x="955" y="386"/>
                  <a:pt x="955" y="386"/>
                </a:cubicBezTo>
                <a:cubicBezTo>
                  <a:pt x="955" y="386"/>
                  <a:pt x="955" y="386"/>
                  <a:pt x="955" y="386"/>
                </a:cubicBezTo>
                <a:cubicBezTo>
                  <a:pt x="956" y="387"/>
                  <a:pt x="958" y="389"/>
                  <a:pt x="958" y="390"/>
                </a:cubicBezTo>
                <a:cubicBezTo>
                  <a:pt x="958" y="392"/>
                  <a:pt x="958" y="393"/>
                  <a:pt x="960" y="393"/>
                </a:cubicBezTo>
                <a:cubicBezTo>
                  <a:pt x="960" y="394"/>
                  <a:pt x="960" y="394"/>
                  <a:pt x="960" y="394"/>
                </a:cubicBezTo>
                <a:cubicBezTo>
                  <a:pt x="958" y="394"/>
                  <a:pt x="957" y="394"/>
                  <a:pt x="957" y="396"/>
                </a:cubicBezTo>
                <a:cubicBezTo>
                  <a:pt x="956" y="396"/>
                  <a:pt x="956" y="395"/>
                  <a:pt x="956" y="395"/>
                </a:cubicBezTo>
                <a:cubicBezTo>
                  <a:pt x="956" y="394"/>
                  <a:pt x="956" y="394"/>
                  <a:pt x="956" y="393"/>
                </a:cubicBezTo>
                <a:cubicBezTo>
                  <a:pt x="955" y="392"/>
                  <a:pt x="954" y="392"/>
                  <a:pt x="954" y="391"/>
                </a:cubicBezTo>
                <a:cubicBezTo>
                  <a:pt x="953" y="390"/>
                  <a:pt x="955" y="390"/>
                  <a:pt x="954" y="389"/>
                </a:cubicBezTo>
                <a:cubicBezTo>
                  <a:pt x="953" y="389"/>
                  <a:pt x="952" y="389"/>
                  <a:pt x="952" y="389"/>
                </a:cubicBezTo>
                <a:cubicBezTo>
                  <a:pt x="952" y="390"/>
                  <a:pt x="952" y="391"/>
                  <a:pt x="952" y="392"/>
                </a:cubicBezTo>
                <a:cubicBezTo>
                  <a:pt x="952" y="392"/>
                  <a:pt x="952" y="393"/>
                  <a:pt x="952" y="394"/>
                </a:cubicBezTo>
                <a:cubicBezTo>
                  <a:pt x="952" y="394"/>
                  <a:pt x="952" y="395"/>
                  <a:pt x="952" y="395"/>
                </a:cubicBezTo>
                <a:cubicBezTo>
                  <a:pt x="952" y="396"/>
                  <a:pt x="952" y="396"/>
                  <a:pt x="951" y="397"/>
                </a:cubicBezTo>
                <a:cubicBezTo>
                  <a:pt x="952" y="397"/>
                  <a:pt x="952" y="397"/>
                  <a:pt x="952" y="398"/>
                </a:cubicBezTo>
                <a:cubicBezTo>
                  <a:pt x="951" y="398"/>
                  <a:pt x="950" y="398"/>
                  <a:pt x="949" y="398"/>
                </a:cubicBezTo>
                <a:cubicBezTo>
                  <a:pt x="948" y="398"/>
                  <a:pt x="950" y="393"/>
                  <a:pt x="949" y="391"/>
                </a:cubicBezTo>
                <a:cubicBezTo>
                  <a:pt x="948" y="391"/>
                  <a:pt x="948" y="391"/>
                  <a:pt x="947" y="391"/>
                </a:cubicBezTo>
                <a:cubicBezTo>
                  <a:pt x="947" y="390"/>
                  <a:pt x="947" y="390"/>
                  <a:pt x="947" y="389"/>
                </a:cubicBezTo>
                <a:cubicBezTo>
                  <a:pt x="947" y="388"/>
                  <a:pt x="948" y="387"/>
                  <a:pt x="949" y="386"/>
                </a:cubicBezTo>
                <a:cubicBezTo>
                  <a:pt x="948" y="385"/>
                  <a:pt x="948" y="385"/>
                  <a:pt x="948" y="384"/>
                </a:cubicBezTo>
                <a:cubicBezTo>
                  <a:pt x="949" y="383"/>
                  <a:pt x="949" y="383"/>
                  <a:pt x="949" y="382"/>
                </a:cubicBezTo>
                <a:cubicBezTo>
                  <a:pt x="949" y="382"/>
                  <a:pt x="949" y="382"/>
                  <a:pt x="950" y="382"/>
                </a:cubicBezTo>
                <a:cubicBezTo>
                  <a:pt x="950" y="380"/>
                  <a:pt x="950" y="378"/>
                  <a:pt x="952" y="377"/>
                </a:cubicBezTo>
                <a:cubicBezTo>
                  <a:pt x="952" y="377"/>
                  <a:pt x="952" y="377"/>
                  <a:pt x="952" y="377"/>
                </a:cubicBezTo>
                <a:cubicBezTo>
                  <a:pt x="953" y="377"/>
                  <a:pt x="953" y="376"/>
                  <a:pt x="954" y="376"/>
                </a:cubicBezTo>
                <a:cubicBezTo>
                  <a:pt x="955" y="375"/>
                  <a:pt x="955" y="376"/>
                  <a:pt x="956" y="377"/>
                </a:cubicBezTo>
                <a:cubicBezTo>
                  <a:pt x="957" y="377"/>
                  <a:pt x="957" y="377"/>
                  <a:pt x="958" y="377"/>
                </a:cubicBezTo>
                <a:cubicBezTo>
                  <a:pt x="959" y="377"/>
                  <a:pt x="959" y="377"/>
                  <a:pt x="960" y="377"/>
                </a:cubicBezTo>
                <a:cubicBezTo>
                  <a:pt x="960" y="377"/>
                  <a:pt x="960" y="377"/>
                  <a:pt x="961" y="377"/>
                </a:cubicBezTo>
                <a:cubicBezTo>
                  <a:pt x="963" y="376"/>
                  <a:pt x="964" y="378"/>
                  <a:pt x="966" y="376"/>
                </a:cubicBezTo>
                <a:cubicBezTo>
                  <a:pt x="966" y="376"/>
                  <a:pt x="966" y="376"/>
                  <a:pt x="966" y="375"/>
                </a:cubicBezTo>
                <a:cubicBezTo>
                  <a:pt x="966" y="375"/>
                  <a:pt x="967" y="374"/>
                  <a:pt x="967" y="374"/>
                </a:cubicBezTo>
                <a:cubicBezTo>
                  <a:pt x="967" y="375"/>
                  <a:pt x="967" y="376"/>
                  <a:pt x="966" y="377"/>
                </a:cubicBezTo>
                <a:cubicBezTo>
                  <a:pt x="964" y="380"/>
                  <a:pt x="962" y="378"/>
                  <a:pt x="958" y="378"/>
                </a:cubicBezTo>
                <a:cubicBezTo>
                  <a:pt x="954" y="378"/>
                  <a:pt x="952" y="377"/>
                  <a:pt x="951" y="380"/>
                </a:cubicBezTo>
                <a:cubicBezTo>
                  <a:pt x="951" y="380"/>
                  <a:pt x="950" y="381"/>
                  <a:pt x="951" y="382"/>
                </a:cubicBezTo>
                <a:cubicBezTo>
                  <a:pt x="951" y="383"/>
                  <a:pt x="952" y="383"/>
                  <a:pt x="952" y="383"/>
                </a:cubicBezTo>
                <a:close/>
                <a:moveTo>
                  <a:pt x="944" y="409"/>
                </a:moveTo>
                <a:cubicBezTo>
                  <a:pt x="943" y="409"/>
                  <a:pt x="942" y="410"/>
                  <a:pt x="940" y="409"/>
                </a:cubicBezTo>
                <a:cubicBezTo>
                  <a:pt x="940" y="408"/>
                  <a:pt x="940" y="408"/>
                  <a:pt x="940" y="408"/>
                </a:cubicBezTo>
                <a:cubicBezTo>
                  <a:pt x="941" y="408"/>
                  <a:pt x="941" y="407"/>
                  <a:pt x="941" y="407"/>
                </a:cubicBezTo>
                <a:cubicBezTo>
                  <a:pt x="942" y="407"/>
                  <a:pt x="942" y="407"/>
                  <a:pt x="942" y="407"/>
                </a:cubicBezTo>
                <a:cubicBezTo>
                  <a:pt x="943" y="408"/>
                  <a:pt x="943" y="409"/>
                  <a:pt x="945" y="408"/>
                </a:cubicBezTo>
                <a:cubicBezTo>
                  <a:pt x="945" y="408"/>
                  <a:pt x="945" y="407"/>
                  <a:pt x="945" y="407"/>
                </a:cubicBezTo>
                <a:cubicBezTo>
                  <a:pt x="944" y="407"/>
                  <a:pt x="944" y="407"/>
                  <a:pt x="944" y="407"/>
                </a:cubicBezTo>
                <a:cubicBezTo>
                  <a:pt x="944" y="407"/>
                  <a:pt x="943" y="407"/>
                  <a:pt x="943" y="406"/>
                </a:cubicBezTo>
                <a:cubicBezTo>
                  <a:pt x="944" y="406"/>
                  <a:pt x="944" y="406"/>
                  <a:pt x="944" y="406"/>
                </a:cubicBezTo>
                <a:cubicBezTo>
                  <a:pt x="945" y="406"/>
                  <a:pt x="945" y="406"/>
                  <a:pt x="945" y="407"/>
                </a:cubicBezTo>
                <a:cubicBezTo>
                  <a:pt x="945" y="406"/>
                  <a:pt x="946" y="406"/>
                  <a:pt x="946" y="407"/>
                </a:cubicBezTo>
                <a:cubicBezTo>
                  <a:pt x="946" y="407"/>
                  <a:pt x="946" y="407"/>
                  <a:pt x="946" y="407"/>
                </a:cubicBezTo>
                <a:cubicBezTo>
                  <a:pt x="946" y="407"/>
                  <a:pt x="946" y="407"/>
                  <a:pt x="947" y="407"/>
                </a:cubicBezTo>
                <a:cubicBezTo>
                  <a:pt x="947" y="407"/>
                  <a:pt x="947" y="407"/>
                  <a:pt x="947" y="407"/>
                </a:cubicBezTo>
                <a:cubicBezTo>
                  <a:pt x="947" y="407"/>
                  <a:pt x="947" y="407"/>
                  <a:pt x="947" y="408"/>
                </a:cubicBezTo>
                <a:cubicBezTo>
                  <a:pt x="948" y="408"/>
                  <a:pt x="948" y="408"/>
                  <a:pt x="948" y="408"/>
                </a:cubicBezTo>
                <a:cubicBezTo>
                  <a:pt x="948" y="408"/>
                  <a:pt x="948" y="408"/>
                  <a:pt x="948" y="408"/>
                </a:cubicBezTo>
                <a:cubicBezTo>
                  <a:pt x="947" y="408"/>
                  <a:pt x="947" y="408"/>
                  <a:pt x="947" y="408"/>
                </a:cubicBezTo>
                <a:cubicBezTo>
                  <a:pt x="946" y="408"/>
                  <a:pt x="946" y="409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5" y="408"/>
                </a:cubicBezTo>
                <a:cubicBezTo>
                  <a:pt x="945" y="408"/>
                  <a:pt x="945" y="408"/>
                  <a:pt x="944" y="409"/>
                </a:cubicBezTo>
                <a:close/>
                <a:moveTo>
                  <a:pt x="935" y="406"/>
                </a:moveTo>
                <a:cubicBezTo>
                  <a:pt x="935" y="407"/>
                  <a:pt x="936" y="407"/>
                  <a:pt x="936" y="407"/>
                </a:cubicBezTo>
                <a:cubicBezTo>
                  <a:pt x="936" y="407"/>
                  <a:pt x="936" y="407"/>
                  <a:pt x="936" y="407"/>
                </a:cubicBezTo>
                <a:cubicBezTo>
                  <a:pt x="936" y="407"/>
                  <a:pt x="935" y="407"/>
                  <a:pt x="935" y="408"/>
                </a:cubicBezTo>
                <a:cubicBezTo>
                  <a:pt x="934" y="408"/>
                  <a:pt x="933" y="407"/>
                  <a:pt x="933" y="407"/>
                </a:cubicBezTo>
                <a:cubicBezTo>
                  <a:pt x="933" y="407"/>
                  <a:pt x="933" y="407"/>
                  <a:pt x="933" y="407"/>
                </a:cubicBezTo>
                <a:cubicBezTo>
                  <a:pt x="934" y="407"/>
                  <a:pt x="934" y="406"/>
                  <a:pt x="935" y="406"/>
                </a:cubicBezTo>
                <a:close/>
                <a:moveTo>
                  <a:pt x="934" y="364"/>
                </a:moveTo>
                <a:cubicBezTo>
                  <a:pt x="935" y="364"/>
                  <a:pt x="935" y="364"/>
                  <a:pt x="935" y="364"/>
                </a:cubicBezTo>
                <a:cubicBezTo>
                  <a:pt x="935" y="364"/>
                  <a:pt x="935" y="365"/>
                  <a:pt x="935" y="365"/>
                </a:cubicBezTo>
                <a:cubicBezTo>
                  <a:pt x="934" y="366"/>
                  <a:pt x="934" y="366"/>
                  <a:pt x="933" y="366"/>
                </a:cubicBezTo>
                <a:cubicBezTo>
                  <a:pt x="933" y="366"/>
                  <a:pt x="932" y="366"/>
                  <a:pt x="932" y="366"/>
                </a:cubicBezTo>
                <a:cubicBezTo>
                  <a:pt x="932" y="365"/>
                  <a:pt x="932" y="365"/>
                  <a:pt x="932" y="365"/>
                </a:cubicBezTo>
                <a:cubicBezTo>
                  <a:pt x="933" y="364"/>
                  <a:pt x="933" y="364"/>
                  <a:pt x="934" y="363"/>
                </a:cubicBezTo>
                <a:cubicBezTo>
                  <a:pt x="934" y="363"/>
                  <a:pt x="934" y="363"/>
                  <a:pt x="934" y="364"/>
                </a:cubicBezTo>
                <a:close/>
                <a:moveTo>
                  <a:pt x="919" y="317"/>
                </a:moveTo>
                <a:cubicBezTo>
                  <a:pt x="920" y="318"/>
                  <a:pt x="921" y="318"/>
                  <a:pt x="922" y="318"/>
                </a:cubicBezTo>
                <a:cubicBezTo>
                  <a:pt x="922" y="318"/>
                  <a:pt x="922" y="318"/>
                  <a:pt x="922" y="319"/>
                </a:cubicBezTo>
                <a:cubicBezTo>
                  <a:pt x="922" y="320"/>
                  <a:pt x="920" y="321"/>
                  <a:pt x="919" y="321"/>
                </a:cubicBezTo>
                <a:cubicBezTo>
                  <a:pt x="919" y="320"/>
                  <a:pt x="919" y="319"/>
                  <a:pt x="919" y="317"/>
                </a:cubicBezTo>
                <a:close/>
                <a:moveTo>
                  <a:pt x="922" y="326"/>
                </a:moveTo>
                <a:cubicBezTo>
                  <a:pt x="922" y="326"/>
                  <a:pt x="921" y="325"/>
                  <a:pt x="920" y="324"/>
                </a:cubicBezTo>
                <a:cubicBezTo>
                  <a:pt x="920" y="324"/>
                  <a:pt x="921" y="324"/>
                  <a:pt x="921" y="324"/>
                </a:cubicBezTo>
                <a:cubicBezTo>
                  <a:pt x="922" y="323"/>
                  <a:pt x="922" y="322"/>
                  <a:pt x="922" y="320"/>
                </a:cubicBezTo>
                <a:cubicBezTo>
                  <a:pt x="923" y="320"/>
                  <a:pt x="923" y="320"/>
                  <a:pt x="923" y="320"/>
                </a:cubicBezTo>
                <a:cubicBezTo>
                  <a:pt x="923" y="320"/>
                  <a:pt x="923" y="320"/>
                  <a:pt x="924" y="320"/>
                </a:cubicBezTo>
                <a:cubicBezTo>
                  <a:pt x="924" y="322"/>
                  <a:pt x="922" y="323"/>
                  <a:pt x="923" y="325"/>
                </a:cubicBezTo>
                <a:cubicBezTo>
                  <a:pt x="923" y="326"/>
                  <a:pt x="923" y="326"/>
                  <a:pt x="922" y="326"/>
                </a:cubicBezTo>
                <a:close/>
                <a:moveTo>
                  <a:pt x="917" y="312"/>
                </a:moveTo>
                <a:cubicBezTo>
                  <a:pt x="918" y="313"/>
                  <a:pt x="917" y="315"/>
                  <a:pt x="916" y="316"/>
                </a:cubicBezTo>
                <a:cubicBezTo>
                  <a:pt x="915" y="315"/>
                  <a:pt x="915" y="313"/>
                  <a:pt x="914" y="312"/>
                </a:cubicBezTo>
                <a:cubicBezTo>
                  <a:pt x="914" y="312"/>
                  <a:pt x="914" y="312"/>
                  <a:pt x="914" y="312"/>
                </a:cubicBezTo>
                <a:cubicBezTo>
                  <a:pt x="914" y="312"/>
                  <a:pt x="915" y="312"/>
                  <a:pt x="915" y="312"/>
                </a:cubicBezTo>
                <a:cubicBezTo>
                  <a:pt x="916" y="312"/>
                  <a:pt x="917" y="312"/>
                  <a:pt x="917" y="312"/>
                </a:cubicBezTo>
                <a:close/>
                <a:moveTo>
                  <a:pt x="916" y="280"/>
                </a:moveTo>
                <a:cubicBezTo>
                  <a:pt x="916" y="281"/>
                  <a:pt x="916" y="283"/>
                  <a:pt x="915" y="283"/>
                </a:cubicBezTo>
                <a:cubicBezTo>
                  <a:pt x="914" y="282"/>
                  <a:pt x="913" y="281"/>
                  <a:pt x="913" y="279"/>
                </a:cubicBezTo>
                <a:cubicBezTo>
                  <a:pt x="912" y="278"/>
                  <a:pt x="915" y="273"/>
                  <a:pt x="916" y="273"/>
                </a:cubicBezTo>
                <a:cubicBezTo>
                  <a:pt x="917" y="272"/>
                  <a:pt x="917" y="272"/>
                  <a:pt x="918" y="272"/>
                </a:cubicBezTo>
                <a:cubicBezTo>
                  <a:pt x="918" y="272"/>
                  <a:pt x="918" y="272"/>
                  <a:pt x="919" y="273"/>
                </a:cubicBezTo>
                <a:cubicBezTo>
                  <a:pt x="918" y="274"/>
                  <a:pt x="918" y="276"/>
                  <a:pt x="917" y="278"/>
                </a:cubicBezTo>
                <a:cubicBezTo>
                  <a:pt x="917" y="279"/>
                  <a:pt x="916" y="280"/>
                  <a:pt x="916" y="280"/>
                </a:cubicBezTo>
                <a:close/>
                <a:moveTo>
                  <a:pt x="925" y="313"/>
                </a:moveTo>
                <a:cubicBezTo>
                  <a:pt x="924" y="313"/>
                  <a:pt x="924" y="313"/>
                  <a:pt x="923" y="313"/>
                </a:cubicBezTo>
                <a:cubicBezTo>
                  <a:pt x="923" y="312"/>
                  <a:pt x="922" y="310"/>
                  <a:pt x="921" y="310"/>
                </a:cubicBezTo>
                <a:cubicBezTo>
                  <a:pt x="921" y="310"/>
                  <a:pt x="921" y="310"/>
                  <a:pt x="920" y="310"/>
                </a:cubicBezTo>
                <a:cubicBezTo>
                  <a:pt x="921" y="311"/>
                  <a:pt x="921" y="311"/>
                  <a:pt x="921" y="312"/>
                </a:cubicBezTo>
                <a:cubicBezTo>
                  <a:pt x="921" y="312"/>
                  <a:pt x="921" y="312"/>
                  <a:pt x="921" y="312"/>
                </a:cubicBezTo>
                <a:cubicBezTo>
                  <a:pt x="921" y="312"/>
                  <a:pt x="921" y="312"/>
                  <a:pt x="921" y="312"/>
                </a:cubicBezTo>
                <a:cubicBezTo>
                  <a:pt x="920" y="311"/>
                  <a:pt x="919" y="310"/>
                  <a:pt x="918" y="310"/>
                </a:cubicBezTo>
                <a:cubicBezTo>
                  <a:pt x="917" y="310"/>
                  <a:pt x="917" y="311"/>
                  <a:pt x="916" y="311"/>
                </a:cubicBezTo>
                <a:cubicBezTo>
                  <a:pt x="916" y="310"/>
                  <a:pt x="915" y="310"/>
                  <a:pt x="915" y="309"/>
                </a:cubicBezTo>
                <a:cubicBezTo>
                  <a:pt x="915" y="309"/>
                  <a:pt x="915" y="309"/>
                  <a:pt x="915" y="308"/>
                </a:cubicBezTo>
                <a:cubicBezTo>
                  <a:pt x="916" y="309"/>
                  <a:pt x="916" y="309"/>
                  <a:pt x="917" y="309"/>
                </a:cubicBezTo>
                <a:cubicBezTo>
                  <a:pt x="917" y="309"/>
                  <a:pt x="917" y="309"/>
                  <a:pt x="917" y="309"/>
                </a:cubicBezTo>
                <a:cubicBezTo>
                  <a:pt x="917" y="309"/>
                  <a:pt x="917" y="308"/>
                  <a:pt x="917" y="308"/>
                </a:cubicBezTo>
                <a:cubicBezTo>
                  <a:pt x="916" y="308"/>
                  <a:pt x="915" y="307"/>
                  <a:pt x="914" y="307"/>
                </a:cubicBezTo>
                <a:cubicBezTo>
                  <a:pt x="914" y="307"/>
                  <a:pt x="914" y="308"/>
                  <a:pt x="914" y="308"/>
                </a:cubicBezTo>
                <a:cubicBezTo>
                  <a:pt x="911" y="306"/>
                  <a:pt x="913" y="304"/>
                  <a:pt x="912" y="302"/>
                </a:cubicBezTo>
                <a:cubicBezTo>
                  <a:pt x="912" y="302"/>
                  <a:pt x="912" y="302"/>
                  <a:pt x="912" y="302"/>
                </a:cubicBezTo>
                <a:cubicBezTo>
                  <a:pt x="912" y="302"/>
                  <a:pt x="912" y="302"/>
                  <a:pt x="912" y="302"/>
                </a:cubicBezTo>
                <a:cubicBezTo>
                  <a:pt x="913" y="302"/>
                  <a:pt x="913" y="303"/>
                  <a:pt x="914" y="303"/>
                </a:cubicBezTo>
                <a:cubicBezTo>
                  <a:pt x="914" y="300"/>
                  <a:pt x="913" y="296"/>
                  <a:pt x="915" y="294"/>
                </a:cubicBezTo>
                <a:cubicBezTo>
                  <a:pt x="917" y="295"/>
                  <a:pt x="917" y="295"/>
                  <a:pt x="918" y="295"/>
                </a:cubicBezTo>
                <a:cubicBezTo>
                  <a:pt x="919" y="296"/>
                  <a:pt x="919" y="295"/>
                  <a:pt x="920" y="295"/>
                </a:cubicBezTo>
                <a:cubicBezTo>
                  <a:pt x="920" y="295"/>
                  <a:pt x="920" y="295"/>
                  <a:pt x="920" y="296"/>
                </a:cubicBezTo>
                <a:cubicBezTo>
                  <a:pt x="919" y="298"/>
                  <a:pt x="920" y="298"/>
                  <a:pt x="921" y="299"/>
                </a:cubicBezTo>
                <a:cubicBezTo>
                  <a:pt x="920" y="302"/>
                  <a:pt x="919" y="302"/>
                  <a:pt x="917" y="303"/>
                </a:cubicBezTo>
                <a:cubicBezTo>
                  <a:pt x="917" y="304"/>
                  <a:pt x="917" y="305"/>
                  <a:pt x="917" y="306"/>
                </a:cubicBezTo>
                <a:cubicBezTo>
                  <a:pt x="918" y="307"/>
                  <a:pt x="918" y="310"/>
                  <a:pt x="920" y="310"/>
                </a:cubicBezTo>
                <a:cubicBezTo>
                  <a:pt x="920" y="309"/>
                  <a:pt x="920" y="309"/>
                  <a:pt x="921" y="309"/>
                </a:cubicBezTo>
                <a:cubicBezTo>
                  <a:pt x="921" y="309"/>
                  <a:pt x="921" y="309"/>
                  <a:pt x="922" y="309"/>
                </a:cubicBezTo>
                <a:cubicBezTo>
                  <a:pt x="922" y="309"/>
                  <a:pt x="922" y="310"/>
                  <a:pt x="923" y="311"/>
                </a:cubicBezTo>
                <a:cubicBezTo>
                  <a:pt x="923" y="311"/>
                  <a:pt x="923" y="311"/>
                  <a:pt x="923" y="311"/>
                </a:cubicBezTo>
                <a:cubicBezTo>
                  <a:pt x="923" y="310"/>
                  <a:pt x="924" y="310"/>
                  <a:pt x="924" y="310"/>
                </a:cubicBezTo>
                <a:cubicBezTo>
                  <a:pt x="924" y="310"/>
                  <a:pt x="925" y="310"/>
                  <a:pt x="925" y="310"/>
                </a:cubicBezTo>
                <a:cubicBezTo>
                  <a:pt x="925" y="310"/>
                  <a:pt x="925" y="310"/>
                  <a:pt x="925" y="310"/>
                </a:cubicBezTo>
                <a:cubicBezTo>
                  <a:pt x="925" y="310"/>
                  <a:pt x="925" y="311"/>
                  <a:pt x="925" y="311"/>
                </a:cubicBezTo>
                <a:cubicBezTo>
                  <a:pt x="925" y="311"/>
                  <a:pt x="924" y="311"/>
                  <a:pt x="924" y="311"/>
                </a:cubicBezTo>
                <a:cubicBezTo>
                  <a:pt x="924" y="312"/>
                  <a:pt x="925" y="313"/>
                  <a:pt x="925" y="313"/>
                </a:cubicBezTo>
                <a:cubicBezTo>
                  <a:pt x="925" y="313"/>
                  <a:pt x="925" y="313"/>
                  <a:pt x="925" y="313"/>
                </a:cubicBezTo>
                <a:close/>
                <a:moveTo>
                  <a:pt x="927" y="315"/>
                </a:moveTo>
                <a:cubicBezTo>
                  <a:pt x="927" y="315"/>
                  <a:pt x="928" y="315"/>
                  <a:pt x="929" y="315"/>
                </a:cubicBezTo>
                <a:cubicBezTo>
                  <a:pt x="929" y="315"/>
                  <a:pt x="929" y="315"/>
                  <a:pt x="930" y="315"/>
                </a:cubicBezTo>
                <a:cubicBezTo>
                  <a:pt x="930" y="316"/>
                  <a:pt x="930" y="318"/>
                  <a:pt x="931" y="319"/>
                </a:cubicBezTo>
                <a:cubicBezTo>
                  <a:pt x="931" y="319"/>
                  <a:pt x="931" y="319"/>
                  <a:pt x="930" y="319"/>
                </a:cubicBezTo>
                <a:cubicBezTo>
                  <a:pt x="930" y="319"/>
                  <a:pt x="930" y="319"/>
                  <a:pt x="930" y="319"/>
                </a:cubicBezTo>
                <a:cubicBezTo>
                  <a:pt x="930" y="319"/>
                  <a:pt x="929" y="319"/>
                  <a:pt x="929" y="318"/>
                </a:cubicBezTo>
                <a:cubicBezTo>
                  <a:pt x="929" y="318"/>
                  <a:pt x="929" y="317"/>
                  <a:pt x="929" y="317"/>
                </a:cubicBezTo>
                <a:cubicBezTo>
                  <a:pt x="928" y="317"/>
                  <a:pt x="927" y="316"/>
                  <a:pt x="927" y="315"/>
                </a:cubicBezTo>
                <a:close/>
                <a:moveTo>
                  <a:pt x="934" y="332"/>
                </a:moveTo>
                <a:cubicBezTo>
                  <a:pt x="933" y="333"/>
                  <a:pt x="933" y="333"/>
                  <a:pt x="933" y="334"/>
                </a:cubicBezTo>
                <a:cubicBezTo>
                  <a:pt x="933" y="334"/>
                  <a:pt x="932" y="334"/>
                  <a:pt x="932" y="334"/>
                </a:cubicBezTo>
                <a:cubicBezTo>
                  <a:pt x="932" y="333"/>
                  <a:pt x="932" y="332"/>
                  <a:pt x="931" y="332"/>
                </a:cubicBezTo>
                <a:cubicBezTo>
                  <a:pt x="931" y="333"/>
                  <a:pt x="931" y="333"/>
                  <a:pt x="930" y="334"/>
                </a:cubicBezTo>
                <a:cubicBezTo>
                  <a:pt x="930" y="335"/>
                  <a:pt x="932" y="336"/>
                  <a:pt x="930" y="338"/>
                </a:cubicBezTo>
                <a:cubicBezTo>
                  <a:pt x="930" y="338"/>
                  <a:pt x="930" y="338"/>
                  <a:pt x="930" y="338"/>
                </a:cubicBezTo>
                <a:cubicBezTo>
                  <a:pt x="930" y="337"/>
                  <a:pt x="930" y="337"/>
                  <a:pt x="929" y="337"/>
                </a:cubicBezTo>
                <a:cubicBezTo>
                  <a:pt x="930" y="337"/>
                  <a:pt x="930" y="336"/>
                  <a:pt x="930" y="336"/>
                </a:cubicBezTo>
                <a:cubicBezTo>
                  <a:pt x="929" y="336"/>
                  <a:pt x="929" y="336"/>
                  <a:pt x="929" y="336"/>
                </a:cubicBezTo>
                <a:cubicBezTo>
                  <a:pt x="929" y="336"/>
                  <a:pt x="929" y="336"/>
                  <a:pt x="929" y="337"/>
                </a:cubicBezTo>
                <a:cubicBezTo>
                  <a:pt x="927" y="337"/>
                  <a:pt x="926" y="335"/>
                  <a:pt x="926" y="334"/>
                </a:cubicBezTo>
                <a:cubicBezTo>
                  <a:pt x="925" y="333"/>
                  <a:pt x="927" y="332"/>
                  <a:pt x="925" y="331"/>
                </a:cubicBezTo>
                <a:cubicBezTo>
                  <a:pt x="925" y="330"/>
                  <a:pt x="924" y="330"/>
                  <a:pt x="924" y="330"/>
                </a:cubicBezTo>
                <a:cubicBezTo>
                  <a:pt x="923" y="331"/>
                  <a:pt x="923" y="331"/>
                  <a:pt x="922" y="331"/>
                </a:cubicBezTo>
                <a:cubicBezTo>
                  <a:pt x="922" y="331"/>
                  <a:pt x="922" y="331"/>
                  <a:pt x="922" y="331"/>
                </a:cubicBezTo>
                <a:cubicBezTo>
                  <a:pt x="922" y="330"/>
                  <a:pt x="922" y="330"/>
                  <a:pt x="922" y="330"/>
                </a:cubicBezTo>
                <a:cubicBezTo>
                  <a:pt x="921" y="330"/>
                  <a:pt x="920" y="332"/>
                  <a:pt x="920" y="333"/>
                </a:cubicBezTo>
                <a:cubicBezTo>
                  <a:pt x="919" y="333"/>
                  <a:pt x="919" y="333"/>
                  <a:pt x="919" y="333"/>
                </a:cubicBezTo>
                <a:cubicBezTo>
                  <a:pt x="919" y="333"/>
                  <a:pt x="919" y="333"/>
                  <a:pt x="919" y="333"/>
                </a:cubicBezTo>
                <a:cubicBezTo>
                  <a:pt x="919" y="332"/>
                  <a:pt x="919" y="330"/>
                  <a:pt x="920" y="330"/>
                </a:cubicBezTo>
                <a:cubicBezTo>
                  <a:pt x="921" y="330"/>
                  <a:pt x="921" y="330"/>
                  <a:pt x="922" y="329"/>
                </a:cubicBezTo>
                <a:cubicBezTo>
                  <a:pt x="922" y="328"/>
                  <a:pt x="923" y="328"/>
                  <a:pt x="924" y="328"/>
                </a:cubicBezTo>
                <a:cubicBezTo>
                  <a:pt x="925" y="328"/>
                  <a:pt x="925" y="329"/>
                  <a:pt x="925" y="329"/>
                </a:cubicBezTo>
                <a:cubicBezTo>
                  <a:pt x="925" y="329"/>
                  <a:pt x="926" y="329"/>
                  <a:pt x="926" y="329"/>
                </a:cubicBezTo>
                <a:cubicBezTo>
                  <a:pt x="926" y="328"/>
                  <a:pt x="927" y="328"/>
                  <a:pt x="927" y="328"/>
                </a:cubicBezTo>
                <a:cubicBezTo>
                  <a:pt x="928" y="328"/>
                  <a:pt x="928" y="328"/>
                  <a:pt x="928" y="328"/>
                </a:cubicBezTo>
                <a:cubicBezTo>
                  <a:pt x="928" y="327"/>
                  <a:pt x="928" y="327"/>
                  <a:pt x="929" y="326"/>
                </a:cubicBezTo>
                <a:cubicBezTo>
                  <a:pt x="929" y="327"/>
                  <a:pt x="929" y="327"/>
                  <a:pt x="929" y="327"/>
                </a:cubicBezTo>
                <a:cubicBezTo>
                  <a:pt x="929" y="327"/>
                  <a:pt x="929" y="327"/>
                  <a:pt x="929" y="327"/>
                </a:cubicBezTo>
                <a:cubicBezTo>
                  <a:pt x="930" y="326"/>
                  <a:pt x="930" y="327"/>
                  <a:pt x="931" y="326"/>
                </a:cubicBezTo>
                <a:cubicBezTo>
                  <a:pt x="931" y="326"/>
                  <a:pt x="930" y="325"/>
                  <a:pt x="930" y="324"/>
                </a:cubicBezTo>
                <a:cubicBezTo>
                  <a:pt x="930" y="324"/>
                  <a:pt x="931" y="324"/>
                  <a:pt x="931" y="324"/>
                </a:cubicBezTo>
                <a:cubicBezTo>
                  <a:pt x="932" y="325"/>
                  <a:pt x="933" y="326"/>
                  <a:pt x="932" y="328"/>
                </a:cubicBezTo>
                <a:cubicBezTo>
                  <a:pt x="932" y="328"/>
                  <a:pt x="932" y="328"/>
                  <a:pt x="932" y="328"/>
                </a:cubicBezTo>
                <a:cubicBezTo>
                  <a:pt x="933" y="328"/>
                  <a:pt x="933" y="328"/>
                  <a:pt x="933" y="328"/>
                </a:cubicBezTo>
                <a:cubicBezTo>
                  <a:pt x="933" y="328"/>
                  <a:pt x="933" y="328"/>
                  <a:pt x="934" y="329"/>
                </a:cubicBezTo>
                <a:cubicBezTo>
                  <a:pt x="933" y="330"/>
                  <a:pt x="934" y="331"/>
                  <a:pt x="934" y="332"/>
                </a:cubicBezTo>
                <a:close/>
                <a:moveTo>
                  <a:pt x="937" y="366"/>
                </a:moveTo>
                <a:cubicBezTo>
                  <a:pt x="939" y="366"/>
                  <a:pt x="942" y="366"/>
                  <a:pt x="943" y="366"/>
                </a:cubicBezTo>
                <a:cubicBezTo>
                  <a:pt x="943" y="367"/>
                  <a:pt x="943" y="367"/>
                  <a:pt x="943" y="368"/>
                </a:cubicBezTo>
                <a:cubicBezTo>
                  <a:pt x="943" y="368"/>
                  <a:pt x="943" y="368"/>
                  <a:pt x="943" y="368"/>
                </a:cubicBezTo>
                <a:cubicBezTo>
                  <a:pt x="943" y="368"/>
                  <a:pt x="942" y="368"/>
                  <a:pt x="942" y="368"/>
                </a:cubicBezTo>
                <a:cubicBezTo>
                  <a:pt x="942" y="368"/>
                  <a:pt x="942" y="369"/>
                  <a:pt x="942" y="369"/>
                </a:cubicBezTo>
                <a:cubicBezTo>
                  <a:pt x="943" y="370"/>
                  <a:pt x="944" y="371"/>
                  <a:pt x="944" y="372"/>
                </a:cubicBezTo>
                <a:cubicBezTo>
                  <a:pt x="944" y="372"/>
                  <a:pt x="943" y="373"/>
                  <a:pt x="944" y="373"/>
                </a:cubicBezTo>
                <a:cubicBezTo>
                  <a:pt x="944" y="373"/>
                  <a:pt x="947" y="376"/>
                  <a:pt x="947" y="377"/>
                </a:cubicBezTo>
                <a:cubicBezTo>
                  <a:pt x="947" y="377"/>
                  <a:pt x="947" y="377"/>
                  <a:pt x="947" y="377"/>
                </a:cubicBezTo>
                <a:cubicBezTo>
                  <a:pt x="946" y="377"/>
                  <a:pt x="945" y="377"/>
                  <a:pt x="944" y="377"/>
                </a:cubicBezTo>
                <a:cubicBezTo>
                  <a:pt x="942" y="378"/>
                  <a:pt x="943" y="380"/>
                  <a:pt x="942" y="383"/>
                </a:cubicBezTo>
                <a:cubicBezTo>
                  <a:pt x="942" y="383"/>
                  <a:pt x="942" y="383"/>
                  <a:pt x="941" y="382"/>
                </a:cubicBezTo>
                <a:cubicBezTo>
                  <a:pt x="940" y="384"/>
                  <a:pt x="939" y="385"/>
                  <a:pt x="938" y="386"/>
                </a:cubicBezTo>
                <a:cubicBezTo>
                  <a:pt x="938" y="386"/>
                  <a:pt x="939" y="386"/>
                  <a:pt x="939" y="386"/>
                </a:cubicBezTo>
                <a:cubicBezTo>
                  <a:pt x="939" y="387"/>
                  <a:pt x="939" y="387"/>
                  <a:pt x="939" y="387"/>
                </a:cubicBezTo>
                <a:cubicBezTo>
                  <a:pt x="939" y="387"/>
                  <a:pt x="938" y="387"/>
                  <a:pt x="938" y="387"/>
                </a:cubicBezTo>
                <a:cubicBezTo>
                  <a:pt x="938" y="388"/>
                  <a:pt x="939" y="388"/>
                  <a:pt x="939" y="389"/>
                </a:cubicBezTo>
                <a:cubicBezTo>
                  <a:pt x="938" y="390"/>
                  <a:pt x="937" y="392"/>
                  <a:pt x="936" y="392"/>
                </a:cubicBezTo>
                <a:cubicBezTo>
                  <a:pt x="935" y="393"/>
                  <a:pt x="933" y="393"/>
                  <a:pt x="933" y="393"/>
                </a:cubicBezTo>
                <a:cubicBezTo>
                  <a:pt x="933" y="393"/>
                  <a:pt x="933" y="391"/>
                  <a:pt x="932" y="390"/>
                </a:cubicBezTo>
                <a:cubicBezTo>
                  <a:pt x="931" y="390"/>
                  <a:pt x="931" y="391"/>
                  <a:pt x="930" y="391"/>
                </a:cubicBezTo>
                <a:cubicBezTo>
                  <a:pt x="930" y="391"/>
                  <a:pt x="930" y="391"/>
                  <a:pt x="930" y="391"/>
                </a:cubicBezTo>
                <a:cubicBezTo>
                  <a:pt x="930" y="390"/>
                  <a:pt x="928" y="390"/>
                  <a:pt x="928" y="389"/>
                </a:cubicBezTo>
                <a:cubicBezTo>
                  <a:pt x="928" y="389"/>
                  <a:pt x="928" y="389"/>
                  <a:pt x="927" y="389"/>
                </a:cubicBezTo>
                <a:cubicBezTo>
                  <a:pt x="927" y="390"/>
                  <a:pt x="927" y="390"/>
                  <a:pt x="927" y="391"/>
                </a:cubicBezTo>
                <a:cubicBezTo>
                  <a:pt x="925" y="391"/>
                  <a:pt x="925" y="391"/>
                  <a:pt x="924" y="391"/>
                </a:cubicBezTo>
                <a:cubicBezTo>
                  <a:pt x="924" y="390"/>
                  <a:pt x="924" y="389"/>
                  <a:pt x="924" y="389"/>
                </a:cubicBezTo>
                <a:cubicBezTo>
                  <a:pt x="923" y="389"/>
                  <a:pt x="922" y="390"/>
                  <a:pt x="921" y="390"/>
                </a:cubicBezTo>
                <a:cubicBezTo>
                  <a:pt x="921" y="390"/>
                  <a:pt x="921" y="389"/>
                  <a:pt x="920" y="389"/>
                </a:cubicBezTo>
                <a:cubicBezTo>
                  <a:pt x="920" y="389"/>
                  <a:pt x="919" y="389"/>
                  <a:pt x="919" y="389"/>
                </a:cubicBezTo>
                <a:cubicBezTo>
                  <a:pt x="919" y="388"/>
                  <a:pt x="919" y="385"/>
                  <a:pt x="918" y="384"/>
                </a:cubicBezTo>
                <a:cubicBezTo>
                  <a:pt x="917" y="383"/>
                  <a:pt x="916" y="383"/>
                  <a:pt x="916" y="382"/>
                </a:cubicBezTo>
                <a:cubicBezTo>
                  <a:pt x="916" y="382"/>
                  <a:pt x="916" y="382"/>
                  <a:pt x="916" y="382"/>
                </a:cubicBezTo>
                <a:cubicBezTo>
                  <a:pt x="916" y="382"/>
                  <a:pt x="916" y="382"/>
                  <a:pt x="917" y="382"/>
                </a:cubicBezTo>
                <a:cubicBezTo>
                  <a:pt x="916" y="381"/>
                  <a:pt x="916" y="381"/>
                  <a:pt x="915" y="381"/>
                </a:cubicBezTo>
                <a:cubicBezTo>
                  <a:pt x="916" y="380"/>
                  <a:pt x="916" y="379"/>
                  <a:pt x="915" y="379"/>
                </a:cubicBezTo>
                <a:cubicBezTo>
                  <a:pt x="915" y="379"/>
                  <a:pt x="915" y="378"/>
                  <a:pt x="915" y="378"/>
                </a:cubicBezTo>
                <a:cubicBezTo>
                  <a:pt x="914" y="377"/>
                  <a:pt x="915" y="375"/>
                  <a:pt x="916" y="374"/>
                </a:cubicBezTo>
                <a:cubicBezTo>
                  <a:pt x="916" y="374"/>
                  <a:pt x="916" y="373"/>
                  <a:pt x="917" y="373"/>
                </a:cubicBezTo>
                <a:cubicBezTo>
                  <a:pt x="917" y="373"/>
                  <a:pt x="917" y="373"/>
                  <a:pt x="917" y="373"/>
                </a:cubicBezTo>
                <a:cubicBezTo>
                  <a:pt x="917" y="374"/>
                  <a:pt x="917" y="374"/>
                  <a:pt x="917" y="375"/>
                </a:cubicBezTo>
                <a:cubicBezTo>
                  <a:pt x="918" y="376"/>
                  <a:pt x="919" y="376"/>
                  <a:pt x="920" y="377"/>
                </a:cubicBezTo>
                <a:cubicBezTo>
                  <a:pt x="921" y="377"/>
                  <a:pt x="921" y="376"/>
                  <a:pt x="922" y="376"/>
                </a:cubicBezTo>
                <a:cubicBezTo>
                  <a:pt x="922" y="376"/>
                  <a:pt x="923" y="377"/>
                  <a:pt x="924" y="377"/>
                </a:cubicBezTo>
                <a:cubicBezTo>
                  <a:pt x="925" y="377"/>
                  <a:pt x="925" y="375"/>
                  <a:pt x="926" y="375"/>
                </a:cubicBezTo>
                <a:cubicBezTo>
                  <a:pt x="928" y="374"/>
                  <a:pt x="929" y="376"/>
                  <a:pt x="930" y="376"/>
                </a:cubicBezTo>
                <a:cubicBezTo>
                  <a:pt x="930" y="376"/>
                  <a:pt x="931" y="375"/>
                  <a:pt x="931" y="375"/>
                </a:cubicBezTo>
                <a:cubicBezTo>
                  <a:pt x="932" y="375"/>
                  <a:pt x="932" y="375"/>
                  <a:pt x="933" y="375"/>
                </a:cubicBezTo>
                <a:cubicBezTo>
                  <a:pt x="934" y="374"/>
                  <a:pt x="935" y="372"/>
                  <a:pt x="935" y="372"/>
                </a:cubicBezTo>
                <a:cubicBezTo>
                  <a:pt x="935" y="371"/>
                  <a:pt x="935" y="371"/>
                  <a:pt x="935" y="370"/>
                </a:cubicBezTo>
                <a:cubicBezTo>
                  <a:pt x="935" y="370"/>
                  <a:pt x="936" y="369"/>
                  <a:pt x="936" y="369"/>
                </a:cubicBezTo>
                <a:cubicBezTo>
                  <a:pt x="936" y="367"/>
                  <a:pt x="937" y="367"/>
                  <a:pt x="937" y="366"/>
                </a:cubicBezTo>
                <a:close/>
                <a:moveTo>
                  <a:pt x="969" y="231"/>
                </a:moveTo>
                <a:cubicBezTo>
                  <a:pt x="970" y="230"/>
                  <a:pt x="972" y="229"/>
                  <a:pt x="973" y="228"/>
                </a:cubicBezTo>
                <a:cubicBezTo>
                  <a:pt x="974" y="228"/>
                  <a:pt x="974" y="227"/>
                  <a:pt x="974" y="227"/>
                </a:cubicBezTo>
                <a:cubicBezTo>
                  <a:pt x="975" y="226"/>
                  <a:pt x="975" y="226"/>
                  <a:pt x="976" y="226"/>
                </a:cubicBezTo>
                <a:cubicBezTo>
                  <a:pt x="977" y="225"/>
                  <a:pt x="978" y="221"/>
                  <a:pt x="978" y="219"/>
                </a:cubicBezTo>
                <a:cubicBezTo>
                  <a:pt x="978" y="219"/>
                  <a:pt x="978" y="219"/>
                  <a:pt x="977" y="218"/>
                </a:cubicBezTo>
                <a:cubicBezTo>
                  <a:pt x="977" y="218"/>
                  <a:pt x="978" y="218"/>
                  <a:pt x="978" y="218"/>
                </a:cubicBezTo>
                <a:cubicBezTo>
                  <a:pt x="978" y="218"/>
                  <a:pt x="978" y="218"/>
                  <a:pt x="978" y="217"/>
                </a:cubicBezTo>
                <a:cubicBezTo>
                  <a:pt x="978" y="217"/>
                  <a:pt x="978" y="216"/>
                  <a:pt x="978" y="216"/>
                </a:cubicBezTo>
                <a:cubicBezTo>
                  <a:pt x="979" y="215"/>
                  <a:pt x="979" y="215"/>
                  <a:pt x="979" y="214"/>
                </a:cubicBezTo>
                <a:cubicBezTo>
                  <a:pt x="979" y="214"/>
                  <a:pt x="980" y="214"/>
                  <a:pt x="980" y="214"/>
                </a:cubicBezTo>
                <a:cubicBezTo>
                  <a:pt x="980" y="214"/>
                  <a:pt x="980" y="215"/>
                  <a:pt x="980" y="215"/>
                </a:cubicBezTo>
                <a:cubicBezTo>
                  <a:pt x="981" y="215"/>
                  <a:pt x="982" y="215"/>
                  <a:pt x="982" y="215"/>
                </a:cubicBezTo>
                <a:cubicBezTo>
                  <a:pt x="982" y="214"/>
                  <a:pt x="982" y="214"/>
                  <a:pt x="982" y="214"/>
                </a:cubicBezTo>
                <a:cubicBezTo>
                  <a:pt x="981" y="214"/>
                  <a:pt x="981" y="213"/>
                  <a:pt x="981" y="213"/>
                </a:cubicBezTo>
                <a:cubicBezTo>
                  <a:pt x="981" y="213"/>
                  <a:pt x="981" y="213"/>
                  <a:pt x="981" y="213"/>
                </a:cubicBezTo>
                <a:cubicBezTo>
                  <a:pt x="981" y="213"/>
                  <a:pt x="981" y="212"/>
                  <a:pt x="982" y="212"/>
                </a:cubicBezTo>
                <a:cubicBezTo>
                  <a:pt x="982" y="212"/>
                  <a:pt x="983" y="213"/>
                  <a:pt x="983" y="213"/>
                </a:cubicBezTo>
                <a:cubicBezTo>
                  <a:pt x="983" y="214"/>
                  <a:pt x="983" y="215"/>
                  <a:pt x="983" y="216"/>
                </a:cubicBezTo>
                <a:cubicBezTo>
                  <a:pt x="983" y="216"/>
                  <a:pt x="983" y="216"/>
                  <a:pt x="984" y="217"/>
                </a:cubicBezTo>
                <a:cubicBezTo>
                  <a:pt x="984" y="217"/>
                  <a:pt x="985" y="219"/>
                  <a:pt x="985" y="220"/>
                </a:cubicBezTo>
                <a:cubicBezTo>
                  <a:pt x="984" y="221"/>
                  <a:pt x="983" y="222"/>
                  <a:pt x="983" y="223"/>
                </a:cubicBezTo>
                <a:cubicBezTo>
                  <a:pt x="983" y="223"/>
                  <a:pt x="983" y="224"/>
                  <a:pt x="983" y="224"/>
                </a:cubicBezTo>
                <a:cubicBezTo>
                  <a:pt x="979" y="225"/>
                  <a:pt x="982" y="227"/>
                  <a:pt x="981" y="229"/>
                </a:cubicBezTo>
                <a:cubicBezTo>
                  <a:pt x="981" y="231"/>
                  <a:pt x="978" y="232"/>
                  <a:pt x="981" y="234"/>
                </a:cubicBezTo>
                <a:cubicBezTo>
                  <a:pt x="981" y="234"/>
                  <a:pt x="981" y="234"/>
                  <a:pt x="981" y="234"/>
                </a:cubicBezTo>
                <a:cubicBezTo>
                  <a:pt x="979" y="235"/>
                  <a:pt x="979" y="235"/>
                  <a:pt x="979" y="237"/>
                </a:cubicBezTo>
                <a:cubicBezTo>
                  <a:pt x="979" y="237"/>
                  <a:pt x="978" y="237"/>
                  <a:pt x="978" y="237"/>
                </a:cubicBezTo>
                <a:cubicBezTo>
                  <a:pt x="978" y="237"/>
                  <a:pt x="977" y="237"/>
                  <a:pt x="977" y="237"/>
                </a:cubicBezTo>
                <a:cubicBezTo>
                  <a:pt x="977" y="236"/>
                  <a:pt x="978" y="236"/>
                  <a:pt x="978" y="235"/>
                </a:cubicBezTo>
                <a:cubicBezTo>
                  <a:pt x="978" y="235"/>
                  <a:pt x="978" y="235"/>
                  <a:pt x="978" y="235"/>
                </a:cubicBezTo>
                <a:cubicBezTo>
                  <a:pt x="977" y="235"/>
                  <a:pt x="976" y="236"/>
                  <a:pt x="975" y="237"/>
                </a:cubicBezTo>
                <a:cubicBezTo>
                  <a:pt x="975" y="238"/>
                  <a:pt x="975" y="238"/>
                  <a:pt x="974" y="238"/>
                </a:cubicBezTo>
                <a:cubicBezTo>
                  <a:pt x="974" y="238"/>
                  <a:pt x="974" y="238"/>
                  <a:pt x="974" y="238"/>
                </a:cubicBezTo>
                <a:cubicBezTo>
                  <a:pt x="974" y="238"/>
                  <a:pt x="974" y="237"/>
                  <a:pt x="974" y="237"/>
                </a:cubicBezTo>
                <a:cubicBezTo>
                  <a:pt x="974" y="237"/>
                  <a:pt x="974" y="237"/>
                  <a:pt x="974" y="237"/>
                </a:cubicBezTo>
                <a:cubicBezTo>
                  <a:pt x="973" y="237"/>
                  <a:pt x="973" y="238"/>
                  <a:pt x="972" y="238"/>
                </a:cubicBezTo>
                <a:cubicBezTo>
                  <a:pt x="971" y="238"/>
                  <a:pt x="970" y="239"/>
                  <a:pt x="969" y="239"/>
                </a:cubicBezTo>
                <a:cubicBezTo>
                  <a:pt x="969" y="238"/>
                  <a:pt x="968" y="237"/>
                  <a:pt x="967" y="237"/>
                </a:cubicBezTo>
                <a:cubicBezTo>
                  <a:pt x="967" y="238"/>
                  <a:pt x="967" y="238"/>
                  <a:pt x="967" y="239"/>
                </a:cubicBezTo>
                <a:cubicBezTo>
                  <a:pt x="967" y="239"/>
                  <a:pt x="968" y="239"/>
                  <a:pt x="968" y="239"/>
                </a:cubicBezTo>
                <a:cubicBezTo>
                  <a:pt x="968" y="240"/>
                  <a:pt x="968" y="240"/>
                  <a:pt x="968" y="240"/>
                </a:cubicBezTo>
                <a:cubicBezTo>
                  <a:pt x="966" y="240"/>
                  <a:pt x="965" y="241"/>
                  <a:pt x="964" y="243"/>
                </a:cubicBezTo>
                <a:cubicBezTo>
                  <a:pt x="964" y="242"/>
                  <a:pt x="963" y="242"/>
                  <a:pt x="962" y="242"/>
                </a:cubicBezTo>
                <a:cubicBezTo>
                  <a:pt x="962" y="241"/>
                  <a:pt x="962" y="240"/>
                  <a:pt x="962" y="240"/>
                </a:cubicBezTo>
                <a:cubicBezTo>
                  <a:pt x="962" y="239"/>
                  <a:pt x="963" y="239"/>
                  <a:pt x="963" y="238"/>
                </a:cubicBezTo>
                <a:cubicBezTo>
                  <a:pt x="963" y="238"/>
                  <a:pt x="963" y="238"/>
                  <a:pt x="963" y="238"/>
                </a:cubicBezTo>
                <a:cubicBezTo>
                  <a:pt x="962" y="238"/>
                  <a:pt x="961" y="238"/>
                  <a:pt x="960" y="238"/>
                </a:cubicBezTo>
                <a:cubicBezTo>
                  <a:pt x="959" y="238"/>
                  <a:pt x="959" y="239"/>
                  <a:pt x="958" y="239"/>
                </a:cubicBezTo>
                <a:cubicBezTo>
                  <a:pt x="958" y="239"/>
                  <a:pt x="957" y="239"/>
                  <a:pt x="957" y="239"/>
                </a:cubicBezTo>
                <a:cubicBezTo>
                  <a:pt x="956" y="239"/>
                  <a:pt x="955" y="240"/>
                  <a:pt x="954" y="240"/>
                </a:cubicBezTo>
                <a:cubicBezTo>
                  <a:pt x="953" y="240"/>
                  <a:pt x="953" y="240"/>
                  <a:pt x="953" y="239"/>
                </a:cubicBezTo>
                <a:cubicBezTo>
                  <a:pt x="952" y="239"/>
                  <a:pt x="952" y="240"/>
                  <a:pt x="952" y="241"/>
                </a:cubicBezTo>
                <a:cubicBezTo>
                  <a:pt x="951" y="241"/>
                  <a:pt x="950" y="240"/>
                  <a:pt x="948" y="241"/>
                </a:cubicBezTo>
                <a:cubicBezTo>
                  <a:pt x="948" y="241"/>
                  <a:pt x="948" y="241"/>
                  <a:pt x="948" y="240"/>
                </a:cubicBezTo>
                <a:cubicBezTo>
                  <a:pt x="948" y="240"/>
                  <a:pt x="948" y="240"/>
                  <a:pt x="948" y="239"/>
                </a:cubicBezTo>
                <a:cubicBezTo>
                  <a:pt x="952" y="239"/>
                  <a:pt x="952" y="236"/>
                  <a:pt x="954" y="235"/>
                </a:cubicBezTo>
                <a:cubicBezTo>
                  <a:pt x="955" y="235"/>
                  <a:pt x="955" y="235"/>
                  <a:pt x="955" y="236"/>
                </a:cubicBezTo>
                <a:cubicBezTo>
                  <a:pt x="958" y="235"/>
                  <a:pt x="960" y="235"/>
                  <a:pt x="962" y="234"/>
                </a:cubicBezTo>
                <a:cubicBezTo>
                  <a:pt x="962" y="235"/>
                  <a:pt x="962" y="235"/>
                  <a:pt x="963" y="236"/>
                </a:cubicBezTo>
                <a:cubicBezTo>
                  <a:pt x="964" y="235"/>
                  <a:pt x="964" y="235"/>
                  <a:pt x="965" y="235"/>
                </a:cubicBezTo>
                <a:cubicBezTo>
                  <a:pt x="965" y="232"/>
                  <a:pt x="966" y="232"/>
                  <a:pt x="967" y="231"/>
                </a:cubicBezTo>
                <a:cubicBezTo>
                  <a:pt x="967" y="230"/>
                  <a:pt x="967" y="229"/>
                  <a:pt x="967" y="228"/>
                </a:cubicBezTo>
                <a:cubicBezTo>
                  <a:pt x="968" y="228"/>
                  <a:pt x="968" y="228"/>
                  <a:pt x="969" y="228"/>
                </a:cubicBezTo>
                <a:cubicBezTo>
                  <a:pt x="969" y="228"/>
                  <a:pt x="969" y="228"/>
                  <a:pt x="969" y="228"/>
                </a:cubicBezTo>
                <a:cubicBezTo>
                  <a:pt x="969" y="229"/>
                  <a:pt x="969" y="229"/>
                  <a:pt x="968" y="229"/>
                </a:cubicBezTo>
                <a:cubicBezTo>
                  <a:pt x="968" y="230"/>
                  <a:pt x="968" y="230"/>
                  <a:pt x="968" y="231"/>
                </a:cubicBezTo>
                <a:cubicBezTo>
                  <a:pt x="969" y="231"/>
                  <a:pt x="969" y="231"/>
                  <a:pt x="969" y="231"/>
                </a:cubicBezTo>
                <a:close/>
                <a:moveTo>
                  <a:pt x="989" y="174"/>
                </a:moveTo>
                <a:cubicBezTo>
                  <a:pt x="990" y="176"/>
                  <a:pt x="990" y="178"/>
                  <a:pt x="991" y="179"/>
                </a:cubicBezTo>
                <a:cubicBezTo>
                  <a:pt x="992" y="181"/>
                  <a:pt x="992" y="182"/>
                  <a:pt x="993" y="183"/>
                </a:cubicBezTo>
                <a:cubicBezTo>
                  <a:pt x="991" y="182"/>
                  <a:pt x="989" y="180"/>
                  <a:pt x="987" y="181"/>
                </a:cubicBezTo>
                <a:cubicBezTo>
                  <a:pt x="987" y="183"/>
                  <a:pt x="985" y="186"/>
                  <a:pt x="986" y="188"/>
                </a:cubicBezTo>
                <a:cubicBezTo>
                  <a:pt x="987" y="190"/>
                  <a:pt x="990" y="191"/>
                  <a:pt x="989" y="194"/>
                </a:cubicBezTo>
                <a:cubicBezTo>
                  <a:pt x="989" y="194"/>
                  <a:pt x="989" y="194"/>
                  <a:pt x="989" y="194"/>
                </a:cubicBezTo>
                <a:cubicBezTo>
                  <a:pt x="988" y="193"/>
                  <a:pt x="988" y="191"/>
                  <a:pt x="986" y="191"/>
                </a:cubicBezTo>
                <a:cubicBezTo>
                  <a:pt x="985" y="192"/>
                  <a:pt x="985" y="193"/>
                  <a:pt x="984" y="194"/>
                </a:cubicBezTo>
                <a:cubicBezTo>
                  <a:pt x="984" y="194"/>
                  <a:pt x="984" y="194"/>
                  <a:pt x="984" y="194"/>
                </a:cubicBezTo>
                <a:cubicBezTo>
                  <a:pt x="984" y="194"/>
                  <a:pt x="983" y="193"/>
                  <a:pt x="983" y="192"/>
                </a:cubicBezTo>
                <a:cubicBezTo>
                  <a:pt x="983" y="191"/>
                  <a:pt x="984" y="190"/>
                  <a:pt x="984" y="190"/>
                </a:cubicBezTo>
                <a:cubicBezTo>
                  <a:pt x="984" y="189"/>
                  <a:pt x="984" y="188"/>
                  <a:pt x="984" y="188"/>
                </a:cubicBezTo>
                <a:cubicBezTo>
                  <a:pt x="984" y="187"/>
                  <a:pt x="984" y="187"/>
                  <a:pt x="985" y="186"/>
                </a:cubicBezTo>
                <a:cubicBezTo>
                  <a:pt x="985" y="185"/>
                  <a:pt x="984" y="183"/>
                  <a:pt x="984" y="182"/>
                </a:cubicBezTo>
                <a:cubicBezTo>
                  <a:pt x="985" y="182"/>
                  <a:pt x="985" y="174"/>
                  <a:pt x="985" y="172"/>
                </a:cubicBezTo>
                <a:cubicBezTo>
                  <a:pt x="984" y="171"/>
                  <a:pt x="983" y="170"/>
                  <a:pt x="983" y="169"/>
                </a:cubicBezTo>
                <a:cubicBezTo>
                  <a:pt x="983" y="167"/>
                  <a:pt x="984" y="166"/>
                  <a:pt x="983" y="164"/>
                </a:cubicBezTo>
                <a:cubicBezTo>
                  <a:pt x="984" y="163"/>
                  <a:pt x="986" y="163"/>
                  <a:pt x="986" y="162"/>
                </a:cubicBezTo>
                <a:cubicBezTo>
                  <a:pt x="987" y="162"/>
                  <a:pt x="987" y="163"/>
                  <a:pt x="987" y="163"/>
                </a:cubicBezTo>
                <a:cubicBezTo>
                  <a:pt x="989" y="166"/>
                  <a:pt x="987" y="168"/>
                  <a:pt x="988" y="171"/>
                </a:cubicBezTo>
                <a:cubicBezTo>
                  <a:pt x="988" y="172"/>
                  <a:pt x="988" y="173"/>
                  <a:pt x="989" y="174"/>
                </a:cubicBezTo>
                <a:close/>
                <a:moveTo>
                  <a:pt x="996" y="206"/>
                </a:moveTo>
                <a:cubicBezTo>
                  <a:pt x="995" y="206"/>
                  <a:pt x="994" y="206"/>
                  <a:pt x="993" y="207"/>
                </a:cubicBezTo>
                <a:cubicBezTo>
                  <a:pt x="993" y="207"/>
                  <a:pt x="992" y="206"/>
                  <a:pt x="992" y="207"/>
                </a:cubicBezTo>
                <a:cubicBezTo>
                  <a:pt x="990" y="207"/>
                  <a:pt x="989" y="209"/>
                  <a:pt x="989" y="210"/>
                </a:cubicBezTo>
                <a:cubicBezTo>
                  <a:pt x="987" y="210"/>
                  <a:pt x="984" y="207"/>
                  <a:pt x="983" y="208"/>
                </a:cubicBezTo>
                <a:cubicBezTo>
                  <a:pt x="982" y="208"/>
                  <a:pt x="982" y="209"/>
                  <a:pt x="981" y="209"/>
                </a:cubicBezTo>
                <a:cubicBezTo>
                  <a:pt x="981" y="209"/>
                  <a:pt x="981" y="208"/>
                  <a:pt x="980" y="208"/>
                </a:cubicBezTo>
                <a:cubicBezTo>
                  <a:pt x="980" y="208"/>
                  <a:pt x="979" y="208"/>
                  <a:pt x="979" y="209"/>
                </a:cubicBezTo>
                <a:cubicBezTo>
                  <a:pt x="979" y="209"/>
                  <a:pt x="979" y="209"/>
                  <a:pt x="979" y="209"/>
                </a:cubicBezTo>
                <a:cubicBezTo>
                  <a:pt x="980" y="210"/>
                  <a:pt x="981" y="210"/>
                  <a:pt x="982" y="211"/>
                </a:cubicBezTo>
                <a:cubicBezTo>
                  <a:pt x="982" y="211"/>
                  <a:pt x="982" y="211"/>
                  <a:pt x="982" y="211"/>
                </a:cubicBezTo>
                <a:cubicBezTo>
                  <a:pt x="981" y="212"/>
                  <a:pt x="981" y="211"/>
                  <a:pt x="980" y="211"/>
                </a:cubicBezTo>
                <a:cubicBezTo>
                  <a:pt x="980" y="212"/>
                  <a:pt x="979" y="213"/>
                  <a:pt x="978" y="213"/>
                </a:cubicBezTo>
                <a:cubicBezTo>
                  <a:pt x="978" y="213"/>
                  <a:pt x="978" y="213"/>
                  <a:pt x="978" y="213"/>
                </a:cubicBezTo>
                <a:cubicBezTo>
                  <a:pt x="978" y="212"/>
                  <a:pt x="979" y="211"/>
                  <a:pt x="978" y="210"/>
                </a:cubicBezTo>
                <a:cubicBezTo>
                  <a:pt x="978" y="210"/>
                  <a:pt x="978" y="210"/>
                  <a:pt x="977" y="210"/>
                </a:cubicBezTo>
                <a:cubicBezTo>
                  <a:pt x="977" y="209"/>
                  <a:pt x="977" y="209"/>
                  <a:pt x="977" y="208"/>
                </a:cubicBezTo>
                <a:cubicBezTo>
                  <a:pt x="978" y="208"/>
                  <a:pt x="979" y="207"/>
                  <a:pt x="980" y="207"/>
                </a:cubicBezTo>
                <a:cubicBezTo>
                  <a:pt x="980" y="206"/>
                  <a:pt x="980" y="206"/>
                  <a:pt x="980" y="206"/>
                </a:cubicBezTo>
                <a:cubicBezTo>
                  <a:pt x="980" y="206"/>
                  <a:pt x="979" y="206"/>
                  <a:pt x="979" y="205"/>
                </a:cubicBezTo>
                <a:cubicBezTo>
                  <a:pt x="980" y="205"/>
                  <a:pt x="980" y="205"/>
                  <a:pt x="980" y="205"/>
                </a:cubicBezTo>
                <a:cubicBezTo>
                  <a:pt x="981" y="205"/>
                  <a:pt x="981" y="206"/>
                  <a:pt x="982" y="206"/>
                </a:cubicBezTo>
                <a:cubicBezTo>
                  <a:pt x="982" y="205"/>
                  <a:pt x="982" y="204"/>
                  <a:pt x="982" y="203"/>
                </a:cubicBezTo>
                <a:cubicBezTo>
                  <a:pt x="983" y="203"/>
                  <a:pt x="983" y="203"/>
                  <a:pt x="984" y="203"/>
                </a:cubicBezTo>
                <a:cubicBezTo>
                  <a:pt x="984" y="202"/>
                  <a:pt x="984" y="201"/>
                  <a:pt x="984" y="200"/>
                </a:cubicBezTo>
                <a:cubicBezTo>
                  <a:pt x="983" y="198"/>
                  <a:pt x="982" y="198"/>
                  <a:pt x="984" y="196"/>
                </a:cubicBezTo>
                <a:cubicBezTo>
                  <a:pt x="986" y="198"/>
                  <a:pt x="990" y="204"/>
                  <a:pt x="994" y="203"/>
                </a:cubicBezTo>
                <a:cubicBezTo>
                  <a:pt x="994" y="202"/>
                  <a:pt x="994" y="202"/>
                  <a:pt x="996" y="201"/>
                </a:cubicBezTo>
                <a:cubicBezTo>
                  <a:pt x="996" y="201"/>
                  <a:pt x="996" y="201"/>
                  <a:pt x="996" y="202"/>
                </a:cubicBezTo>
                <a:cubicBezTo>
                  <a:pt x="995" y="202"/>
                  <a:pt x="995" y="203"/>
                  <a:pt x="995" y="203"/>
                </a:cubicBezTo>
                <a:cubicBezTo>
                  <a:pt x="995" y="204"/>
                  <a:pt x="996" y="205"/>
                  <a:pt x="996" y="206"/>
                </a:cubicBezTo>
                <a:close/>
                <a:moveTo>
                  <a:pt x="1042" y="406"/>
                </a:moveTo>
                <a:cubicBezTo>
                  <a:pt x="1043" y="407"/>
                  <a:pt x="1043" y="409"/>
                  <a:pt x="1044" y="409"/>
                </a:cubicBezTo>
                <a:cubicBezTo>
                  <a:pt x="1045" y="409"/>
                  <a:pt x="1045" y="409"/>
                  <a:pt x="1046" y="409"/>
                </a:cubicBezTo>
                <a:cubicBezTo>
                  <a:pt x="1046" y="409"/>
                  <a:pt x="1046" y="409"/>
                  <a:pt x="1046" y="409"/>
                </a:cubicBezTo>
                <a:cubicBezTo>
                  <a:pt x="1046" y="410"/>
                  <a:pt x="1046" y="410"/>
                  <a:pt x="1046" y="410"/>
                </a:cubicBezTo>
                <a:cubicBezTo>
                  <a:pt x="1046" y="411"/>
                  <a:pt x="1048" y="411"/>
                  <a:pt x="1048" y="411"/>
                </a:cubicBezTo>
                <a:cubicBezTo>
                  <a:pt x="1048" y="411"/>
                  <a:pt x="1048" y="411"/>
                  <a:pt x="1048" y="411"/>
                </a:cubicBezTo>
                <a:cubicBezTo>
                  <a:pt x="1048" y="412"/>
                  <a:pt x="1048" y="412"/>
                  <a:pt x="1047" y="41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8" y="412"/>
                  <a:pt x="1049" y="413"/>
                  <a:pt x="1050" y="413"/>
                </a:cubicBezTo>
                <a:cubicBezTo>
                  <a:pt x="1050" y="414"/>
                  <a:pt x="1051" y="414"/>
                  <a:pt x="1050" y="415"/>
                </a:cubicBezTo>
                <a:cubicBezTo>
                  <a:pt x="1050" y="415"/>
                  <a:pt x="1049" y="415"/>
                  <a:pt x="1048" y="414"/>
                </a:cubicBezTo>
                <a:cubicBezTo>
                  <a:pt x="1048" y="414"/>
                  <a:pt x="1048" y="414"/>
                  <a:pt x="1048" y="414"/>
                </a:cubicBezTo>
                <a:cubicBezTo>
                  <a:pt x="1047" y="413"/>
                  <a:pt x="1046" y="413"/>
                  <a:pt x="1044" y="413"/>
                </a:cubicBezTo>
                <a:cubicBezTo>
                  <a:pt x="1043" y="412"/>
                  <a:pt x="1042" y="413"/>
                  <a:pt x="1041" y="412"/>
                </a:cubicBezTo>
                <a:cubicBezTo>
                  <a:pt x="1040" y="412"/>
                  <a:pt x="1040" y="412"/>
                  <a:pt x="1040" y="411"/>
                </a:cubicBezTo>
                <a:cubicBezTo>
                  <a:pt x="1039" y="411"/>
                  <a:pt x="1039" y="410"/>
                  <a:pt x="1038" y="410"/>
                </a:cubicBezTo>
                <a:cubicBezTo>
                  <a:pt x="1037" y="408"/>
                  <a:pt x="1036" y="407"/>
                  <a:pt x="1035" y="406"/>
                </a:cubicBezTo>
                <a:cubicBezTo>
                  <a:pt x="1034" y="406"/>
                  <a:pt x="1033" y="405"/>
                  <a:pt x="1032" y="405"/>
                </a:cubicBezTo>
                <a:cubicBezTo>
                  <a:pt x="1032" y="405"/>
                  <a:pt x="1031" y="405"/>
                  <a:pt x="1031" y="405"/>
                </a:cubicBezTo>
                <a:cubicBezTo>
                  <a:pt x="1030" y="405"/>
                  <a:pt x="1030" y="405"/>
                  <a:pt x="1029" y="405"/>
                </a:cubicBezTo>
                <a:cubicBezTo>
                  <a:pt x="1029" y="405"/>
                  <a:pt x="1028" y="405"/>
                  <a:pt x="1028" y="404"/>
                </a:cubicBezTo>
                <a:cubicBezTo>
                  <a:pt x="1028" y="405"/>
                  <a:pt x="1028" y="405"/>
                  <a:pt x="1029" y="406"/>
                </a:cubicBezTo>
                <a:cubicBezTo>
                  <a:pt x="1029" y="406"/>
                  <a:pt x="1028" y="406"/>
                  <a:pt x="1028" y="406"/>
                </a:cubicBezTo>
                <a:cubicBezTo>
                  <a:pt x="1028" y="406"/>
                  <a:pt x="1028" y="406"/>
                  <a:pt x="1027" y="406"/>
                </a:cubicBezTo>
                <a:cubicBezTo>
                  <a:pt x="1027" y="406"/>
                  <a:pt x="1027" y="406"/>
                  <a:pt x="1027" y="406"/>
                </a:cubicBezTo>
                <a:cubicBezTo>
                  <a:pt x="1027" y="406"/>
                  <a:pt x="1027" y="406"/>
                  <a:pt x="1028" y="407"/>
                </a:cubicBezTo>
                <a:cubicBezTo>
                  <a:pt x="1027" y="407"/>
                  <a:pt x="1024" y="406"/>
                  <a:pt x="1024" y="407"/>
                </a:cubicBezTo>
                <a:cubicBezTo>
                  <a:pt x="1024" y="407"/>
                  <a:pt x="1024" y="407"/>
                  <a:pt x="1024" y="407"/>
                </a:cubicBezTo>
                <a:cubicBezTo>
                  <a:pt x="1025" y="408"/>
                  <a:pt x="1026" y="407"/>
                  <a:pt x="1027" y="409"/>
                </a:cubicBezTo>
                <a:cubicBezTo>
                  <a:pt x="1026" y="409"/>
                  <a:pt x="1026" y="410"/>
                  <a:pt x="1025" y="410"/>
                </a:cubicBezTo>
                <a:cubicBezTo>
                  <a:pt x="1023" y="410"/>
                  <a:pt x="1021" y="410"/>
                  <a:pt x="1019" y="410"/>
                </a:cubicBezTo>
                <a:cubicBezTo>
                  <a:pt x="1018" y="409"/>
                  <a:pt x="1017" y="407"/>
                  <a:pt x="1016" y="406"/>
                </a:cubicBezTo>
                <a:cubicBezTo>
                  <a:pt x="1015" y="406"/>
                  <a:pt x="1014" y="407"/>
                  <a:pt x="1013" y="407"/>
                </a:cubicBezTo>
                <a:cubicBezTo>
                  <a:pt x="1013" y="406"/>
                  <a:pt x="1013" y="406"/>
                  <a:pt x="1013" y="405"/>
                </a:cubicBezTo>
                <a:cubicBezTo>
                  <a:pt x="1013" y="404"/>
                  <a:pt x="1012" y="403"/>
                  <a:pt x="1012" y="403"/>
                </a:cubicBezTo>
                <a:cubicBezTo>
                  <a:pt x="1012" y="402"/>
                  <a:pt x="1012" y="403"/>
                  <a:pt x="1013" y="402"/>
                </a:cubicBezTo>
                <a:cubicBezTo>
                  <a:pt x="1013" y="402"/>
                  <a:pt x="1013" y="402"/>
                  <a:pt x="1013" y="402"/>
                </a:cubicBezTo>
                <a:cubicBezTo>
                  <a:pt x="1011" y="401"/>
                  <a:pt x="1011" y="398"/>
                  <a:pt x="1009" y="397"/>
                </a:cubicBezTo>
                <a:cubicBezTo>
                  <a:pt x="1006" y="395"/>
                  <a:pt x="1002" y="395"/>
                  <a:pt x="999" y="393"/>
                </a:cubicBezTo>
                <a:cubicBezTo>
                  <a:pt x="999" y="393"/>
                  <a:pt x="999" y="393"/>
                  <a:pt x="999" y="392"/>
                </a:cubicBezTo>
                <a:cubicBezTo>
                  <a:pt x="996" y="394"/>
                  <a:pt x="996" y="390"/>
                  <a:pt x="996" y="390"/>
                </a:cubicBezTo>
                <a:cubicBezTo>
                  <a:pt x="994" y="391"/>
                  <a:pt x="995" y="393"/>
                  <a:pt x="993" y="393"/>
                </a:cubicBezTo>
                <a:cubicBezTo>
                  <a:pt x="993" y="393"/>
                  <a:pt x="993" y="392"/>
                  <a:pt x="992" y="392"/>
                </a:cubicBezTo>
                <a:cubicBezTo>
                  <a:pt x="993" y="392"/>
                  <a:pt x="993" y="392"/>
                  <a:pt x="993" y="392"/>
                </a:cubicBezTo>
                <a:cubicBezTo>
                  <a:pt x="993" y="390"/>
                  <a:pt x="991" y="390"/>
                  <a:pt x="990" y="389"/>
                </a:cubicBezTo>
                <a:cubicBezTo>
                  <a:pt x="990" y="389"/>
                  <a:pt x="990" y="389"/>
                  <a:pt x="990" y="389"/>
                </a:cubicBezTo>
                <a:cubicBezTo>
                  <a:pt x="991" y="389"/>
                  <a:pt x="992" y="389"/>
                  <a:pt x="992" y="389"/>
                </a:cubicBezTo>
                <a:cubicBezTo>
                  <a:pt x="993" y="389"/>
                  <a:pt x="993" y="388"/>
                  <a:pt x="994" y="388"/>
                </a:cubicBezTo>
                <a:cubicBezTo>
                  <a:pt x="994" y="388"/>
                  <a:pt x="995" y="388"/>
                  <a:pt x="996" y="388"/>
                </a:cubicBezTo>
                <a:cubicBezTo>
                  <a:pt x="996" y="388"/>
                  <a:pt x="996" y="387"/>
                  <a:pt x="996" y="387"/>
                </a:cubicBezTo>
                <a:cubicBezTo>
                  <a:pt x="995" y="387"/>
                  <a:pt x="992" y="388"/>
                  <a:pt x="991" y="387"/>
                </a:cubicBezTo>
                <a:cubicBezTo>
                  <a:pt x="990" y="387"/>
                  <a:pt x="990" y="385"/>
                  <a:pt x="989" y="385"/>
                </a:cubicBezTo>
                <a:cubicBezTo>
                  <a:pt x="989" y="384"/>
                  <a:pt x="988" y="384"/>
                  <a:pt x="987" y="384"/>
                </a:cubicBezTo>
                <a:cubicBezTo>
                  <a:pt x="987" y="384"/>
                  <a:pt x="987" y="384"/>
                  <a:pt x="987" y="384"/>
                </a:cubicBezTo>
                <a:cubicBezTo>
                  <a:pt x="987" y="384"/>
                  <a:pt x="987" y="384"/>
                  <a:pt x="987" y="384"/>
                </a:cubicBezTo>
                <a:cubicBezTo>
                  <a:pt x="987" y="384"/>
                  <a:pt x="988" y="383"/>
                  <a:pt x="988" y="383"/>
                </a:cubicBezTo>
                <a:cubicBezTo>
                  <a:pt x="989" y="383"/>
                  <a:pt x="990" y="381"/>
                  <a:pt x="991" y="381"/>
                </a:cubicBezTo>
                <a:cubicBezTo>
                  <a:pt x="992" y="381"/>
                  <a:pt x="996" y="382"/>
                  <a:pt x="996" y="383"/>
                </a:cubicBezTo>
                <a:cubicBezTo>
                  <a:pt x="997" y="383"/>
                  <a:pt x="997" y="384"/>
                  <a:pt x="997" y="384"/>
                </a:cubicBezTo>
                <a:cubicBezTo>
                  <a:pt x="997" y="385"/>
                  <a:pt x="997" y="385"/>
                  <a:pt x="997" y="386"/>
                </a:cubicBezTo>
                <a:cubicBezTo>
                  <a:pt x="996" y="387"/>
                  <a:pt x="998" y="389"/>
                  <a:pt x="998" y="389"/>
                </a:cubicBezTo>
                <a:cubicBezTo>
                  <a:pt x="998" y="389"/>
                  <a:pt x="998" y="389"/>
                  <a:pt x="998" y="388"/>
                </a:cubicBezTo>
                <a:cubicBezTo>
                  <a:pt x="999" y="388"/>
                  <a:pt x="999" y="388"/>
                  <a:pt x="999" y="388"/>
                </a:cubicBezTo>
                <a:cubicBezTo>
                  <a:pt x="999" y="389"/>
                  <a:pt x="999" y="391"/>
                  <a:pt x="1001" y="391"/>
                </a:cubicBezTo>
                <a:cubicBezTo>
                  <a:pt x="1002" y="390"/>
                  <a:pt x="1003" y="389"/>
                  <a:pt x="1004" y="387"/>
                </a:cubicBezTo>
                <a:cubicBezTo>
                  <a:pt x="1005" y="387"/>
                  <a:pt x="1006" y="387"/>
                  <a:pt x="1007" y="387"/>
                </a:cubicBezTo>
                <a:cubicBezTo>
                  <a:pt x="1007" y="386"/>
                  <a:pt x="1007" y="386"/>
                  <a:pt x="1007" y="386"/>
                </a:cubicBezTo>
                <a:cubicBezTo>
                  <a:pt x="1008" y="385"/>
                  <a:pt x="1008" y="385"/>
                  <a:pt x="1009" y="385"/>
                </a:cubicBezTo>
                <a:cubicBezTo>
                  <a:pt x="1010" y="384"/>
                  <a:pt x="1014" y="387"/>
                  <a:pt x="1015" y="387"/>
                </a:cubicBezTo>
                <a:cubicBezTo>
                  <a:pt x="1018" y="388"/>
                  <a:pt x="1022" y="389"/>
                  <a:pt x="1026" y="391"/>
                </a:cubicBezTo>
                <a:cubicBezTo>
                  <a:pt x="1028" y="391"/>
                  <a:pt x="1029" y="392"/>
                  <a:pt x="1031" y="392"/>
                </a:cubicBezTo>
                <a:cubicBezTo>
                  <a:pt x="1032" y="394"/>
                  <a:pt x="1034" y="394"/>
                  <a:pt x="1035" y="396"/>
                </a:cubicBezTo>
                <a:cubicBezTo>
                  <a:pt x="1035" y="396"/>
                  <a:pt x="1034" y="397"/>
                  <a:pt x="1035" y="398"/>
                </a:cubicBezTo>
                <a:cubicBezTo>
                  <a:pt x="1036" y="398"/>
                  <a:pt x="1037" y="399"/>
                  <a:pt x="1039" y="399"/>
                </a:cubicBezTo>
                <a:cubicBezTo>
                  <a:pt x="1039" y="399"/>
                  <a:pt x="1040" y="399"/>
                  <a:pt x="1040" y="399"/>
                </a:cubicBezTo>
                <a:cubicBezTo>
                  <a:pt x="1041" y="400"/>
                  <a:pt x="1041" y="401"/>
                  <a:pt x="1041" y="401"/>
                </a:cubicBezTo>
                <a:cubicBezTo>
                  <a:pt x="1041" y="401"/>
                  <a:pt x="1041" y="401"/>
                  <a:pt x="1041" y="401"/>
                </a:cubicBezTo>
                <a:cubicBezTo>
                  <a:pt x="1040" y="402"/>
                  <a:pt x="1039" y="401"/>
                  <a:pt x="1039" y="402"/>
                </a:cubicBezTo>
                <a:cubicBezTo>
                  <a:pt x="1039" y="404"/>
                  <a:pt x="1040" y="405"/>
                  <a:pt x="1041" y="406"/>
                </a:cubicBezTo>
                <a:cubicBezTo>
                  <a:pt x="1042" y="406"/>
                  <a:pt x="1042" y="406"/>
                  <a:pt x="1042" y="406"/>
                </a:cubicBezTo>
                <a:close/>
                <a:moveTo>
                  <a:pt x="1055" y="394"/>
                </a:moveTo>
                <a:cubicBezTo>
                  <a:pt x="1055" y="394"/>
                  <a:pt x="1055" y="394"/>
                  <a:pt x="1056" y="394"/>
                </a:cubicBezTo>
                <a:cubicBezTo>
                  <a:pt x="1056" y="394"/>
                  <a:pt x="1056" y="395"/>
                  <a:pt x="1056" y="395"/>
                </a:cubicBezTo>
                <a:cubicBezTo>
                  <a:pt x="1056" y="395"/>
                  <a:pt x="1056" y="396"/>
                  <a:pt x="1056" y="396"/>
                </a:cubicBezTo>
                <a:cubicBezTo>
                  <a:pt x="1055" y="396"/>
                  <a:pt x="1055" y="396"/>
                  <a:pt x="1055" y="396"/>
                </a:cubicBezTo>
                <a:cubicBezTo>
                  <a:pt x="1055" y="397"/>
                  <a:pt x="1055" y="397"/>
                  <a:pt x="1056" y="397"/>
                </a:cubicBezTo>
                <a:cubicBezTo>
                  <a:pt x="1055" y="398"/>
                  <a:pt x="1055" y="398"/>
                  <a:pt x="1055" y="398"/>
                </a:cubicBezTo>
                <a:cubicBezTo>
                  <a:pt x="1054" y="398"/>
                  <a:pt x="1054" y="398"/>
                  <a:pt x="1053" y="398"/>
                </a:cubicBezTo>
                <a:cubicBezTo>
                  <a:pt x="1053" y="400"/>
                  <a:pt x="1049" y="400"/>
                  <a:pt x="1047" y="400"/>
                </a:cubicBezTo>
                <a:cubicBezTo>
                  <a:pt x="1047" y="400"/>
                  <a:pt x="1047" y="400"/>
                  <a:pt x="1046" y="399"/>
                </a:cubicBezTo>
                <a:cubicBezTo>
                  <a:pt x="1046" y="400"/>
                  <a:pt x="1046" y="400"/>
                  <a:pt x="1046" y="400"/>
                </a:cubicBezTo>
                <a:cubicBezTo>
                  <a:pt x="1045" y="399"/>
                  <a:pt x="1044" y="399"/>
                  <a:pt x="1043" y="398"/>
                </a:cubicBezTo>
                <a:cubicBezTo>
                  <a:pt x="1043" y="398"/>
                  <a:pt x="1043" y="398"/>
                  <a:pt x="1043" y="398"/>
                </a:cubicBezTo>
                <a:cubicBezTo>
                  <a:pt x="1045" y="398"/>
                  <a:pt x="1047" y="398"/>
                  <a:pt x="1048" y="398"/>
                </a:cubicBezTo>
                <a:cubicBezTo>
                  <a:pt x="1048" y="397"/>
                  <a:pt x="1048" y="397"/>
                  <a:pt x="1048" y="397"/>
                </a:cubicBezTo>
                <a:cubicBezTo>
                  <a:pt x="1048" y="397"/>
                  <a:pt x="1048" y="397"/>
                  <a:pt x="1048" y="397"/>
                </a:cubicBezTo>
                <a:cubicBezTo>
                  <a:pt x="1049" y="398"/>
                  <a:pt x="1051" y="398"/>
                  <a:pt x="1052" y="397"/>
                </a:cubicBezTo>
                <a:cubicBezTo>
                  <a:pt x="1052" y="397"/>
                  <a:pt x="1052" y="396"/>
                  <a:pt x="1053" y="396"/>
                </a:cubicBezTo>
                <a:cubicBezTo>
                  <a:pt x="1053" y="396"/>
                  <a:pt x="1054" y="396"/>
                  <a:pt x="1054" y="396"/>
                </a:cubicBezTo>
                <a:cubicBezTo>
                  <a:pt x="1054" y="396"/>
                  <a:pt x="1054" y="396"/>
                  <a:pt x="1054" y="396"/>
                </a:cubicBezTo>
                <a:cubicBezTo>
                  <a:pt x="1054" y="395"/>
                  <a:pt x="1054" y="394"/>
                  <a:pt x="1054" y="394"/>
                </a:cubicBezTo>
                <a:cubicBezTo>
                  <a:pt x="1054" y="394"/>
                  <a:pt x="1055" y="394"/>
                  <a:pt x="1055" y="394"/>
                </a:cubicBezTo>
                <a:close/>
                <a:moveTo>
                  <a:pt x="1060" y="467"/>
                </a:moveTo>
                <a:cubicBezTo>
                  <a:pt x="1060" y="466"/>
                  <a:pt x="1060" y="466"/>
                  <a:pt x="1060" y="465"/>
                </a:cubicBezTo>
                <a:cubicBezTo>
                  <a:pt x="1060" y="465"/>
                  <a:pt x="1060" y="465"/>
                  <a:pt x="1060" y="465"/>
                </a:cubicBezTo>
                <a:cubicBezTo>
                  <a:pt x="1060" y="465"/>
                  <a:pt x="1060" y="465"/>
                  <a:pt x="1060" y="465"/>
                </a:cubicBezTo>
                <a:cubicBezTo>
                  <a:pt x="1062" y="465"/>
                  <a:pt x="1060" y="466"/>
                  <a:pt x="1060" y="467"/>
                </a:cubicBezTo>
                <a:cubicBezTo>
                  <a:pt x="1060" y="467"/>
                  <a:pt x="1060" y="467"/>
                  <a:pt x="1060" y="467"/>
                </a:cubicBezTo>
                <a:close/>
                <a:moveTo>
                  <a:pt x="927" y="469"/>
                </a:moveTo>
                <a:cubicBezTo>
                  <a:pt x="927" y="469"/>
                  <a:pt x="927" y="470"/>
                  <a:pt x="928" y="470"/>
                </a:cubicBezTo>
                <a:cubicBezTo>
                  <a:pt x="928" y="471"/>
                  <a:pt x="928" y="471"/>
                  <a:pt x="929" y="471"/>
                </a:cubicBezTo>
                <a:cubicBezTo>
                  <a:pt x="929" y="471"/>
                  <a:pt x="929" y="471"/>
                  <a:pt x="929" y="472"/>
                </a:cubicBezTo>
                <a:cubicBezTo>
                  <a:pt x="929" y="472"/>
                  <a:pt x="929" y="472"/>
                  <a:pt x="929" y="472"/>
                </a:cubicBezTo>
                <a:cubicBezTo>
                  <a:pt x="930" y="471"/>
                  <a:pt x="930" y="471"/>
                  <a:pt x="930" y="471"/>
                </a:cubicBezTo>
                <a:cubicBezTo>
                  <a:pt x="930" y="471"/>
                  <a:pt x="930" y="471"/>
                  <a:pt x="930" y="470"/>
                </a:cubicBezTo>
                <a:cubicBezTo>
                  <a:pt x="930" y="470"/>
                  <a:pt x="930" y="470"/>
                  <a:pt x="930" y="470"/>
                </a:cubicBezTo>
                <a:cubicBezTo>
                  <a:pt x="930" y="470"/>
                  <a:pt x="930" y="471"/>
                  <a:pt x="930" y="471"/>
                </a:cubicBezTo>
                <a:cubicBezTo>
                  <a:pt x="931" y="471"/>
                  <a:pt x="931" y="471"/>
                  <a:pt x="931" y="471"/>
                </a:cubicBezTo>
                <a:cubicBezTo>
                  <a:pt x="931" y="470"/>
                  <a:pt x="931" y="469"/>
                  <a:pt x="931" y="469"/>
                </a:cubicBezTo>
                <a:cubicBezTo>
                  <a:pt x="930" y="468"/>
                  <a:pt x="929" y="467"/>
                  <a:pt x="928" y="465"/>
                </a:cubicBezTo>
                <a:cubicBezTo>
                  <a:pt x="928" y="465"/>
                  <a:pt x="928" y="465"/>
                  <a:pt x="928" y="464"/>
                </a:cubicBezTo>
                <a:cubicBezTo>
                  <a:pt x="927" y="463"/>
                  <a:pt x="929" y="462"/>
                  <a:pt x="929" y="461"/>
                </a:cubicBezTo>
                <a:cubicBezTo>
                  <a:pt x="929" y="460"/>
                  <a:pt x="929" y="460"/>
                  <a:pt x="929" y="460"/>
                </a:cubicBezTo>
                <a:cubicBezTo>
                  <a:pt x="929" y="459"/>
                  <a:pt x="929" y="459"/>
                  <a:pt x="929" y="459"/>
                </a:cubicBezTo>
                <a:cubicBezTo>
                  <a:pt x="928" y="458"/>
                  <a:pt x="928" y="458"/>
                  <a:pt x="928" y="458"/>
                </a:cubicBezTo>
                <a:cubicBezTo>
                  <a:pt x="929" y="457"/>
                  <a:pt x="929" y="456"/>
                  <a:pt x="929" y="455"/>
                </a:cubicBezTo>
                <a:cubicBezTo>
                  <a:pt x="929" y="455"/>
                  <a:pt x="929" y="455"/>
                  <a:pt x="930" y="455"/>
                </a:cubicBezTo>
                <a:cubicBezTo>
                  <a:pt x="929" y="456"/>
                  <a:pt x="930" y="457"/>
                  <a:pt x="930" y="457"/>
                </a:cubicBezTo>
                <a:cubicBezTo>
                  <a:pt x="931" y="457"/>
                  <a:pt x="931" y="456"/>
                  <a:pt x="931" y="456"/>
                </a:cubicBezTo>
                <a:cubicBezTo>
                  <a:pt x="931" y="455"/>
                  <a:pt x="932" y="455"/>
                  <a:pt x="932" y="454"/>
                </a:cubicBezTo>
                <a:cubicBezTo>
                  <a:pt x="933" y="454"/>
                  <a:pt x="933" y="454"/>
                  <a:pt x="934" y="454"/>
                </a:cubicBezTo>
                <a:cubicBezTo>
                  <a:pt x="934" y="453"/>
                  <a:pt x="934" y="453"/>
                  <a:pt x="935" y="453"/>
                </a:cubicBezTo>
                <a:cubicBezTo>
                  <a:pt x="936" y="452"/>
                  <a:pt x="936" y="451"/>
                  <a:pt x="938" y="450"/>
                </a:cubicBezTo>
                <a:cubicBezTo>
                  <a:pt x="938" y="450"/>
                  <a:pt x="940" y="450"/>
                  <a:pt x="941" y="450"/>
                </a:cubicBezTo>
                <a:cubicBezTo>
                  <a:pt x="941" y="450"/>
                  <a:pt x="942" y="450"/>
                  <a:pt x="942" y="449"/>
                </a:cubicBezTo>
                <a:cubicBezTo>
                  <a:pt x="942" y="449"/>
                  <a:pt x="943" y="449"/>
                  <a:pt x="943" y="449"/>
                </a:cubicBezTo>
                <a:cubicBezTo>
                  <a:pt x="944" y="448"/>
                  <a:pt x="945" y="448"/>
                  <a:pt x="945" y="448"/>
                </a:cubicBezTo>
                <a:cubicBezTo>
                  <a:pt x="946" y="448"/>
                  <a:pt x="946" y="448"/>
                  <a:pt x="946" y="447"/>
                </a:cubicBezTo>
                <a:cubicBezTo>
                  <a:pt x="946" y="447"/>
                  <a:pt x="946" y="447"/>
                  <a:pt x="946" y="447"/>
                </a:cubicBezTo>
                <a:cubicBezTo>
                  <a:pt x="947" y="447"/>
                  <a:pt x="948" y="447"/>
                  <a:pt x="948" y="447"/>
                </a:cubicBezTo>
                <a:cubicBezTo>
                  <a:pt x="949" y="447"/>
                  <a:pt x="950" y="446"/>
                  <a:pt x="951" y="446"/>
                </a:cubicBezTo>
                <a:cubicBezTo>
                  <a:pt x="952" y="445"/>
                  <a:pt x="953" y="445"/>
                  <a:pt x="953" y="445"/>
                </a:cubicBezTo>
                <a:cubicBezTo>
                  <a:pt x="954" y="444"/>
                  <a:pt x="954" y="443"/>
                  <a:pt x="954" y="442"/>
                </a:cubicBezTo>
                <a:cubicBezTo>
                  <a:pt x="955" y="442"/>
                  <a:pt x="955" y="442"/>
                  <a:pt x="955" y="441"/>
                </a:cubicBezTo>
                <a:cubicBezTo>
                  <a:pt x="955" y="441"/>
                  <a:pt x="955" y="441"/>
                  <a:pt x="955" y="441"/>
                </a:cubicBezTo>
                <a:cubicBezTo>
                  <a:pt x="956" y="441"/>
                  <a:pt x="956" y="441"/>
                  <a:pt x="956" y="440"/>
                </a:cubicBezTo>
                <a:cubicBezTo>
                  <a:pt x="956" y="440"/>
                  <a:pt x="957" y="440"/>
                  <a:pt x="957" y="440"/>
                </a:cubicBezTo>
                <a:cubicBezTo>
                  <a:pt x="957" y="440"/>
                  <a:pt x="956" y="439"/>
                  <a:pt x="956" y="439"/>
                </a:cubicBezTo>
                <a:cubicBezTo>
                  <a:pt x="956" y="439"/>
                  <a:pt x="956" y="439"/>
                  <a:pt x="956" y="439"/>
                </a:cubicBezTo>
                <a:cubicBezTo>
                  <a:pt x="956" y="438"/>
                  <a:pt x="956" y="438"/>
                  <a:pt x="956" y="437"/>
                </a:cubicBezTo>
                <a:cubicBezTo>
                  <a:pt x="956" y="437"/>
                  <a:pt x="956" y="437"/>
                  <a:pt x="956" y="436"/>
                </a:cubicBezTo>
                <a:cubicBezTo>
                  <a:pt x="957" y="436"/>
                  <a:pt x="958" y="436"/>
                  <a:pt x="958" y="435"/>
                </a:cubicBezTo>
                <a:cubicBezTo>
                  <a:pt x="958" y="435"/>
                  <a:pt x="958" y="435"/>
                  <a:pt x="958" y="435"/>
                </a:cubicBezTo>
                <a:cubicBezTo>
                  <a:pt x="959" y="435"/>
                  <a:pt x="959" y="435"/>
                  <a:pt x="959" y="435"/>
                </a:cubicBezTo>
                <a:cubicBezTo>
                  <a:pt x="959" y="435"/>
                  <a:pt x="959" y="436"/>
                  <a:pt x="959" y="436"/>
                </a:cubicBezTo>
                <a:cubicBezTo>
                  <a:pt x="960" y="436"/>
                  <a:pt x="960" y="437"/>
                  <a:pt x="960" y="437"/>
                </a:cubicBezTo>
                <a:cubicBezTo>
                  <a:pt x="960" y="437"/>
                  <a:pt x="961" y="438"/>
                  <a:pt x="961" y="437"/>
                </a:cubicBezTo>
                <a:cubicBezTo>
                  <a:pt x="961" y="437"/>
                  <a:pt x="961" y="437"/>
                  <a:pt x="961" y="436"/>
                </a:cubicBezTo>
                <a:cubicBezTo>
                  <a:pt x="961" y="436"/>
                  <a:pt x="962" y="437"/>
                  <a:pt x="962" y="436"/>
                </a:cubicBezTo>
                <a:cubicBezTo>
                  <a:pt x="962" y="436"/>
                  <a:pt x="962" y="436"/>
                  <a:pt x="962" y="436"/>
                </a:cubicBezTo>
                <a:cubicBezTo>
                  <a:pt x="962" y="435"/>
                  <a:pt x="961" y="436"/>
                  <a:pt x="961" y="435"/>
                </a:cubicBezTo>
                <a:cubicBezTo>
                  <a:pt x="961" y="434"/>
                  <a:pt x="962" y="434"/>
                  <a:pt x="961" y="434"/>
                </a:cubicBezTo>
                <a:cubicBezTo>
                  <a:pt x="961" y="434"/>
                  <a:pt x="961" y="434"/>
                  <a:pt x="961" y="434"/>
                </a:cubicBezTo>
                <a:cubicBezTo>
                  <a:pt x="961" y="433"/>
                  <a:pt x="962" y="433"/>
                  <a:pt x="962" y="433"/>
                </a:cubicBezTo>
                <a:cubicBezTo>
                  <a:pt x="962" y="434"/>
                  <a:pt x="962" y="434"/>
                  <a:pt x="963" y="434"/>
                </a:cubicBezTo>
                <a:cubicBezTo>
                  <a:pt x="963" y="434"/>
                  <a:pt x="963" y="434"/>
                  <a:pt x="964" y="434"/>
                </a:cubicBezTo>
                <a:cubicBezTo>
                  <a:pt x="964" y="434"/>
                  <a:pt x="963" y="434"/>
                  <a:pt x="963" y="433"/>
                </a:cubicBezTo>
                <a:cubicBezTo>
                  <a:pt x="964" y="433"/>
                  <a:pt x="964" y="432"/>
                  <a:pt x="964" y="432"/>
                </a:cubicBezTo>
                <a:cubicBezTo>
                  <a:pt x="964" y="432"/>
                  <a:pt x="964" y="432"/>
                  <a:pt x="964" y="432"/>
                </a:cubicBezTo>
                <a:cubicBezTo>
                  <a:pt x="964" y="432"/>
                  <a:pt x="964" y="432"/>
                  <a:pt x="964" y="432"/>
                </a:cubicBezTo>
                <a:cubicBezTo>
                  <a:pt x="963" y="432"/>
                  <a:pt x="963" y="432"/>
                  <a:pt x="963" y="432"/>
                </a:cubicBezTo>
                <a:cubicBezTo>
                  <a:pt x="963" y="431"/>
                  <a:pt x="964" y="431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5" y="430"/>
                </a:cubicBezTo>
                <a:cubicBezTo>
                  <a:pt x="965" y="430"/>
                  <a:pt x="965" y="430"/>
                  <a:pt x="966" y="430"/>
                </a:cubicBezTo>
                <a:cubicBezTo>
                  <a:pt x="966" y="429"/>
                  <a:pt x="967" y="430"/>
                  <a:pt x="967" y="429"/>
                </a:cubicBezTo>
                <a:cubicBezTo>
                  <a:pt x="967" y="429"/>
                  <a:pt x="966" y="429"/>
                  <a:pt x="966" y="429"/>
                </a:cubicBezTo>
                <a:cubicBezTo>
                  <a:pt x="966" y="428"/>
                  <a:pt x="967" y="428"/>
                  <a:pt x="967" y="428"/>
                </a:cubicBezTo>
                <a:cubicBezTo>
                  <a:pt x="968" y="428"/>
                  <a:pt x="968" y="428"/>
                  <a:pt x="968" y="428"/>
                </a:cubicBezTo>
                <a:cubicBezTo>
                  <a:pt x="968" y="428"/>
                  <a:pt x="968" y="428"/>
                  <a:pt x="968" y="428"/>
                </a:cubicBezTo>
                <a:cubicBezTo>
                  <a:pt x="968" y="428"/>
                  <a:pt x="968" y="428"/>
                  <a:pt x="969" y="428"/>
                </a:cubicBezTo>
                <a:cubicBezTo>
                  <a:pt x="969" y="427"/>
                  <a:pt x="969" y="427"/>
                  <a:pt x="969" y="427"/>
                </a:cubicBezTo>
                <a:cubicBezTo>
                  <a:pt x="969" y="427"/>
                  <a:pt x="969" y="426"/>
                  <a:pt x="969" y="426"/>
                </a:cubicBezTo>
                <a:cubicBezTo>
                  <a:pt x="969" y="426"/>
                  <a:pt x="969" y="426"/>
                  <a:pt x="969" y="426"/>
                </a:cubicBezTo>
                <a:cubicBezTo>
                  <a:pt x="969" y="426"/>
                  <a:pt x="969" y="426"/>
                  <a:pt x="970" y="426"/>
                </a:cubicBezTo>
                <a:cubicBezTo>
                  <a:pt x="970" y="426"/>
                  <a:pt x="970" y="426"/>
                  <a:pt x="970" y="426"/>
                </a:cubicBezTo>
                <a:cubicBezTo>
                  <a:pt x="970" y="426"/>
                  <a:pt x="970" y="426"/>
                  <a:pt x="971" y="426"/>
                </a:cubicBezTo>
                <a:cubicBezTo>
                  <a:pt x="971" y="426"/>
                  <a:pt x="971" y="426"/>
                  <a:pt x="971" y="426"/>
                </a:cubicBezTo>
                <a:cubicBezTo>
                  <a:pt x="971" y="426"/>
                  <a:pt x="971" y="425"/>
                  <a:pt x="972" y="425"/>
                </a:cubicBezTo>
                <a:cubicBezTo>
                  <a:pt x="972" y="425"/>
                  <a:pt x="972" y="425"/>
                  <a:pt x="973" y="425"/>
                </a:cubicBezTo>
                <a:cubicBezTo>
                  <a:pt x="974" y="426"/>
                  <a:pt x="974" y="427"/>
                  <a:pt x="975" y="427"/>
                </a:cubicBezTo>
                <a:cubicBezTo>
                  <a:pt x="975" y="427"/>
                  <a:pt x="975" y="427"/>
                  <a:pt x="976" y="428"/>
                </a:cubicBezTo>
                <a:cubicBezTo>
                  <a:pt x="976" y="428"/>
                  <a:pt x="976" y="428"/>
                  <a:pt x="976" y="428"/>
                </a:cubicBezTo>
                <a:cubicBezTo>
                  <a:pt x="976" y="428"/>
                  <a:pt x="976" y="428"/>
                  <a:pt x="976" y="429"/>
                </a:cubicBezTo>
                <a:cubicBezTo>
                  <a:pt x="976" y="429"/>
                  <a:pt x="976" y="429"/>
                  <a:pt x="976" y="429"/>
                </a:cubicBezTo>
                <a:cubicBezTo>
                  <a:pt x="976" y="429"/>
                  <a:pt x="976" y="430"/>
                  <a:pt x="976" y="430"/>
                </a:cubicBezTo>
                <a:cubicBezTo>
                  <a:pt x="977" y="430"/>
                  <a:pt x="976" y="429"/>
                  <a:pt x="977" y="429"/>
                </a:cubicBezTo>
                <a:cubicBezTo>
                  <a:pt x="977" y="429"/>
                  <a:pt x="977" y="429"/>
                  <a:pt x="977" y="428"/>
                </a:cubicBezTo>
                <a:cubicBezTo>
                  <a:pt x="978" y="428"/>
                  <a:pt x="978" y="428"/>
                  <a:pt x="979" y="429"/>
                </a:cubicBezTo>
                <a:cubicBezTo>
                  <a:pt x="979" y="429"/>
                  <a:pt x="979" y="429"/>
                  <a:pt x="979" y="429"/>
                </a:cubicBezTo>
                <a:cubicBezTo>
                  <a:pt x="979" y="429"/>
                  <a:pt x="980" y="429"/>
                  <a:pt x="980" y="429"/>
                </a:cubicBezTo>
                <a:cubicBezTo>
                  <a:pt x="980" y="429"/>
                  <a:pt x="980" y="429"/>
                  <a:pt x="980" y="429"/>
                </a:cubicBezTo>
                <a:cubicBezTo>
                  <a:pt x="980" y="429"/>
                  <a:pt x="980" y="428"/>
                  <a:pt x="981" y="429"/>
                </a:cubicBezTo>
                <a:cubicBezTo>
                  <a:pt x="981" y="429"/>
                  <a:pt x="981" y="429"/>
                  <a:pt x="981" y="429"/>
                </a:cubicBezTo>
                <a:cubicBezTo>
                  <a:pt x="982" y="429"/>
                  <a:pt x="981" y="429"/>
                  <a:pt x="981" y="428"/>
                </a:cubicBezTo>
                <a:cubicBezTo>
                  <a:pt x="982" y="428"/>
                  <a:pt x="982" y="427"/>
                  <a:pt x="982" y="427"/>
                </a:cubicBezTo>
                <a:cubicBezTo>
                  <a:pt x="981" y="427"/>
                  <a:pt x="981" y="427"/>
                  <a:pt x="980" y="427"/>
                </a:cubicBezTo>
                <a:cubicBezTo>
                  <a:pt x="980" y="426"/>
                  <a:pt x="981" y="425"/>
                  <a:pt x="982" y="425"/>
                </a:cubicBezTo>
                <a:cubicBezTo>
                  <a:pt x="982" y="425"/>
                  <a:pt x="982" y="424"/>
                  <a:pt x="982" y="424"/>
                </a:cubicBezTo>
                <a:cubicBezTo>
                  <a:pt x="982" y="424"/>
                  <a:pt x="983" y="424"/>
                  <a:pt x="983" y="423"/>
                </a:cubicBezTo>
                <a:cubicBezTo>
                  <a:pt x="983" y="423"/>
                  <a:pt x="983" y="423"/>
                  <a:pt x="983" y="423"/>
                </a:cubicBezTo>
                <a:cubicBezTo>
                  <a:pt x="983" y="423"/>
                  <a:pt x="983" y="423"/>
                  <a:pt x="983" y="422"/>
                </a:cubicBezTo>
                <a:cubicBezTo>
                  <a:pt x="983" y="422"/>
                  <a:pt x="984" y="422"/>
                  <a:pt x="984" y="422"/>
                </a:cubicBezTo>
                <a:cubicBezTo>
                  <a:pt x="984" y="421"/>
                  <a:pt x="985" y="421"/>
                  <a:pt x="984" y="421"/>
                </a:cubicBezTo>
                <a:cubicBezTo>
                  <a:pt x="985" y="421"/>
                  <a:pt x="985" y="421"/>
                  <a:pt x="985" y="421"/>
                </a:cubicBezTo>
                <a:cubicBezTo>
                  <a:pt x="985" y="421"/>
                  <a:pt x="985" y="421"/>
                  <a:pt x="985" y="421"/>
                </a:cubicBezTo>
                <a:cubicBezTo>
                  <a:pt x="986" y="421"/>
                  <a:pt x="986" y="420"/>
                  <a:pt x="986" y="420"/>
                </a:cubicBezTo>
                <a:cubicBezTo>
                  <a:pt x="987" y="420"/>
                  <a:pt x="988" y="420"/>
                  <a:pt x="989" y="420"/>
                </a:cubicBezTo>
                <a:cubicBezTo>
                  <a:pt x="989" y="420"/>
                  <a:pt x="990" y="420"/>
                  <a:pt x="990" y="420"/>
                </a:cubicBezTo>
                <a:cubicBezTo>
                  <a:pt x="990" y="420"/>
                  <a:pt x="990" y="420"/>
                  <a:pt x="991" y="420"/>
                </a:cubicBezTo>
                <a:cubicBezTo>
                  <a:pt x="991" y="420"/>
                  <a:pt x="991" y="420"/>
                  <a:pt x="992" y="419"/>
                </a:cubicBezTo>
                <a:cubicBezTo>
                  <a:pt x="992" y="419"/>
                  <a:pt x="991" y="419"/>
                  <a:pt x="991" y="419"/>
                </a:cubicBezTo>
                <a:cubicBezTo>
                  <a:pt x="991" y="418"/>
                  <a:pt x="991" y="418"/>
                  <a:pt x="990" y="418"/>
                </a:cubicBezTo>
                <a:cubicBezTo>
                  <a:pt x="990" y="418"/>
                  <a:pt x="989" y="418"/>
                  <a:pt x="989" y="418"/>
                </a:cubicBezTo>
                <a:cubicBezTo>
                  <a:pt x="989" y="417"/>
                  <a:pt x="989" y="417"/>
                  <a:pt x="989" y="417"/>
                </a:cubicBezTo>
                <a:cubicBezTo>
                  <a:pt x="989" y="417"/>
                  <a:pt x="989" y="417"/>
                  <a:pt x="989" y="417"/>
                </a:cubicBezTo>
                <a:cubicBezTo>
                  <a:pt x="990" y="417"/>
                  <a:pt x="990" y="417"/>
                  <a:pt x="990" y="417"/>
                </a:cubicBezTo>
                <a:cubicBezTo>
                  <a:pt x="991" y="417"/>
                  <a:pt x="991" y="417"/>
                  <a:pt x="991" y="418"/>
                </a:cubicBezTo>
                <a:cubicBezTo>
                  <a:pt x="991" y="418"/>
                  <a:pt x="991" y="418"/>
                  <a:pt x="991" y="418"/>
                </a:cubicBezTo>
                <a:cubicBezTo>
                  <a:pt x="991" y="418"/>
                  <a:pt x="992" y="417"/>
                  <a:pt x="992" y="417"/>
                </a:cubicBezTo>
                <a:cubicBezTo>
                  <a:pt x="992" y="417"/>
                  <a:pt x="992" y="418"/>
                  <a:pt x="992" y="418"/>
                </a:cubicBezTo>
                <a:cubicBezTo>
                  <a:pt x="993" y="418"/>
                  <a:pt x="993" y="418"/>
                  <a:pt x="994" y="419"/>
                </a:cubicBezTo>
                <a:cubicBezTo>
                  <a:pt x="994" y="419"/>
                  <a:pt x="995" y="418"/>
                  <a:pt x="995" y="418"/>
                </a:cubicBezTo>
                <a:cubicBezTo>
                  <a:pt x="996" y="418"/>
                  <a:pt x="996" y="419"/>
                  <a:pt x="996" y="419"/>
                </a:cubicBezTo>
                <a:cubicBezTo>
                  <a:pt x="996" y="419"/>
                  <a:pt x="997" y="419"/>
                  <a:pt x="997" y="419"/>
                </a:cubicBezTo>
                <a:cubicBezTo>
                  <a:pt x="998" y="418"/>
                  <a:pt x="999" y="420"/>
                  <a:pt x="1000" y="420"/>
                </a:cubicBezTo>
                <a:cubicBezTo>
                  <a:pt x="1001" y="420"/>
                  <a:pt x="1001" y="419"/>
                  <a:pt x="1002" y="419"/>
                </a:cubicBezTo>
                <a:cubicBezTo>
                  <a:pt x="1002" y="419"/>
                  <a:pt x="1002" y="419"/>
                  <a:pt x="1002" y="419"/>
                </a:cubicBezTo>
                <a:cubicBezTo>
                  <a:pt x="1002" y="419"/>
                  <a:pt x="1002" y="420"/>
                  <a:pt x="1002" y="420"/>
                </a:cubicBezTo>
                <a:cubicBezTo>
                  <a:pt x="1002" y="420"/>
                  <a:pt x="1003" y="420"/>
                  <a:pt x="1003" y="420"/>
                </a:cubicBezTo>
                <a:cubicBezTo>
                  <a:pt x="1003" y="420"/>
                  <a:pt x="1003" y="421"/>
                  <a:pt x="1003" y="421"/>
                </a:cubicBezTo>
                <a:cubicBezTo>
                  <a:pt x="1004" y="421"/>
                  <a:pt x="1004" y="420"/>
                  <a:pt x="1004" y="420"/>
                </a:cubicBezTo>
                <a:cubicBezTo>
                  <a:pt x="1004" y="420"/>
                  <a:pt x="1003" y="419"/>
                  <a:pt x="1004" y="419"/>
                </a:cubicBezTo>
                <a:cubicBezTo>
                  <a:pt x="1005" y="419"/>
                  <a:pt x="1005" y="420"/>
                  <a:pt x="1005" y="420"/>
                </a:cubicBezTo>
                <a:cubicBezTo>
                  <a:pt x="1005" y="420"/>
                  <a:pt x="1005" y="420"/>
                  <a:pt x="1005" y="420"/>
                </a:cubicBezTo>
                <a:cubicBezTo>
                  <a:pt x="1005" y="420"/>
                  <a:pt x="1005" y="420"/>
                  <a:pt x="1005" y="420"/>
                </a:cubicBezTo>
                <a:cubicBezTo>
                  <a:pt x="1006" y="420"/>
                  <a:pt x="1006" y="420"/>
                  <a:pt x="1006" y="420"/>
                </a:cubicBezTo>
                <a:cubicBezTo>
                  <a:pt x="1006" y="421"/>
                  <a:pt x="1006" y="421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2"/>
                  <a:pt x="1005" y="422"/>
                  <a:pt x="1005" y="422"/>
                </a:cubicBezTo>
                <a:cubicBezTo>
                  <a:pt x="1005" y="423"/>
                  <a:pt x="1005" y="423"/>
                  <a:pt x="1005" y="423"/>
                </a:cubicBezTo>
                <a:cubicBezTo>
                  <a:pt x="1004" y="422"/>
                  <a:pt x="1003" y="423"/>
                  <a:pt x="1003" y="423"/>
                </a:cubicBezTo>
                <a:cubicBezTo>
                  <a:pt x="1003" y="424"/>
                  <a:pt x="1002" y="424"/>
                  <a:pt x="1003" y="425"/>
                </a:cubicBezTo>
                <a:cubicBezTo>
                  <a:pt x="1003" y="425"/>
                  <a:pt x="1003" y="425"/>
                  <a:pt x="1003" y="425"/>
                </a:cubicBezTo>
                <a:cubicBezTo>
                  <a:pt x="1002" y="426"/>
                  <a:pt x="1002" y="427"/>
                  <a:pt x="1001" y="428"/>
                </a:cubicBezTo>
                <a:cubicBezTo>
                  <a:pt x="1001" y="428"/>
                  <a:pt x="1001" y="428"/>
                  <a:pt x="1001" y="428"/>
                </a:cubicBezTo>
                <a:cubicBezTo>
                  <a:pt x="1002" y="429"/>
                  <a:pt x="1002" y="429"/>
                  <a:pt x="1002" y="429"/>
                </a:cubicBezTo>
                <a:cubicBezTo>
                  <a:pt x="1003" y="429"/>
                  <a:pt x="1003" y="430"/>
                  <a:pt x="1004" y="430"/>
                </a:cubicBezTo>
                <a:cubicBezTo>
                  <a:pt x="1004" y="430"/>
                  <a:pt x="1004" y="430"/>
                  <a:pt x="1004" y="430"/>
                </a:cubicBezTo>
                <a:cubicBezTo>
                  <a:pt x="1004" y="430"/>
                  <a:pt x="1004" y="430"/>
                  <a:pt x="1004" y="431"/>
                </a:cubicBezTo>
                <a:cubicBezTo>
                  <a:pt x="1005" y="431"/>
                  <a:pt x="1005" y="431"/>
                  <a:pt x="1006" y="432"/>
                </a:cubicBezTo>
                <a:cubicBezTo>
                  <a:pt x="1006" y="431"/>
                  <a:pt x="1007" y="432"/>
                  <a:pt x="1008" y="432"/>
                </a:cubicBezTo>
                <a:cubicBezTo>
                  <a:pt x="1008" y="432"/>
                  <a:pt x="1008" y="433"/>
                  <a:pt x="1008" y="433"/>
                </a:cubicBezTo>
                <a:cubicBezTo>
                  <a:pt x="1009" y="433"/>
                  <a:pt x="1009" y="433"/>
                  <a:pt x="1009" y="433"/>
                </a:cubicBezTo>
                <a:cubicBezTo>
                  <a:pt x="1009" y="433"/>
                  <a:pt x="1010" y="434"/>
                  <a:pt x="1010" y="434"/>
                </a:cubicBezTo>
                <a:cubicBezTo>
                  <a:pt x="1010" y="434"/>
                  <a:pt x="1011" y="434"/>
                  <a:pt x="1011" y="434"/>
                </a:cubicBezTo>
                <a:cubicBezTo>
                  <a:pt x="1012" y="434"/>
                  <a:pt x="1013" y="435"/>
                  <a:pt x="1014" y="435"/>
                </a:cubicBezTo>
                <a:cubicBezTo>
                  <a:pt x="1014" y="435"/>
                  <a:pt x="1014" y="436"/>
                  <a:pt x="1014" y="437"/>
                </a:cubicBezTo>
                <a:cubicBezTo>
                  <a:pt x="1015" y="437"/>
                  <a:pt x="1015" y="437"/>
                  <a:pt x="1015" y="437"/>
                </a:cubicBezTo>
                <a:cubicBezTo>
                  <a:pt x="1016" y="437"/>
                  <a:pt x="1016" y="437"/>
                  <a:pt x="1017" y="437"/>
                </a:cubicBezTo>
                <a:cubicBezTo>
                  <a:pt x="1018" y="437"/>
                  <a:pt x="1019" y="437"/>
                  <a:pt x="1019" y="437"/>
                </a:cubicBezTo>
                <a:cubicBezTo>
                  <a:pt x="1020" y="436"/>
                  <a:pt x="1020" y="436"/>
                  <a:pt x="1020" y="435"/>
                </a:cubicBezTo>
                <a:cubicBezTo>
                  <a:pt x="1021" y="434"/>
                  <a:pt x="1021" y="433"/>
                  <a:pt x="1021" y="432"/>
                </a:cubicBezTo>
                <a:cubicBezTo>
                  <a:pt x="1021" y="432"/>
                  <a:pt x="1021" y="432"/>
                  <a:pt x="1021" y="431"/>
                </a:cubicBezTo>
                <a:cubicBezTo>
                  <a:pt x="1022" y="431"/>
                  <a:pt x="1022" y="430"/>
                  <a:pt x="1022" y="430"/>
                </a:cubicBezTo>
                <a:cubicBezTo>
                  <a:pt x="1022" y="429"/>
                  <a:pt x="1022" y="428"/>
                  <a:pt x="1022" y="428"/>
                </a:cubicBezTo>
                <a:cubicBezTo>
                  <a:pt x="1022" y="427"/>
                  <a:pt x="1022" y="427"/>
                  <a:pt x="1022" y="426"/>
                </a:cubicBezTo>
                <a:cubicBezTo>
                  <a:pt x="1022" y="426"/>
                  <a:pt x="1022" y="425"/>
                  <a:pt x="1022" y="425"/>
                </a:cubicBezTo>
                <a:cubicBezTo>
                  <a:pt x="1022" y="425"/>
                  <a:pt x="1023" y="424"/>
                  <a:pt x="1023" y="424"/>
                </a:cubicBezTo>
                <a:cubicBezTo>
                  <a:pt x="1022" y="423"/>
                  <a:pt x="1022" y="423"/>
                  <a:pt x="1022" y="423"/>
                </a:cubicBezTo>
                <a:cubicBezTo>
                  <a:pt x="1023" y="422"/>
                  <a:pt x="1023" y="422"/>
                  <a:pt x="1024" y="422"/>
                </a:cubicBezTo>
                <a:cubicBezTo>
                  <a:pt x="1023" y="421"/>
                  <a:pt x="1023" y="422"/>
                  <a:pt x="1022" y="421"/>
                </a:cubicBezTo>
                <a:cubicBezTo>
                  <a:pt x="1022" y="421"/>
                  <a:pt x="1023" y="421"/>
                  <a:pt x="1023" y="421"/>
                </a:cubicBezTo>
                <a:cubicBezTo>
                  <a:pt x="1023" y="420"/>
                  <a:pt x="1023" y="420"/>
                  <a:pt x="1023" y="420"/>
                </a:cubicBezTo>
                <a:cubicBezTo>
                  <a:pt x="1023" y="420"/>
                  <a:pt x="1024" y="419"/>
                  <a:pt x="1024" y="419"/>
                </a:cubicBezTo>
                <a:cubicBezTo>
                  <a:pt x="1024" y="418"/>
                  <a:pt x="1024" y="417"/>
                  <a:pt x="1025" y="416"/>
                </a:cubicBezTo>
                <a:cubicBezTo>
                  <a:pt x="1025" y="416"/>
                  <a:pt x="1025" y="416"/>
                  <a:pt x="1025" y="416"/>
                </a:cubicBezTo>
                <a:cubicBezTo>
                  <a:pt x="1025" y="416"/>
                  <a:pt x="1026" y="417"/>
                  <a:pt x="1026" y="417"/>
                </a:cubicBezTo>
                <a:cubicBezTo>
                  <a:pt x="1026" y="417"/>
                  <a:pt x="1026" y="417"/>
                  <a:pt x="1026" y="417"/>
                </a:cubicBezTo>
                <a:cubicBezTo>
                  <a:pt x="1026" y="417"/>
                  <a:pt x="1026" y="418"/>
                  <a:pt x="1027" y="418"/>
                </a:cubicBezTo>
                <a:cubicBezTo>
                  <a:pt x="1027" y="419"/>
                  <a:pt x="1027" y="420"/>
                  <a:pt x="1028" y="420"/>
                </a:cubicBezTo>
                <a:cubicBezTo>
                  <a:pt x="1028" y="420"/>
                  <a:pt x="1027" y="420"/>
                  <a:pt x="1027" y="421"/>
                </a:cubicBezTo>
                <a:cubicBezTo>
                  <a:pt x="1028" y="421"/>
                  <a:pt x="1029" y="422"/>
                  <a:pt x="1029" y="423"/>
                </a:cubicBezTo>
                <a:cubicBezTo>
                  <a:pt x="1029" y="424"/>
                  <a:pt x="1029" y="425"/>
                  <a:pt x="1029" y="426"/>
                </a:cubicBezTo>
                <a:cubicBezTo>
                  <a:pt x="1029" y="426"/>
                  <a:pt x="1029" y="426"/>
                  <a:pt x="1029" y="426"/>
                </a:cubicBezTo>
                <a:cubicBezTo>
                  <a:pt x="1029" y="426"/>
                  <a:pt x="1029" y="427"/>
                  <a:pt x="1029" y="427"/>
                </a:cubicBezTo>
                <a:cubicBezTo>
                  <a:pt x="1030" y="427"/>
                  <a:pt x="1030" y="428"/>
                  <a:pt x="1031" y="428"/>
                </a:cubicBezTo>
                <a:cubicBezTo>
                  <a:pt x="1031" y="427"/>
                  <a:pt x="1031" y="427"/>
                  <a:pt x="1032" y="427"/>
                </a:cubicBezTo>
                <a:cubicBezTo>
                  <a:pt x="1032" y="427"/>
                  <a:pt x="1032" y="427"/>
                  <a:pt x="1032" y="427"/>
                </a:cubicBezTo>
                <a:cubicBezTo>
                  <a:pt x="1033" y="427"/>
                  <a:pt x="1033" y="428"/>
                  <a:pt x="1033" y="428"/>
                </a:cubicBezTo>
                <a:cubicBezTo>
                  <a:pt x="1034" y="428"/>
                  <a:pt x="1034" y="429"/>
                  <a:pt x="1035" y="430"/>
                </a:cubicBezTo>
                <a:cubicBezTo>
                  <a:pt x="1034" y="430"/>
                  <a:pt x="1035" y="430"/>
                  <a:pt x="1035" y="431"/>
                </a:cubicBezTo>
                <a:cubicBezTo>
                  <a:pt x="1035" y="431"/>
                  <a:pt x="1035" y="431"/>
                  <a:pt x="1035" y="431"/>
                </a:cubicBezTo>
                <a:cubicBezTo>
                  <a:pt x="1035" y="431"/>
                  <a:pt x="1035" y="432"/>
                  <a:pt x="1035" y="433"/>
                </a:cubicBezTo>
                <a:cubicBezTo>
                  <a:pt x="1035" y="433"/>
                  <a:pt x="1035" y="434"/>
                  <a:pt x="1035" y="434"/>
                </a:cubicBezTo>
                <a:cubicBezTo>
                  <a:pt x="1036" y="435"/>
                  <a:pt x="1036" y="436"/>
                  <a:pt x="1037" y="436"/>
                </a:cubicBezTo>
                <a:cubicBezTo>
                  <a:pt x="1037" y="437"/>
                  <a:pt x="1037" y="437"/>
                  <a:pt x="1037" y="437"/>
                </a:cubicBezTo>
                <a:cubicBezTo>
                  <a:pt x="1037" y="438"/>
                  <a:pt x="1037" y="438"/>
                  <a:pt x="1038" y="439"/>
                </a:cubicBezTo>
                <a:cubicBezTo>
                  <a:pt x="1037" y="439"/>
                  <a:pt x="1037" y="439"/>
                  <a:pt x="1037" y="439"/>
                </a:cubicBezTo>
                <a:cubicBezTo>
                  <a:pt x="1037" y="440"/>
                  <a:pt x="1037" y="441"/>
                  <a:pt x="1038" y="441"/>
                </a:cubicBezTo>
                <a:cubicBezTo>
                  <a:pt x="1038" y="442"/>
                  <a:pt x="1038" y="443"/>
                  <a:pt x="1039" y="444"/>
                </a:cubicBezTo>
                <a:cubicBezTo>
                  <a:pt x="1040" y="444"/>
                  <a:pt x="1040" y="444"/>
                  <a:pt x="1040" y="444"/>
                </a:cubicBezTo>
                <a:cubicBezTo>
                  <a:pt x="1041" y="444"/>
                  <a:pt x="1041" y="444"/>
                  <a:pt x="1042" y="444"/>
                </a:cubicBezTo>
                <a:cubicBezTo>
                  <a:pt x="1042" y="445"/>
                  <a:pt x="1042" y="445"/>
                  <a:pt x="1042" y="445"/>
                </a:cubicBezTo>
                <a:cubicBezTo>
                  <a:pt x="1042" y="445"/>
                  <a:pt x="1042" y="445"/>
                  <a:pt x="1042" y="445"/>
                </a:cubicBezTo>
                <a:cubicBezTo>
                  <a:pt x="1042" y="445"/>
                  <a:pt x="1042" y="446"/>
                  <a:pt x="1043" y="446"/>
                </a:cubicBezTo>
                <a:cubicBezTo>
                  <a:pt x="1043" y="446"/>
                  <a:pt x="1043" y="446"/>
                  <a:pt x="1043" y="446"/>
                </a:cubicBezTo>
                <a:cubicBezTo>
                  <a:pt x="1043" y="446"/>
                  <a:pt x="1043" y="446"/>
                  <a:pt x="1043" y="446"/>
                </a:cubicBezTo>
                <a:cubicBezTo>
                  <a:pt x="1044" y="446"/>
                  <a:pt x="1044" y="447"/>
                  <a:pt x="1045" y="447"/>
                </a:cubicBezTo>
                <a:cubicBezTo>
                  <a:pt x="1045" y="447"/>
                  <a:pt x="1045" y="447"/>
                  <a:pt x="1046" y="447"/>
                </a:cubicBezTo>
                <a:cubicBezTo>
                  <a:pt x="1046" y="447"/>
                  <a:pt x="1047" y="447"/>
                  <a:pt x="1046" y="448"/>
                </a:cubicBezTo>
                <a:cubicBezTo>
                  <a:pt x="1046" y="448"/>
                  <a:pt x="1046" y="448"/>
                  <a:pt x="1046" y="448"/>
                </a:cubicBezTo>
                <a:cubicBezTo>
                  <a:pt x="1046" y="449"/>
                  <a:pt x="1046" y="449"/>
                  <a:pt x="1046" y="450"/>
                </a:cubicBezTo>
                <a:cubicBezTo>
                  <a:pt x="1046" y="450"/>
                  <a:pt x="1046" y="450"/>
                  <a:pt x="1047" y="450"/>
                </a:cubicBezTo>
                <a:cubicBezTo>
                  <a:pt x="1047" y="450"/>
                  <a:pt x="1047" y="450"/>
                  <a:pt x="1047" y="450"/>
                </a:cubicBezTo>
                <a:cubicBezTo>
                  <a:pt x="1047" y="451"/>
                  <a:pt x="1047" y="451"/>
                  <a:pt x="1047" y="451"/>
                </a:cubicBezTo>
                <a:cubicBezTo>
                  <a:pt x="1048" y="451"/>
                  <a:pt x="1048" y="452"/>
                  <a:pt x="1048" y="453"/>
                </a:cubicBezTo>
                <a:cubicBezTo>
                  <a:pt x="1048" y="453"/>
                  <a:pt x="1048" y="453"/>
                  <a:pt x="1048" y="453"/>
                </a:cubicBezTo>
                <a:cubicBezTo>
                  <a:pt x="1049" y="454"/>
                  <a:pt x="1048" y="455"/>
                  <a:pt x="1049" y="455"/>
                </a:cubicBezTo>
                <a:cubicBezTo>
                  <a:pt x="1049" y="455"/>
                  <a:pt x="1049" y="456"/>
                  <a:pt x="1050" y="455"/>
                </a:cubicBezTo>
                <a:cubicBezTo>
                  <a:pt x="1050" y="455"/>
                  <a:pt x="1050" y="455"/>
                  <a:pt x="1050" y="454"/>
                </a:cubicBezTo>
                <a:cubicBezTo>
                  <a:pt x="1050" y="454"/>
                  <a:pt x="1050" y="454"/>
                  <a:pt x="1050" y="454"/>
                </a:cubicBezTo>
                <a:cubicBezTo>
                  <a:pt x="1051" y="455"/>
                  <a:pt x="1051" y="455"/>
                  <a:pt x="1051" y="456"/>
                </a:cubicBezTo>
                <a:cubicBezTo>
                  <a:pt x="1051" y="456"/>
                  <a:pt x="1052" y="456"/>
                  <a:pt x="1052" y="456"/>
                </a:cubicBezTo>
                <a:cubicBezTo>
                  <a:pt x="1052" y="456"/>
                  <a:pt x="1052" y="456"/>
                  <a:pt x="1052" y="455"/>
                </a:cubicBezTo>
                <a:cubicBezTo>
                  <a:pt x="1052" y="455"/>
                  <a:pt x="1052" y="455"/>
                  <a:pt x="1052" y="455"/>
                </a:cubicBezTo>
                <a:cubicBezTo>
                  <a:pt x="1052" y="456"/>
                  <a:pt x="1053" y="456"/>
                  <a:pt x="1053" y="456"/>
                </a:cubicBezTo>
                <a:cubicBezTo>
                  <a:pt x="1053" y="456"/>
                  <a:pt x="1053" y="456"/>
                  <a:pt x="1053" y="457"/>
                </a:cubicBezTo>
                <a:cubicBezTo>
                  <a:pt x="1052" y="457"/>
                  <a:pt x="1052" y="459"/>
                  <a:pt x="1053" y="459"/>
                </a:cubicBezTo>
                <a:cubicBezTo>
                  <a:pt x="1053" y="460"/>
                  <a:pt x="1054" y="459"/>
                  <a:pt x="1054" y="459"/>
                </a:cubicBezTo>
                <a:cubicBezTo>
                  <a:pt x="1053" y="461"/>
                  <a:pt x="1055" y="461"/>
                  <a:pt x="1056" y="462"/>
                </a:cubicBezTo>
                <a:cubicBezTo>
                  <a:pt x="1056" y="462"/>
                  <a:pt x="1056" y="462"/>
                  <a:pt x="1056" y="463"/>
                </a:cubicBezTo>
                <a:cubicBezTo>
                  <a:pt x="1056" y="463"/>
                  <a:pt x="1057" y="463"/>
                  <a:pt x="1057" y="464"/>
                </a:cubicBezTo>
                <a:cubicBezTo>
                  <a:pt x="1058" y="464"/>
                  <a:pt x="1058" y="465"/>
                  <a:pt x="1058" y="465"/>
                </a:cubicBezTo>
                <a:cubicBezTo>
                  <a:pt x="1059" y="466"/>
                  <a:pt x="1059" y="466"/>
                  <a:pt x="1059" y="467"/>
                </a:cubicBezTo>
                <a:cubicBezTo>
                  <a:pt x="1059" y="468"/>
                  <a:pt x="1059" y="468"/>
                  <a:pt x="1059" y="468"/>
                </a:cubicBezTo>
                <a:cubicBezTo>
                  <a:pt x="1060" y="468"/>
                  <a:pt x="1060" y="469"/>
                  <a:pt x="1060" y="469"/>
                </a:cubicBezTo>
                <a:cubicBezTo>
                  <a:pt x="1060" y="469"/>
                  <a:pt x="1060" y="469"/>
                  <a:pt x="1060" y="470"/>
                </a:cubicBezTo>
                <a:cubicBezTo>
                  <a:pt x="1060" y="470"/>
                  <a:pt x="1060" y="470"/>
                  <a:pt x="1060" y="471"/>
                </a:cubicBezTo>
                <a:cubicBezTo>
                  <a:pt x="1060" y="471"/>
                  <a:pt x="1060" y="472"/>
                  <a:pt x="1060" y="472"/>
                </a:cubicBezTo>
                <a:cubicBezTo>
                  <a:pt x="1060" y="473"/>
                  <a:pt x="1059" y="473"/>
                  <a:pt x="1059" y="473"/>
                </a:cubicBezTo>
                <a:cubicBezTo>
                  <a:pt x="1060" y="473"/>
                  <a:pt x="1060" y="474"/>
                  <a:pt x="1060" y="474"/>
                </a:cubicBezTo>
                <a:cubicBezTo>
                  <a:pt x="1060" y="475"/>
                  <a:pt x="1061" y="475"/>
                  <a:pt x="1061" y="476"/>
                </a:cubicBezTo>
                <a:cubicBezTo>
                  <a:pt x="1061" y="476"/>
                  <a:pt x="1061" y="477"/>
                  <a:pt x="1061" y="477"/>
                </a:cubicBezTo>
                <a:cubicBezTo>
                  <a:pt x="1061" y="477"/>
                  <a:pt x="1061" y="477"/>
                  <a:pt x="1061" y="478"/>
                </a:cubicBezTo>
                <a:cubicBezTo>
                  <a:pt x="1061" y="478"/>
                  <a:pt x="1061" y="479"/>
                  <a:pt x="1061" y="479"/>
                </a:cubicBezTo>
                <a:cubicBezTo>
                  <a:pt x="1061" y="480"/>
                  <a:pt x="1060" y="480"/>
                  <a:pt x="1060" y="480"/>
                </a:cubicBezTo>
                <a:cubicBezTo>
                  <a:pt x="1060" y="481"/>
                  <a:pt x="1060" y="482"/>
                  <a:pt x="1060" y="483"/>
                </a:cubicBezTo>
                <a:cubicBezTo>
                  <a:pt x="1059" y="484"/>
                  <a:pt x="1059" y="484"/>
                  <a:pt x="1059" y="484"/>
                </a:cubicBezTo>
                <a:cubicBezTo>
                  <a:pt x="1059" y="484"/>
                  <a:pt x="1059" y="484"/>
                  <a:pt x="1059" y="485"/>
                </a:cubicBezTo>
                <a:cubicBezTo>
                  <a:pt x="1059" y="486"/>
                  <a:pt x="1059" y="487"/>
                  <a:pt x="1058" y="488"/>
                </a:cubicBezTo>
                <a:cubicBezTo>
                  <a:pt x="1058" y="488"/>
                  <a:pt x="1058" y="489"/>
                  <a:pt x="1058" y="489"/>
                </a:cubicBezTo>
                <a:cubicBezTo>
                  <a:pt x="1058" y="489"/>
                  <a:pt x="1058" y="489"/>
                  <a:pt x="1058" y="489"/>
                </a:cubicBezTo>
                <a:cubicBezTo>
                  <a:pt x="1057" y="490"/>
                  <a:pt x="1057" y="490"/>
                  <a:pt x="1057" y="490"/>
                </a:cubicBezTo>
                <a:cubicBezTo>
                  <a:pt x="1057" y="491"/>
                  <a:pt x="1057" y="493"/>
                  <a:pt x="1055" y="493"/>
                </a:cubicBezTo>
                <a:cubicBezTo>
                  <a:pt x="1055" y="493"/>
                  <a:pt x="1054" y="493"/>
                  <a:pt x="1054" y="494"/>
                </a:cubicBezTo>
                <a:cubicBezTo>
                  <a:pt x="1053" y="495"/>
                  <a:pt x="1053" y="496"/>
                  <a:pt x="1052" y="497"/>
                </a:cubicBezTo>
                <a:cubicBezTo>
                  <a:pt x="1052" y="498"/>
                  <a:pt x="1051" y="498"/>
                  <a:pt x="1051" y="499"/>
                </a:cubicBezTo>
                <a:cubicBezTo>
                  <a:pt x="1051" y="499"/>
                  <a:pt x="1051" y="499"/>
                  <a:pt x="1051" y="499"/>
                </a:cubicBezTo>
                <a:cubicBezTo>
                  <a:pt x="1051" y="500"/>
                  <a:pt x="1051" y="500"/>
                  <a:pt x="1051" y="500"/>
                </a:cubicBezTo>
                <a:cubicBezTo>
                  <a:pt x="1051" y="500"/>
                  <a:pt x="1051" y="500"/>
                  <a:pt x="1051" y="500"/>
                </a:cubicBezTo>
                <a:cubicBezTo>
                  <a:pt x="1050" y="501"/>
                  <a:pt x="1050" y="501"/>
                  <a:pt x="1050" y="501"/>
                </a:cubicBezTo>
                <a:cubicBezTo>
                  <a:pt x="1049" y="502"/>
                  <a:pt x="1049" y="503"/>
                  <a:pt x="1049" y="504"/>
                </a:cubicBezTo>
                <a:cubicBezTo>
                  <a:pt x="1048" y="505"/>
                  <a:pt x="1048" y="506"/>
                  <a:pt x="1048" y="507"/>
                </a:cubicBezTo>
                <a:cubicBezTo>
                  <a:pt x="1048" y="508"/>
                  <a:pt x="1048" y="508"/>
                  <a:pt x="1048" y="508"/>
                </a:cubicBezTo>
                <a:cubicBezTo>
                  <a:pt x="1048" y="508"/>
                  <a:pt x="1048" y="508"/>
                  <a:pt x="1048" y="509"/>
                </a:cubicBezTo>
                <a:cubicBezTo>
                  <a:pt x="1048" y="509"/>
                  <a:pt x="1048" y="510"/>
                  <a:pt x="1048" y="510"/>
                </a:cubicBezTo>
                <a:cubicBezTo>
                  <a:pt x="1047" y="510"/>
                  <a:pt x="1047" y="510"/>
                  <a:pt x="1047" y="510"/>
                </a:cubicBezTo>
                <a:cubicBezTo>
                  <a:pt x="1047" y="511"/>
                  <a:pt x="1046" y="511"/>
                  <a:pt x="1046" y="511"/>
                </a:cubicBezTo>
                <a:cubicBezTo>
                  <a:pt x="1044" y="511"/>
                  <a:pt x="1042" y="511"/>
                  <a:pt x="1041" y="511"/>
                </a:cubicBezTo>
                <a:cubicBezTo>
                  <a:pt x="1039" y="512"/>
                  <a:pt x="1039" y="513"/>
                  <a:pt x="1038" y="514"/>
                </a:cubicBezTo>
                <a:cubicBezTo>
                  <a:pt x="1038" y="514"/>
                  <a:pt x="1037" y="514"/>
                  <a:pt x="1036" y="514"/>
                </a:cubicBezTo>
                <a:cubicBezTo>
                  <a:pt x="1036" y="514"/>
                  <a:pt x="1036" y="514"/>
                  <a:pt x="1036" y="514"/>
                </a:cubicBezTo>
                <a:cubicBezTo>
                  <a:pt x="1035" y="515"/>
                  <a:pt x="1036" y="515"/>
                  <a:pt x="1036" y="515"/>
                </a:cubicBezTo>
                <a:cubicBezTo>
                  <a:pt x="1036" y="515"/>
                  <a:pt x="1036" y="516"/>
                  <a:pt x="1036" y="516"/>
                </a:cubicBezTo>
                <a:cubicBezTo>
                  <a:pt x="1036" y="515"/>
                  <a:pt x="1035" y="515"/>
                  <a:pt x="1035" y="515"/>
                </a:cubicBezTo>
                <a:cubicBezTo>
                  <a:pt x="1035" y="515"/>
                  <a:pt x="1035" y="515"/>
                  <a:pt x="1035" y="515"/>
                </a:cubicBezTo>
                <a:cubicBezTo>
                  <a:pt x="1034" y="514"/>
                  <a:pt x="1034" y="514"/>
                  <a:pt x="1033" y="513"/>
                </a:cubicBezTo>
                <a:cubicBezTo>
                  <a:pt x="1033" y="513"/>
                  <a:pt x="1033" y="513"/>
                  <a:pt x="1033" y="512"/>
                </a:cubicBezTo>
                <a:cubicBezTo>
                  <a:pt x="1033" y="512"/>
                  <a:pt x="1033" y="512"/>
                  <a:pt x="1033" y="512"/>
                </a:cubicBezTo>
                <a:cubicBezTo>
                  <a:pt x="1032" y="512"/>
                  <a:pt x="1032" y="513"/>
                  <a:pt x="1031" y="512"/>
                </a:cubicBezTo>
                <a:cubicBezTo>
                  <a:pt x="1032" y="512"/>
                  <a:pt x="1032" y="511"/>
                  <a:pt x="1032" y="511"/>
                </a:cubicBezTo>
                <a:cubicBezTo>
                  <a:pt x="1032" y="511"/>
                  <a:pt x="1032" y="510"/>
                  <a:pt x="1032" y="510"/>
                </a:cubicBezTo>
                <a:cubicBezTo>
                  <a:pt x="1031" y="510"/>
                  <a:pt x="1031" y="511"/>
                  <a:pt x="1030" y="511"/>
                </a:cubicBezTo>
                <a:cubicBezTo>
                  <a:pt x="1031" y="512"/>
                  <a:pt x="1030" y="512"/>
                  <a:pt x="1030" y="512"/>
                </a:cubicBezTo>
                <a:cubicBezTo>
                  <a:pt x="1029" y="512"/>
                  <a:pt x="1029" y="512"/>
                  <a:pt x="1029" y="512"/>
                </a:cubicBezTo>
                <a:cubicBezTo>
                  <a:pt x="1029" y="513"/>
                  <a:pt x="1028" y="514"/>
                  <a:pt x="1028" y="514"/>
                </a:cubicBezTo>
                <a:cubicBezTo>
                  <a:pt x="1027" y="514"/>
                  <a:pt x="1027" y="514"/>
                  <a:pt x="1027" y="514"/>
                </a:cubicBezTo>
                <a:cubicBezTo>
                  <a:pt x="1026" y="513"/>
                  <a:pt x="1025" y="513"/>
                  <a:pt x="1024" y="512"/>
                </a:cubicBezTo>
                <a:cubicBezTo>
                  <a:pt x="1024" y="512"/>
                  <a:pt x="1023" y="512"/>
                  <a:pt x="1023" y="512"/>
                </a:cubicBezTo>
                <a:cubicBezTo>
                  <a:pt x="1023" y="512"/>
                  <a:pt x="1023" y="512"/>
                  <a:pt x="1023" y="512"/>
                </a:cubicBezTo>
                <a:cubicBezTo>
                  <a:pt x="1022" y="511"/>
                  <a:pt x="1021" y="512"/>
                  <a:pt x="1021" y="512"/>
                </a:cubicBezTo>
                <a:cubicBezTo>
                  <a:pt x="1020" y="512"/>
                  <a:pt x="1020" y="511"/>
                  <a:pt x="1020" y="511"/>
                </a:cubicBezTo>
                <a:cubicBezTo>
                  <a:pt x="1020" y="511"/>
                  <a:pt x="1020" y="511"/>
                  <a:pt x="1020" y="510"/>
                </a:cubicBezTo>
                <a:cubicBezTo>
                  <a:pt x="1019" y="510"/>
                  <a:pt x="1019" y="510"/>
                  <a:pt x="1019" y="510"/>
                </a:cubicBezTo>
                <a:cubicBezTo>
                  <a:pt x="1019" y="510"/>
                  <a:pt x="1018" y="510"/>
                  <a:pt x="1018" y="510"/>
                </a:cubicBezTo>
                <a:cubicBezTo>
                  <a:pt x="1017" y="510"/>
                  <a:pt x="1017" y="509"/>
                  <a:pt x="1017" y="508"/>
                </a:cubicBezTo>
                <a:cubicBezTo>
                  <a:pt x="1016" y="508"/>
                  <a:pt x="1015" y="507"/>
                  <a:pt x="1015" y="506"/>
                </a:cubicBezTo>
                <a:cubicBezTo>
                  <a:pt x="1016" y="505"/>
                  <a:pt x="1016" y="504"/>
                  <a:pt x="1015" y="503"/>
                </a:cubicBezTo>
                <a:cubicBezTo>
                  <a:pt x="1015" y="503"/>
                  <a:pt x="1015" y="503"/>
                  <a:pt x="1015" y="502"/>
                </a:cubicBezTo>
                <a:cubicBezTo>
                  <a:pt x="1015" y="502"/>
                  <a:pt x="1015" y="502"/>
                  <a:pt x="1014" y="502"/>
                </a:cubicBezTo>
                <a:cubicBezTo>
                  <a:pt x="1014" y="502"/>
                  <a:pt x="1014" y="502"/>
                  <a:pt x="1014" y="501"/>
                </a:cubicBezTo>
                <a:cubicBezTo>
                  <a:pt x="1013" y="501"/>
                  <a:pt x="1013" y="500"/>
                  <a:pt x="1013" y="500"/>
                </a:cubicBezTo>
                <a:cubicBezTo>
                  <a:pt x="1012" y="500"/>
                  <a:pt x="1012" y="500"/>
                  <a:pt x="1012" y="500"/>
                </a:cubicBezTo>
                <a:cubicBezTo>
                  <a:pt x="1011" y="500"/>
                  <a:pt x="1011" y="500"/>
                  <a:pt x="1011" y="500"/>
                </a:cubicBezTo>
                <a:cubicBezTo>
                  <a:pt x="1011" y="500"/>
                  <a:pt x="1011" y="500"/>
                  <a:pt x="1011" y="500"/>
                </a:cubicBezTo>
                <a:cubicBezTo>
                  <a:pt x="1010" y="500"/>
                  <a:pt x="1011" y="499"/>
                  <a:pt x="1011" y="499"/>
                </a:cubicBezTo>
                <a:cubicBezTo>
                  <a:pt x="1011" y="498"/>
                  <a:pt x="1011" y="498"/>
                  <a:pt x="1012" y="497"/>
                </a:cubicBezTo>
                <a:cubicBezTo>
                  <a:pt x="1011" y="497"/>
                  <a:pt x="1011" y="496"/>
                  <a:pt x="1011" y="496"/>
                </a:cubicBezTo>
                <a:cubicBezTo>
                  <a:pt x="1010" y="496"/>
                  <a:pt x="1010" y="495"/>
                  <a:pt x="1010" y="495"/>
                </a:cubicBezTo>
                <a:cubicBezTo>
                  <a:pt x="1010" y="496"/>
                  <a:pt x="1009" y="497"/>
                  <a:pt x="1009" y="498"/>
                </a:cubicBezTo>
                <a:cubicBezTo>
                  <a:pt x="1009" y="498"/>
                  <a:pt x="1009" y="498"/>
                  <a:pt x="1009" y="498"/>
                </a:cubicBezTo>
                <a:cubicBezTo>
                  <a:pt x="1008" y="499"/>
                  <a:pt x="1008" y="498"/>
                  <a:pt x="1008" y="498"/>
                </a:cubicBezTo>
                <a:cubicBezTo>
                  <a:pt x="1007" y="499"/>
                  <a:pt x="1007" y="499"/>
                  <a:pt x="1006" y="499"/>
                </a:cubicBezTo>
                <a:cubicBezTo>
                  <a:pt x="1006" y="499"/>
                  <a:pt x="1006" y="499"/>
                  <a:pt x="1006" y="499"/>
                </a:cubicBezTo>
                <a:cubicBezTo>
                  <a:pt x="1006" y="498"/>
                  <a:pt x="1006" y="498"/>
                  <a:pt x="1006" y="498"/>
                </a:cubicBezTo>
                <a:cubicBezTo>
                  <a:pt x="1007" y="498"/>
                  <a:pt x="1007" y="498"/>
                  <a:pt x="1007" y="498"/>
                </a:cubicBezTo>
                <a:cubicBezTo>
                  <a:pt x="1008" y="497"/>
                  <a:pt x="1008" y="497"/>
                  <a:pt x="1008" y="496"/>
                </a:cubicBezTo>
                <a:cubicBezTo>
                  <a:pt x="1008" y="495"/>
                  <a:pt x="1008" y="495"/>
                  <a:pt x="1008" y="495"/>
                </a:cubicBezTo>
                <a:cubicBezTo>
                  <a:pt x="1008" y="494"/>
                  <a:pt x="1008" y="494"/>
                  <a:pt x="1008" y="494"/>
                </a:cubicBezTo>
                <a:cubicBezTo>
                  <a:pt x="1008" y="493"/>
                  <a:pt x="1009" y="493"/>
                  <a:pt x="1010" y="492"/>
                </a:cubicBezTo>
                <a:cubicBezTo>
                  <a:pt x="1010" y="492"/>
                  <a:pt x="1009" y="492"/>
                  <a:pt x="1009" y="491"/>
                </a:cubicBezTo>
                <a:cubicBezTo>
                  <a:pt x="1009" y="491"/>
                  <a:pt x="1010" y="491"/>
                  <a:pt x="1010" y="490"/>
                </a:cubicBezTo>
                <a:cubicBezTo>
                  <a:pt x="1010" y="490"/>
                  <a:pt x="1010" y="490"/>
                  <a:pt x="1010" y="490"/>
                </a:cubicBezTo>
                <a:cubicBezTo>
                  <a:pt x="1010" y="490"/>
                  <a:pt x="1009" y="490"/>
                  <a:pt x="1009" y="489"/>
                </a:cubicBezTo>
                <a:cubicBezTo>
                  <a:pt x="1009" y="489"/>
                  <a:pt x="1009" y="489"/>
                  <a:pt x="1009" y="489"/>
                </a:cubicBezTo>
                <a:cubicBezTo>
                  <a:pt x="1009" y="489"/>
                  <a:pt x="1009" y="489"/>
                  <a:pt x="1009" y="489"/>
                </a:cubicBezTo>
                <a:cubicBezTo>
                  <a:pt x="1009" y="490"/>
                  <a:pt x="1008" y="490"/>
                  <a:pt x="1008" y="491"/>
                </a:cubicBezTo>
                <a:cubicBezTo>
                  <a:pt x="1008" y="491"/>
                  <a:pt x="1008" y="491"/>
                  <a:pt x="1007" y="492"/>
                </a:cubicBezTo>
                <a:cubicBezTo>
                  <a:pt x="1007" y="492"/>
                  <a:pt x="1007" y="492"/>
                  <a:pt x="1007" y="493"/>
                </a:cubicBezTo>
                <a:cubicBezTo>
                  <a:pt x="1007" y="493"/>
                  <a:pt x="1006" y="493"/>
                  <a:pt x="1006" y="493"/>
                </a:cubicBezTo>
                <a:cubicBezTo>
                  <a:pt x="1005" y="493"/>
                  <a:pt x="1005" y="494"/>
                  <a:pt x="1004" y="495"/>
                </a:cubicBezTo>
                <a:cubicBezTo>
                  <a:pt x="1004" y="495"/>
                  <a:pt x="1004" y="496"/>
                  <a:pt x="1003" y="496"/>
                </a:cubicBezTo>
                <a:cubicBezTo>
                  <a:pt x="1003" y="496"/>
                  <a:pt x="1003" y="497"/>
                  <a:pt x="1003" y="497"/>
                </a:cubicBezTo>
                <a:cubicBezTo>
                  <a:pt x="1003" y="497"/>
                  <a:pt x="1003" y="497"/>
                  <a:pt x="1003" y="497"/>
                </a:cubicBezTo>
                <a:cubicBezTo>
                  <a:pt x="1003" y="498"/>
                  <a:pt x="1003" y="498"/>
                  <a:pt x="1002" y="498"/>
                </a:cubicBezTo>
                <a:cubicBezTo>
                  <a:pt x="1002" y="497"/>
                  <a:pt x="1001" y="497"/>
                  <a:pt x="1001" y="496"/>
                </a:cubicBezTo>
                <a:cubicBezTo>
                  <a:pt x="1001" y="496"/>
                  <a:pt x="1001" y="496"/>
                  <a:pt x="1001" y="496"/>
                </a:cubicBezTo>
                <a:cubicBezTo>
                  <a:pt x="1001" y="496"/>
                  <a:pt x="1001" y="496"/>
                  <a:pt x="1001" y="496"/>
                </a:cubicBezTo>
                <a:cubicBezTo>
                  <a:pt x="1001" y="496"/>
                  <a:pt x="1001" y="496"/>
                  <a:pt x="1001" y="495"/>
                </a:cubicBezTo>
                <a:cubicBezTo>
                  <a:pt x="1001" y="495"/>
                  <a:pt x="1001" y="495"/>
                  <a:pt x="1001" y="495"/>
                </a:cubicBezTo>
                <a:cubicBezTo>
                  <a:pt x="1001" y="494"/>
                  <a:pt x="1001" y="494"/>
                  <a:pt x="1000" y="493"/>
                </a:cubicBezTo>
                <a:cubicBezTo>
                  <a:pt x="1000" y="493"/>
                  <a:pt x="1000" y="493"/>
                  <a:pt x="1000" y="493"/>
                </a:cubicBezTo>
                <a:cubicBezTo>
                  <a:pt x="1000" y="493"/>
                  <a:pt x="1000" y="493"/>
                  <a:pt x="999" y="493"/>
                </a:cubicBezTo>
                <a:cubicBezTo>
                  <a:pt x="999" y="492"/>
                  <a:pt x="999" y="491"/>
                  <a:pt x="999" y="491"/>
                </a:cubicBezTo>
                <a:cubicBezTo>
                  <a:pt x="998" y="491"/>
                  <a:pt x="997" y="491"/>
                  <a:pt x="997" y="490"/>
                </a:cubicBezTo>
                <a:cubicBezTo>
                  <a:pt x="997" y="489"/>
                  <a:pt x="998" y="489"/>
                  <a:pt x="997" y="488"/>
                </a:cubicBezTo>
                <a:cubicBezTo>
                  <a:pt x="997" y="488"/>
                  <a:pt x="996" y="488"/>
                  <a:pt x="996" y="488"/>
                </a:cubicBezTo>
                <a:cubicBezTo>
                  <a:pt x="996" y="488"/>
                  <a:pt x="996" y="488"/>
                  <a:pt x="996" y="487"/>
                </a:cubicBezTo>
                <a:cubicBezTo>
                  <a:pt x="996" y="487"/>
                  <a:pt x="995" y="487"/>
                  <a:pt x="995" y="487"/>
                </a:cubicBezTo>
                <a:cubicBezTo>
                  <a:pt x="995" y="487"/>
                  <a:pt x="994" y="487"/>
                  <a:pt x="994" y="487"/>
                </a:cubicBezTo>
                <a:cubicBezTo>
                  <a:pt x="993" y="487"/>
                  <a:pt x="993" y="486"/>
                  <a:pt x="992" y="486"/>
                </a:cubicBezTo>
                <a:cubicBezTo>
                  <a:pt x="991" y="486"/>
                  <a:pt x="991" y="486"/>
                  <a:pt x="991" y="486"/>
                </a:cubicBezTo>
                <a:cubicBezTo>
                  <a:pt x="990" y="486"/>
                  <a:pt x="989" y="485"/>
                  <a:pt x="989" y="485"/>
                </a:cubicBezTo>
                <a:cubicBezTo>
                  <a:pt x="988" y="485"/>
                  <a:pt x="987" y="485"/>
                  <a:pt x="986" y="485"/>
                </a:cubicBezTo>
                <a:cubicBezTo>
                  <a:pt x="985" y="485"/>
                  <a:pt x="985" y="485"/>
                  <a:pt x="985" y="485"/>
                </a:cubicBezTo>
                <a:cubicBezTo>
                  <a:pt x="984" y="485"/>
                  <a:pt x="983" y="485"/>
                  <a:pt x="982" y="485"/>
                </a:cubicBezTo>
                <a:cubicBezTo>
                  <a:pt x="981" y="486"/>
                  <a:pt x="980" y="486"/>
                  <a:pt x="980" y="486"/>
                </a:cubicBezTo>
                <a:cubicBezTo>
                  <a:pt x="979" y="486"/>
                  <a:pt x="979" y="487"/>
                  <a:pt x="979" y="487"/>
                </a:cubicBezTo>
                <a:cubicBezTo>
                  <a:pt x="979" y="487"/>
                  <a:pt x="979" y="487"/>
                  <a:pt x="978" y="487"/>
                </a:cubicBezTo>
                <a:cubicBezTo>
                  <a:pt x="977" y="487"/>
                  <a:pt x="975" y="488"/>
                  <a:pt x="974" y="489"/>
                </a:cubicBezTo>
                <a:cubicBezTo>
                  <a:pt x="973" y="489"/>
                  <a:pt x="972" y="489"/>
                  <a:pt x="971" y="489"/>
                </a:cubicBezTo>
                <a:cubicBezTo>
                  <a:pt x="969" y="489"/>
                  <a:pt x="968" y="490"/>
                  <a:pt x="966" y="491"/>
                </a:cubicBezTo>
                <a:cubicBezTo>
                  <a:pt x="966" y="491"/>
                  <a:pt x="966" y="491"/>
                  <a:pt x="965" y="491"/>
                </a:cubicBezTo>
                <a:cubicBezTo>
                  <a:pt x="964" y="491"/>
                  <a:pt x="965" y="493"/>
                  <a:pt x="964" y="494"/>
                </a:cubicBezTo>
                <a:cubicBezTo>
                  <a:pt x="964" y="494"/>
                  <a:pt x="964" y="494"/>
                  <a:pt x="964" y="494"/>
                </a:cubicBezTo>
                <a:cubicBezTo>
                  <a:pt x="964" y="494"/>
                  <a:pt x="964" y="494"/>
                  <a:pt x="964" y="494"/>
                </a:cubicBezTo>
                <a:cubicBezTo>
                  <a:pt x="963" y="495"/>
                  <a:pt x="963" y="495"/>
                  <a:pt x="963" y="495"/>
                </a:cubicBezTo>
                <a:cubicBezTo>
                  <a:pt x="963" y="495"/>
                  <a:pt x="962" y="496"/>
                  <a:pt x="962" y="496"/>
                </a:cubicBezTo>
                <a:cubicBezTo>
                  <a:pt x="962" y="495"/>
                  <a:pt x="961" y="495"/>
                  <a:pt x="961" y="495"/>
                </a:cubicBezTo>
                <a:cubicBezTo>
                  <a:pt x="961" y="495"/>
                  <a:pt x="960" y="495"/>
                  <a:pt x="960" y="496"/>
                </a:cubicBezTo>
                <a:cubicBezTo>
                  <a:pt x="960" y="496"/>
                  <a:pt x="959" y="496"/>
                  <a:pt x="959" y="496"/>
                </a:cubicBezTo>
                <a:cubicBezTo>
                  <a:pt x="959" y="496"/>
                  <a:pt x="958" y="495"/>
                  <a:pt x="958" y="495"/>
                </a:cubicBezTo>
                <a:cubicBezTo>
                  <a:pt x="957" y="495"/>
                  <a:pt x="956" y="495"/>
                  <a:pt x="955" y="496"/>
                </a:cubicBezTo>
                <a:cubicBezTo>
                  <a:pt x="955" y="496"/>
                  <a:pt x="955" y="496"/>
                  <a:pt x="954" y="496"/>
                </a:cubicBezTo>
                <a:cubicBezTo>
                  <a:pt x="954" y="496"/>
                  <a:pt x="954" y="496"/>
                  <a:pt x="954" y="496"/>
                </a:cubicBezTo>
                <a:cubicBezTo>
                  <a:pt x="953" y="496"/>
                  <a:pt x="953" y="496"/>
                  <a:pt x="953" y="496"/>
                </a:cubicBezTo>
                <a:cubicBezTo>
                  <a:pt x="952" y="496"/>
                  <a:pt x="951" y="496"/>
                  <a:pt x="951" y="497"/>
                </a:cubicBezTo>
                <a:cubicBezTo>
                  <a:pt x="950" y="497"/>
                  <a:pt x="950" y="498"/>
                  <a:pt x="950" y="498"/>
                </a:cubicBezTo>
                <a:cubicBezTo>
                  <a:pt x="950" y="498"/>
                  <a:pt x="950" y="498"/>
                  <a:pt x="949" y="499"/>
                </a:cubicBezTo>
                <a:cubicBezTo>
                  <a:pt x="949" y="499"/>
                  <a:pt x="948" y="499"/>
                  <a:pt x="947" y="499"/>
                </a:cubicBezTo>
                <a:cubicBezTo>
                  <a:pt x="947" y="499"/>
                  <a:pt x="947" y="500"/>
                  <a:pt x="947" y="500"/>
                </a:cubicBezTo>
                <a:cubicBezTo>
                  <a:pt x="947" y="500"/>
                  <a:pt x="947" y="500"/>
                  <a:pt x="947" y="500"/>
                </a:cubicBezTo>
                <a:cubicBezTo>
                  <a:pt x="947" y="500"/>
                  <a:pt x="947" y="501"/>
                  <a:pt x="946" y="501"/>
                </a:cubicBezTo>
                <a:cubicBezTo>
                  <a:pt x="946" y="501"/>
                  <a:pt x="946" y="501"/>
                  <a:pt x="946" y="501"/>
                </a:cubicBezTo>
                <a:cubicBezTo>
                  <a:pt x="945" y="501"/>
                  <a:pt x="945" y="502"/>
                  <a:pt x="944" y="501"/>
                </a:cubicBezTo>
                <a:cubicBezTo>
                  <a:pt x="944" y="501"/>
                  <a:pt x="944" y="501"/>
                  <a:pt x="944" y="501"/>
                </a:cubicBezTo>
                <a:cubicBezTo>
                  <a:pt x="944" y="502"/>
                  <a:pt x="944" y="501"/>
                  <a:pt x="943" y="501"/>
                </a:cubicBezTo>
                <a:cubicBezTo>
                  <a:pt x="943" y="501"/>
                  <a:pt x="943" y="502"/>
                  <a:pt x="943" y="502"/>
                </a:cubicBezTo>
                <a:cubicBezTo>
                  <a:pt x="941" y="501"/>
                  <a:pt x="940" y="501"/>
                  <a:pt x="939" y="501"/>
                </a:cubicBezTo>
                <a:cubicBezTo>
                  <a:pt x="939" y="501"/>
                  <a:pt x="939" y="501"/>
                  <a:pt x="938" y="500"/>
                </a:cubicBezTo>
                <a:cubicBezTo>
                  <a:pt x="938" y="500"/>
                  <a:pt x="938" y="500"/>
                  <a:pt x="937" y="500"/>
                </a:cubicBezTo>
                <a:cubicBezTo>
                  <a:pt x="937" y="499"/>
                  <a:pt x="937" y="499"/>
                  <a:pt x="936" y="499"/>
                </a:cubicBezTo>
                <a:cubicBezTo>
                  <a:pt x="936" y="499"/>
                  <a:pt x="936" y="499"/>
                  <a:pt x="936" y="499"/>
                </a:cubicBezTo>
                <a:cubicBezTo>
                  <a:pt x="936" y="499"/>
                  <a:pt x="936" y="499"/>
                  <a:pt x="936" y="499"/>
                </a:cubicBezTo>
                <a:cubicBezTo>
                  <a:pt x="935" y="498"/>
                  <a:pt x="935" y="498"/>
                  <a:pt x="935" y="498"/>
                </a:cubicBezTo>
                <a:cubicBezTo>
                  <a:pt x="935" y="497"/>
                  <a:pt x="935" y="497"/>
                  <a:pt x="935" y="497"/>
                </a:cubicBezTo>
                <a:cubicBezTo>
                  <a:pt x="936" y="497"/>
                  <a:pt x="936" y="497"/>
                  <a:pt x="937" y="497"/>
                </a:cubicBezTo>
                <a:cubicBezTo>
                  <a:pt x="937" y="496"/>
                  <a:pt x="937" y="496"/>
                  <a:pt x="938" y="495"/>
                </a:cubicBezTo>
                <a:cubicBezTo>
                  <a:pt x="938" y="495"/>
                  <a:pt x="937" y="494"/>
                  <a:pt x="937" y="494"/>
                </a:cubicBezTo>
                <a:cubicBezTo>
                  <a:pt x="937" y="493"/>
                  <a:pt x="937" y="493"/>
                  <a:pt x="937" y="493"/>
                </a:cubicBezTo>
                <a:cubicBezTo>
                  <a:pt x="937" y="492"/>
                  <a:pt x="937" y="490"/>
                  <a:pt x="937" y="489"/>
                </a:cubicBezTo>
                <a:cubicBezTo>
                  <a:pt x="936" y="488"/>
                  <a:pt x="935" y="486"/>
                  <a:pt x="934" y="484"/>
                </a:cubicBezTo>
                <a:cubicBezTo>
                  <a:pt x="934" y="483"/>
                  <a:pt x="934" y="482"/>
                  <a:pt x="934" y="480"/>
                </a:cubicBezTo>
                <a:cubicBezTo>
                  <a:pt x="933" y="480"/>
                  <a:pt x="933" y="479"/>
                  <a:pt x="932" y="478"/>
                </a:cubicBezTo>
                <a:cubicBezTo>
                  <a:pt x="932" y="478"/>
                  <a:pt x="932" y="478"/>
                  <a:pt x="932" y="478"/>
                </a:cubicBezTo>
                <a:cubicBezTo>
                  <a:pt x="931" y="478"/>
                  <a:pt x="931" y="477"/>
                  <a:pt x="931" y="477"/>
                </a:cubicBezTo>
                <a:cubicBezTo>
                  <a:pt x="931" y="476"/>
                  <a:pt x="931" y="474"/>
                  <a:pt x="930" y="473"/>
                </a:cubicBezTo>
                <a:cubicBezTo>
                  <a:pt x="930" y="473"/>
                  <a:pt x="930" y="473"/>
                  <a:pt x="929" y="473"/>
                </a:cubicBezTo>
                <a:cubicBezTo>
                  <a:pt x="929" y="472"/>
                  <a:pt x="927" y="471"/>
                  <a:pt x="927" y="470"/>
                </a:cubicBezTo>
                <a:cubicBezTo>
                  <a:pt x="926" y="470"/>
                  <a:pt x="926" y="469"/>
                  <a:pt x="926" y="469"/>
                </a:cubicBezTo>
                <a:cubicBezTo>
                  <a:pt x="926" y="469"/>
                  <a:pt x="926" y="469"/>
                  <a:pt x="927" y="469"/>
                </a:cubicBezTo>
                <a:close/>
                <a:moveTo>
                  <a:pt x="1008" y="500"/>
                </a:moveTo>
                <a:cubicBezTo>
                  <a:pt x="1008" y="500"/>
                  <a:pt x="1008" y="500"/>
                  <a:pt x="1008" y="500"/>
                </a:cubicBezTo>
                <a:cubicBezTo>
                  <a:pt x="1008" y="501"/>
                  <a:pt x="1009" y="500"/>
                  <a:pt x="1010" y="501"/>
                </a:cubicBezTo>
                <a:cubicBezTo>
                  <a:pt x="1010" y="501"/>
                  <a:pt x="1009" y="502"/>
                  <a:pt x="1009" y="502"/>
                </a:cubicBezTo>
                <a:cubicBezTo>
                  <a:pt x="1008" y="502"/>
                  <a:pt x="1008" y="502"/>
                  <a:pt x="1008" y="502"/>
                </a:cubicBezTo>
                <a:cubicBezTo>
                  <a:pt x="1008" y="502"/>
                  <a:pt x="1007" y="502"/>
                  <a:pt x="1007" y="502"/>
                </a:cubicBezTo>
                <a:cubicBezTo>
                  <a:pt x="1007" y="502"/>
                  <a:pt x="1007" y="502"/>
                  <a:pt x="1007" y="502"/>
                </a:cubicBezTo>
                <a:cubicBezTo>
                  <a:pt x="1006" y="502"/>
                  <a:pt x="1006" y="502"/>
                  <a:pt x="1006" y="502"/>
                </a:cubicBezTo>
                <a:cubicBezTo>
                  <a:pt x="1005" y="502"/>
                  <a:pt x="1005" y="502"/>
                  <a:pt x="1005" y="502"/>
                </a:cubicBezTo>
                <a:cubicBezTo>
                  <a:pt x="1005" y="501"/>
                  <a:pt x="1005" y="501"/>
                  <a:pt x="1005" y="501"/>
                </a:cubicBezTo>
                <a:cubicBezTo>
                  <a:pt x="1006" y="501"/>
                  <a:pt x="1007" y="500"/>
                  <a:pt x="1008" y="500"/>
                </a:cubicBezTo>
                <a:close/>
                <a:moveTo>
                  <a:pt x="1030" y="516"/>
                </a:moveTo>
                <a:cubicBezTo>
                  <a:pt x="1030" y="517"/>
                  <a:pt x="1030" y="518"/>
                  <a:pt x="1030" y="518"/>
                </a:cubicBezTo>
                <a:cubicBezTo>
                  <a:pt x="1029" y="517"/>
                  <a:pt x="1029" y="517"/>
                  <a:pt x="1030" y="516"/>
                </a:cubicBezTo>
                <a:cubicBezTo>
                  <a:pt x="1030" y="516"/>
                  <a:pt x="1030" y="516"/>
                  <a:pt x="1030" y="516"/>
                </a:cubicBezTo>
                <a:close/>
                <a:moveTo>
                  <a:pt x="1043" y="519"/>
                </a:moveTo>
                <a:cubicBezTo>
                  <a:pt x="1043" y="519"/>
                  <a:pt x="1043" y="519"/>
                  <a:pt x="1042" y="519"/>
                </a:cubicBezTo>
                <a:cubicBezTo>
                  <a:pt x="1042" y="518"/>
                  <a:pt x="1042" y="518"/>
                  <a:pt x="1042" y="517"/>
                </a:cubicBezTo>
                <a:cubicBezTo>
                  <a:pt x="1042" y="517"/>
                  <a:pt x="1043" y="518"/>
                  <a:pt x="1043" y="518"/>
                </a:cubicBezTo>
                <a:cubicBezTo>
                  <a:pt x="1043" y="519"/>
                  <a:pt x="1043" y="519"/>
                  <a:pt x="1043" y="519"/>
                </a:cubicBezTo>
                <a:close/>
                <a:moveTo>
                  <a:pt x="1032" y="523"/>
                </a:moveTo>
                <a:cubicBezTo>
                  <a:pt x="1032" y="523"/>
                  <a:pt x="1032" y="522"/>
                  <a:pt x="1032" y="521"/>
                </a:cubicBezTo>
                <a:cubicBezTo>
                  <a:pt x="1032" y="521"/>
                  <a:pt x="1032" y="521"/>
                  <a:pt x="1032" y="520"/>
                </a:cubicBezTo>
                <a:cubicBezTo>
                  <a:pt x="1033" y="520"/>
                  <a:pt x="1033" y="521"/>
                  <a:pt x="1033" y="520"/>
                </a:cubicBezTo>
                <a:cubicBezTo>
                  <a:pt x="1034" y="521"/>
                  <a:pt x="1034" y="521"/>
                  <a:pt x="1035" y="521"/>
                </a:cubicBezTo>
                <a:cubicBezTo>
                  <a:pt x="1036" y="522"/>
                  <a:pt x="1037" y="522"/>
                  <a:pt x="1038" y="523"/>
                </a:cubicBezTo>
                <a:cubicBezTo>
                  <a:pt x="1038" y="522"/>
                  <a:pt x="1039" y="522"/>
                  <a:pt x="1039" y="522"/>
                </a:cubicBezTo>
                <a:cubicBezTo>
                  <a:pt x="1040" y="522"/>
                  <a:pt x="1040" y="522"/>
                  <a:pt x="1040" y="522"/>
                </a:cubicBezTo>
                <a:cubicBezTo>
                  <a:pt x="1040" y="522"/>
                  <a:pt x="1041" y="522"/>
                  <a:pt x="1041" y="522"/>
                </a:cubicBezTo>
                <a:cubicBezTo>
                  <a:pt x="1041" y="522"/>
                  <a:pt x="1041" y="522"/>
                  <a:pt x="1041" y="522"/>
                </a:cubicBezTo>
                <a:cubicBezTo>
                  <a:pt x="1041" y="522"/>
                  <a:pt x="1042" y="522"/>
                  <a:pt x="1042" y="522"/>
                </a:cubicBezTo>
                <a:cubicBezTo>
                  <a:pt x="1042" y="522"/>
                  <a:pt x="1042" y="521"/>
                  <a:pt x="1042" y="521"/>
                </a:cubicBezTo>
                <a:cubicBezTo>
                  <a:pt x="1043" y="522"/>
                  <a:pt x="1043" y="522"/>
                  <a:pt x="1043" y="523"/>
                </a:cubicBezTo>
                <a:cubicBezTo>
                  <a:pt x="1043" y="523"/>
                  <a:pt x="1043" y="523"/>
                  <a:pt x="1043" y="524"/>
                </a:cubicBezTo>
                <a:cubicBezTo>
                  <a:pt x="1043" y="524"/>
                  <a:pt x="1043" y="524"/>
                  <a:pt x="1043" y="524"/>
                </a:cubicBezTo>
                <a:cubicBezTo>
                  <a:pt x="1043" y="525"/>
                  <a:pt x="1043" y="525"/>
                  <a:pt x="1043" y="525"/>
                </a:cubicBezTo>
                <a:cubicBezTo>
                  <a:pt x="1043" y="526"/>
                  <a:pt x="1043" y="527"/>
                  <a:pt x="1042" y="527"/>
                </a:cubicBezTo>
                <a:cubicBezTo>
                  <a:pt x="1042" y="528"/>
                  <a:pt x="1042" y="528"/>
                  <a:pt x="1041" y="529"/>
                </a:cubicBezTo>
                <a:cubicBezTo>
                  <a:pt x="1041" y="530"/>
                  <a:pt x="1041" y="530"/>
                  <a:pt x="1041" y="531"/>
                </a:cubicBezTo>
                <a:cubicBezTo>
                  <a:pt x="1041" y="531"/>
                  <a:pt x="1041" y="531"/>
                  <a:pt x="1041" y="531"/>
                </a:cubicBezTo>
                <a:cubicBezTo>
                  <a:pt x="1041" y="531"/>
                  <a:pt x="1041" y="531"/>
                  <a:pt x="1041" y="530"/>
                </a:cubicBezTo>
                <a:cubicBezTo>
                  <a:pt x="1039" y="530"/>
                  <a:pt x="1039" y="532"/>
                  <a:pt x="1038" y="533"/>
                </a:cubicBezTo>
                <a:cubicBezTo>
                  <a:pt x="1037" y="532"/>
                  <a:pt x="1036" y="533"/>
                  <a:pt x="1035" y="532"/>
                </a:cubicBezTo>
                <a:cubicBezTo>
                  <a:pt x="1035" y="532"/>
                  <a:pt x="1035" y="532"/>
                  <a:pt x="1035" y="532"/>
                </a:cubicBezTo>
                <a:cubicBezTo>
                  <a:pt x="1036" y="532"/>
                  <a:pt x="1036" y="532"/>
                  <a:pt x="1036" y="531"/>
                </a:cubicBezTo>
                <a:cubicBezTo>
                  <a:pt x="1036" y="530"/>
                  <a:pt x="1034" y="531"/>
                  <a:pt x="1034" y="530"/>
                </a:cubicBezTo>
                <a:cubicBezTo>
                  <a:pt x="1034" y="530"/>
                  <a:pt x="1034" y="529"/>
                  <a:pt x="1033" y="528"/>
                </a:cubicBezTo>
                <a:cubicBezTo>
                  <a:pt x="1033" y="528"/>
                  <a:pt x="1033" y="528"/>
                  <a:pt x="1033" y="527"/>
                </a:cubicBezTo>
                <a:cubicBezTo>
                  <a:pt x="1033" y="527"/>
                  <a:pt x="1033" y="527"/>
                  <a:pt x="1033" y="526"/>
                </a:cubicBezTo>
                <a:cubicBezTo>
                  <a:pt x="1033" y="525"/>
                  <a:pt x="1032" y="524"/>
                  <a:pt x="1032" y="523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743200" y="4276725"/>
            <a:ext cx="994412" cy="304800"/>
            <a:chOff x="2743200" y="4276725"/>
            <a:chExt cx="994412" cy="304800"/>
          </a:xfrm>
        </p:grpSpPr>
        <p:sp>
          <p:nvSpPr>
            <p:cNvPr id="65" name="Rectangle 64"/>
            <p:cNvSpPr/>
            <p:nvPr/>
          </p:nvSpPr>
          <p:spPr>
            <a:xfrm>
              <a:off x="2743200" y="4396742"/>
              <a:ext cx="78104" cy="781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796540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PRINT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890012" y="4276725"/>
            <a:ext cx="994412" cy="304800"/>
            <a:chOff x="3890012" y="4276725"/>
            <a:chExt cx="994412" cy="304800"/>
          </a:xfrm>
        </p:grpSpPr>
        <p:sp>
          <p:nvSpPr>
            <p:cNvPr id="68" name="Rectangle 67"/>
            <p:cNvSpPr/>
            <p:nvPr/>
          </p:nvSpPr>
          <p:spPr>
            <a:xfrm>
              <a:off x="3890012" y="4396742"/>
              <a:ext cx="78104" cy="7810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943352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950460" y="4276725"/>
            <a:ext cx="1530352" cy="304800"/>
            <a:chOff x="4950460" y="4276725"/>
            <a:chExt cx="1530352" cy="304800"/>
          </a:xfrm>
        </p:grpSpPr>
        <p:sp>
          <p:nvSpPr>
            <p:cNvPr id="71" name="Rectangle 70"/>
            <p:cNvSpPr/>
            <p:nvPr/>
          </p:nvSpPr>
          <p:spPr>
            <a:xfrm>
              <a:off x="4950460" y="4396742"/>
              <a:ext cx="78104" cy="7810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003799" y="4276725"/>
              <a:ext cx="1477013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PRESENTATION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1627242" y="1805766"/>
            <a:ext cx="348375" cy="601361"/>
            <a:chOff x="1627242" y="1805766"/>
            <a:chExt cx="348375" cy="601361"/>
          </a:xfrm>
        </p:grpSpPr>
        <p:sp>
          <p:nvSpPr>
            <p:cNvPr id="129" name="Rounded Rectangle 128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ounded Rectangle 129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268029" y="1565207"/>
            <a:ext cx="1066800" cy="1058285"/>
            <a:chOff x="1268029" y="1565207"/>
            <a:chExt cx="1066800" cy="1058285"/>
          </a:xfrm>
        </p:grpSpPr>
        <p:sp>
          <p:nvSpPr>
            <p:cNvPr id="132" name="Rectangle 131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NORTH AMERICA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1268029" y="1565207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5000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3452087" y="1582530"/>
            <a:ext cx="348375" cy="387583"/>
            <a:chOff x="1627242" y="1805766"/>
            <a:chExt cx="348375" cy="601361"/>
          </a:xfrm>
        </p:grpSpPr>
        <p:sp>
          <p:nvSpPr>
            <p:cNvPr id="137" name="Rounded Rectangle 136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3092874" y="1352550"/>
            <a:ext cx="1066800" cy="833929"/>
            <a:chOff x="1268029" y="1789563"/>
            <a:chExt cx="1066800" cy="833929"/>
          </a:xfrm>
        </p:grpSpPr>
        <p:sp>
          <p:nvSpPr>
            <p:cNvPr id="141" name="Rectangle 140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GREEN LAND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1268029" y="1789563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2500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4635739" y="1691951"/>
            <a:ext cx="348375" cy="759527"/>
            <a:chOff x="1627242" y="1805766"/>
            <a:chExt cx="348375" cy="601361"/>
          </a:xfrm>
        </p:grpSpPr>
        <p:sp>
          <p:nvSpPr>
            <p:cNvPr id="144" name="Rounded Rectangle 143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ounded Rectangle 144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ounded Rectangle 145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276526" y="1459230"/>
            <a:ext cx="1066800" cy="1208612"/>
            <a:chOff x="1268029" y="1414880"/>
            <a:chExt cx="1066800" cy="1208612"/>
          </a:xfrm>
        </p:grpSpPr>
        <p:sp>
          <p:nvSpPr>
            <p:cNvPr id="148" name="Rectangle 147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EUROPE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1268029" y="1414880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6000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6739377" y="2192257"/>
            <a:ext cx="348375" cy="601361"/>
            <a:chOff x="1627242" y="1805766"/>
            <a:chExt cx="348375" cy="601361"/>
          </a:xfrm>
        </p:grpSpPr>
        <p:sp>
          <p:nvSpPr>
            <p:cNvPr id="151" name="Rounded Rectangle 150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ounded Rectangle 151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ounded Rectangle 152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6380164" y="1951698"/>
            <a:ext cx="1066800" cy="1058285"/>
            <a:chOff x="1268029" y="1565207"/>
            <a:chExt cx="1066800" cy="1058285"/>
          </a:xfrm>
        </p:grpSpPr>
        <p:sp>
          <p:nvSpPr>
            <p:cNvPr id="155" name="Rectangle 154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ASIAN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1268029" y="1565207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5000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6565190" y="3617173"/>
            <a:ext cx="348375" cy="387583"/>
            <a:chOff x="1627242" y="1805766"/>
            <a:chExt cx="348375" cy="601361"/>
          </a:xfrm>
        </p:grpSpPr>
        <p:sp>
          <p:nvSpPr>
            <p:cNvPr id="158" name="Rounded Rectangle 157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ounded Rectangle 158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ounded Rectangle 159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6205977" y="3387193"/>
            <a:ext cx="1066800" cy="833929"/>
            <a:chOff x="1268029" y="1789563"/>
            <a:chExt cx="1066800" cy="833929"/>
          </a:xfrm>
        </p:grpSpPr>
        <p:sp>
          <p:nvSpPr>
            <p:cNvPr id="162" name="Rectangle 161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AUSTRALIA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1268029" y="1789563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2500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4361861" y="3188703"/>
            <a:ext cx="348375" cy="387583"/>
            <a:chOff x="1627242" y="1805766"/>
            <a:chExt cx="348375" cy="601361"/>
          </a:xfrm>
        </p:grpSpPr>
        <p:sp>
          <p:nvSpPr>
            <p:cNvPr id="165" name="Rounded Rectangle 164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ounded Rectangle 165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ounded Rectangle 166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4002648" y="2958723"/>
            <a:ext cx="1066800" cy="833929"/>
            <a:chOff x="1268029" y="1789563"/>
            <a:chExt cx="1066800" cy="833929"/>
          </a:xfrm>
        </p:grpSpPr>
        <p:sp>
          <p:nvSpPr>
            <p:cNvPr id="169" name="Rectangle 168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AFRICA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1268029" y="1789563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2500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2746403" y="3080692"/>
            <a:ext cx="348375" cy="759527"/>
            <a:chOff x="1627242" y="1805766"/>
            <a:chExt cx="348375" cy="601361"/>
          </a:xfrm>
        </p:grpSpPr>
        <p:sp>
          <p:nvSpPr>
            <p:cNvPr id="172" name="Rounded Rectangle 171"/>
            <p:cNvSpPr/>
            <p:nvPr/>
          </p:nvSpPr>
          <p:spPr>
            <a:xfrm>
              <a:off x="1627242" y="2047693"/>
              <a:ext cx="116125" cy="3594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ounded Rectangle 172"/>
            <p:cNvSpPr/>
            <p:nvPr/>
          </p:nvSpPr>
          <p:spPr>
            <a:xfrm>
              <a:off x="1743367" y="1805766"/>
              <a:ext cx="116125" cy="60136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ounded Rectangle 173"/>
            <p:cNvSpPr/>
            <p:nvPr/>
          </p:nvSpPr>
          <p:spPr>
            <a:xfrm>
              <a:off x="1859492" y="1916361"/>
              <a:ext cx="116125" cy="490766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2387190" y="2847971"/>
            <a:ext cx="1066800" cy="1208612"/>
            <a:chOff x="1268029" y="1414880"/>
            <a:chExt cx="1066800" cy="1208612"/>
          </a:xfrm>
        </p:grpSpPr>
        <p:sp>
          <p:nvSpPr>
            <p:cNvPr id="176" name="Rectangle 175"/>
            <p:cNvSpPr/>
            <p:nvPr/>
          </p:nvSpPr>
          <p:spPr>
            <a:xfrm>
              <a:off x="1268029" y="2436491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SOUTH AMERICA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1268029" y="1414880"/>
              <a:ext cx="1066800" cy="187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6000</a:t>
              </a:r>
              <a:endParaRPr lang="en-US" sz="800" b="1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63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GENDER ACTIVITY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44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2048" name="Group 2047"/>
          <p:cNvGrpSpPr/>
          <p:nvPr/>
        </p:nvGrpSpPr>
        <p:grpSpPr>
          <a:xfrm>
            <a:off x="1855449" y="1504950"/>
            <a:ext cx="5429674" cy="531214"/>
            <a:chOff x="991177" y="1711442"/>
            <a:chExt cx="5691368" cy="556816"/>
          </a:xfrm>
          <a:solidFill>
            <a:schemeClr val="bg1">
              <a:lumMod val="85000"/>
            </a:schemeClr>
          </a:solidFill>
        </p:grpSpPr>
        <p:grpSp>
          <p:nvGrpSpPr>
            <p:cNvPr id="46" name="Group 45"/>
            <p:cNvGrpSpPr/>
            <p:nvPr/>
          </p:nvGrpSpPr>
          <p:grpSpPr>
            <a:xfrm>
              <a:off x="444658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41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4734071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49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5022645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55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5310132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61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5598416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67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5885903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73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61744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79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646196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85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2144329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91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2431816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97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2720390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03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0078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09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3296161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15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0" name="Group 119"/>
            <p:cNvGrpSpPr/>
            <p:nvPr/>
          </p:nvGrpSpPr>
          <p:grpSpPr>
            <a:xfrm>
              <a:off x="3583648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3872222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27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4159709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33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9911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39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>
              <a:off x="127866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45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0" name="Group 149"/>
            <p:cNvGrpSpPr/>
            <p:nvPr/>
          </p:nvGrpSpPr>
          <p:grpSpPr>
            <a:xfrm>
              <a:off x="1567238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51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1854725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157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1836364" y="3105150"/>
            <a:ext cx="5467210" cy="530076"/>
            <a:chOff x="971187" y="3235326"/>
            <a:chExt cx="5730714" cy="555624"/>
          </a:xfrm>
          <a:solidFill>
            <a:schemeClr val="bg1">
              <a:lumMod val="85000"/>
            </a:schemeClr>
          </a:solidFill>
        </p:grpSpPr>
        <p:grpSp>
          <p:nvGrpSpPr>
            <p:cNvPr id="45" name="Group 44"/>
            <p:cNvGrpSpPr/>
            <p:nvPr/>
          </p:nvGrpSpPr>
          <p:grpSpPr>
            <a:xfrm>
              <a:off x="442659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43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4714081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52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5002655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58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5290142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64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5578426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70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5865913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76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61544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82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644197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88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2124339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94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>
              <a:off x="2411826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00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700400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06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29878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12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3276171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18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3" name="Group 122"/>
            <p:cNvGrpSpPr/>
            <p:nvPr/>
          </p:nvGrpSpPr>
          <p:grpSpPr>
            <a:xfrm>
              <a:off x="3563658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24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3852232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30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4139719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36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9711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42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125867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48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47248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54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1834735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160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4" name="TextBox 163"/>
          <p:cNvSpPr txBox="1"/>
          <p:nvPr/>
        </p:nvSpPr>
        <p:spPr>
          <a:xfrm>
            <a:off x="1836681" y="1971457"/>
            <a:ext cx="5466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Lato Light" pitchFamily="34" charset="0"/>
              </a:rPr>
              <a:t>80%</a:t>
            </a:r>
          </a:p>
          <a:p>
            <a:pPr algn="ctr"/>
            <a:r>
              <a:rPr lang="en-US" sz="105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Acitivity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1836681" y="3562350"/>
            <a:ext cx="5466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Lato Light" pitchFamily="34" charset="0"/>
              </a:rPr>
              <a:t>50%</a:t>
            </a:r>
          </a:p>
          <a:p>
            <a:pPr algn="ctr"/>
            <a:r>
              <a:rPr lang="en-US" sz="105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Acitivity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grpSp>
        <p:nvGrpSpPr>
          <p:cNvPr id="211" name="Group 210"/>
          <p:cNvGrpSpPr/>
          <p:nvPr/>
        </p:nvGrpSpPr>
        <p:grpSpPr>
          <a:xfrm>
            <a:off x="1855449" y="1508760"/>
            <a:ext cx="5429674" cy="531214"/>
            <a:chOff x="991177" y="1711442"/>
            <a:chExt cx="5691368" cy="556816"/>
          </a:xfrm>
          <a:solidFill>
            <a:schemeClr val="bg1">
              <a:lumMod val="85000"/>
            </a:schemeClr>
          </a:solidFill>
        </p:grpSpPr>
        <p:grpSp>
          <p:nvGrpSpPr>
            <p:cNvPr id="212" name="Group 211"/>
            <p:cNvGrpSpPr/>
            <p:nvPr/>
          </p:nvGrpSpPr>
          <p:grpSpPr>
            <a:xfrm>
              <a:off x="444658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12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3" name="Group 212"/>
            <p:cNvGrpSpPr/>
            <p:nvPr/>
          </p:nvGrpSpPr>
          <p:grpSpPr>
            <a:xfrm>
              <a:off x="4734071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10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4" name="Group 213"/>
            <p:cNvGrpSpPr/>
            <p:nvPr/>
          </p:nvGrpSpPr>
          <p:grpSpPr>
            <a:xfrm>
              <a:off x="5022645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08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7" name="Group 226"/>
            <p:cNvGrpSpPr/>
            <p:nvPr/>
          </p:nvGrpSpPr>
          <p:grpSpPr>
            <a:xfrm>
              <a:off x="5310132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06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1" name="Group 230"/>
            <p:cNvGrpSpPr/>
            <p:nvPr/>
          </p:nvGrpSpPr>
          <p:grpSpPr>
            <a:xfrm>
              <a:off x="5598416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04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2" name="Group 231"/>
            <p:cNvGrpSpPr/>
            <p:nvPr/>
          </p:nvGrpSpPr>
          <p:grpSpPr>
            <a:xfrm>
              <a:off x="5885903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02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3" name="Group 232"/>
            <p:cNvGrpSpPr/>
            <p:nvPr/>
          </p:nvGrpSpPr>
          <p:grpSpPr>
            <a:xfrm>
              <a:off x="61744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300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4" name="Group 233"/>
            <p:cNvGrpSpPr/>
            <p:nvPr/>
          </p:nvGrpSpPr>
          <p:grpSpPr>
            <a:xfrm>
              <a:off x="646196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98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5" name="Group 234"/>
            <p:cNvGrpSpPr/>
            <p:nvPr/>
          </p:nvGrpSpPr>
          <p:grpSpPr>
            <a:xfrm>
              <a:off x="2144329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96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6" name="Group 235"/>
            <p:cNvGrpSpPr/>
            <p:nvPr/>
          </p:nvGrpSpPr>
          <p:grpSpPr>
            <a:xfrm>
              <a:off x="2431816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94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4" name="Group 243"/>
            <p:cNvGrpSpPr/>
            <p:nvPr/>
          </p:nvGrpSpPr>
          <p:grpSpPr>
            <a:xfrm>
              <a:off x="2720390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92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5" name="Group 244"/>
            <p:cNvGrpSpPr/>
            <p:nvPr/>
          </p:nvGrpSpPr>
          <p:grpSpPr>
            <a:xfrm>
              <a:off x="30078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90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6" name="Group 245"/>
            <p:cNvGrpSpPr/>
            <p:nvPr/>
          </p:nvGrpSpPr>
          <p:grpSpPr>
            <a:xfrm>
              <a:off x="3296161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88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7" name="Group 246"/>
            <p:cNvGrpSpPr/>
            <p:nvPr/>
          </p:nvGrpSpPr>
          <p:grpSpPr>
            <a:xfrm>
              <a:off x="3583648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80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8" name="Group 247"/>
            <p:cNvGrpSpPr/>
            <p:nvPr/>
          </p:nvGrpSpPr>
          <p:grpSpPr>
            <a:xfrm>
              <a:off x="3872222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78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9" name="Group 248"/>
            <p:cNvGrpSpPr/>
            <p:nvPr/>
          </p:nvGrpSpPr>
          <p:grpSpPr>
            <a:xfrm>
              <a:off x="4159709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76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0" name="Group 249"/>
            <p:cNvGrpSpPr/>
            <p:nvPr/>
          </p:nvGrpSpPr>
          <p:grpSpPr>
            <a:xfrm>
              <a:off x="991177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74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1" name="Group 250"/>
            <p:cNvGrpSpPr/>
            <p:nvPr/>
          </p:nvGrpSpPr>
          <p:grpSpPr>
            <a:xfrm>
              <a:off x="1278664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72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2" name="Group 251"/>
            <p:cNvGrpSpPr/>
            <p:nvPr/>
          </p:nvGrpSpPr>
          <p:grpSpPr>
            <a:xfrm>
              <a:off x="1567238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70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3" name="Group 252"/>
            <p:cNvGrpSpPr/>
            <p:nvPr/>
          </p:nvGrpSpPr>
          <p:grpSpPr>
            <a:xfrm>
              <a:off x="1854725" y="1711442"/>
              <a:ext cx="220581" cy="556816"/>
              <a:chOff x="2082800" y="2470944"/>
              <a:chExt cx="293688" cy="741363"/>
            </a:xfrm>
            <a:grpFill/>
          </p:grpSpPr>
          <p:sp>
            <p:nvSpPr>
              <p:cNvPr id="254" name="Freeform 6"/>
              <p:cNvSpPr>
                <a:spLocks/>
              </p:cNvSpPr>
              <p:nvPr/>
            </p:nvSpPr>
            <p:spPr bwMode="auto">
              <a:xfrm>
                <a:off x="2082800" y="2597944"/>
                <a:ext cx="293688" cy="614363"/>
              </a:xfrm>
              <a:custGeom>
                <a:avLst/>
                <a:gdLst>
                  <a:gd name="T0" fmla="*/ 59 w 78"/>
                  <a:gd name="T1" fmla="*/ 0 h 164"/>
                  <a:gd name="T2" fmla="*/ 20 w 78"/>
                  <a:gd name="T3" fmla="*/ 0 h 164"/>
                  <a:gd name="T4" fmla="*/ 0 w 78"/>
                  <a:gd name="T5" fmla="*/ 16 h 164"/>
                  <a:gd name="T6" fmla="*/ 0 w 78"/>
                  <a:gd name="T7" fmla="*/ 74 h 164"/>
                  <a:gd name="T8" fmla="*/ 7 w 78"/>
                  <a:gd name="T9" fmla="*/ 80 h 164"/>
                  <a:gd name="T10" fmla="*/ 13 w 78"/>
                  <a:gd name="T11" fmla="*/ 74 h 164"/>
                  <a:gd name="T12" fmla="*/ 13 w 78"/>
                  <a:gd name="T13" fmla="*/ 26 h 164"/>
                  <a:gd name="T14" fmla="*/ 19 w 78"/>
                  <a:gd name="T15" fmla="*/ 26 h 164"/>
                  <a:gd name="T16" fmla="*/ 19 w 78"/>
                  <a:gd name="T17" fmla="*/ 72 h 164"/>
                  <a:gd name="T18" fmla="*/ 19 w 78"/>
                  <a:gd name="T19" fmla="*/ 74 h 164"/>
                  <a:gd name="T20" fmla="*/ 19 w 78"/>
                  <a:gd name="T21" fmla="*/ 154 h 164"/>
                  <a:gd name="T22" fmla="*/ 28 w 78"/>
                  <a:gd name="T23" fmla="*/ 164 h 164"/>
                  <a:gd name="T24" fmla="*/ 37 w 78"/>
                  <a:gd name="T25" fmla="*/ 154 h 164"/>
                  <a:gd name="T26" fmla="*/ 37 w 78"/>
                  <a:gd name="T27" fmla="*/ 83 h 164"/>
                  <a:gd name="T28" fmla="*/ 41 w 78"/>
                  <a:gd name="T29" fmla="*/ 83 h 164"/>
                  <a:gd name="T30" fmla="*/ 41 w 78"/>
                  <a:gd name="T31" fmla="*/ 154 h 164"/>
                  <a:gd name="T32" fmla="*/ 50 w 78"/>
                  <a:gd name="T33" fmla="*/ 164 h 164"/>
                  <a:gd name="T34" fmla="*/ 59 w 78"/>
                  <a:gd name="T35" fmla="*/ 154 h 164"/>
                  <a:gd name="T36" fmla="*/ 59 w 78"/>
                  <a:gd name="T37" fmla="*/ 26 h 164"/>
                  <a:gd name="T38" fmla="*/ 64 w 78"/>
                  <a:gd name="T39" fmla="*/ 26 h 164"/>
                  <a:gd name="T40" fmla="*/ 64 w 78"/>
                  <a:gd name="T41" fmla="*/ 74 h 164"/>
                  <a:gd name="T42" fmla="*/ 71 w 78"/>
                  <a:gd name="T43" fmla="*/ 80 h 164"/>
                  <a:gd name="T44" fmla="*/ 78 w 78"/>
                  <a:gd name="T45" fmla="*/ 74 h 164"/>
                  <a:gd name="T46" fmla="*/ 78 w 78"/>
                  <a:gd name="T47" fmla="*/ 15 h 164"/>
                  <a:gd name="T48" fmla="*/ 59 w 78"/>
                  <a:gd name="T49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8" h="164">
                    <a:moveTo>
                      <a:pt x="59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6" y="0"/>
                      <a:pt x="0" y="12"/>
                      <a:pt x="0" y="1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11" y="80"/>
                      <a:pt x="13" y="77"/>
                      <a:pt x="13" y="7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19" y="72"/>
                      <a:pt x="19" y="73"/>
                      <a:pt x="19" y="74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9" y="160"/>
                      <a:pt x="23" y="164"/>
                      <a:pt x="28" y="164"/>
                    </a:cubicBezTo>
                    <a:cubicBezTo>
                      <a:pt x="33" y="164"/>
                      <a:pt x="37" y="160"/>
                      <a:pt x="37" y="154"/>
                    </a:cubicBezTo>
                    <a:cubicBezTo>
                      <a:pt x="37" y="83"/>
                      <a:pt x="37" y="83"/>
                      <a:pt x="37" y="83"/>
                    </a:cubicBezTo>
                    <a:cubicBezTo>
                      <a:pt x="41" y="83"/>
                      <a:pt x="41" y="83"/>
                      <a:pt x="41" y="83"/>
                    </a:cubicBezTo>
                    <a:cubicBezTo>
                      <a:pt x="41" y="154"/>
                      <a:pt x="41" y="154"/>
                      <a:pt x="41" y="154"/>
                    </a:cubicBezTo>
                    <a:cubicBezTo>
                      <a:pt x="41" y="160"/>
                      <a:pt x="45" y="164"/>
                      <a:pt x="50" y="164"/>
                    </a:cubicBezTo>
                    <a:cubicBezTo>
                      <a:pt x="55" y="164"/>
                      <a:pt x="59" y="160"/>
                      <a:pt x="59" y="154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64" y="26"/>
                      <a:pt x="64" y="26"/>
                      <a:pt x="64" y="26"/>
                    </a:cubicBezTo>
                    <a:cubicBezTo>
                      <a:pt x="64" y="74"/>
                      <a:pt x="64" y="74"/>
                      <a:pt x="64" y="74"/>
                    </a:cubicBezTo>
                    <a:cubicBezTo>
                      <a:pt x="64" y="77"/>
                      <a:pt x="67" y="80"/>
                      <a:pt x="71" y="80"/>
                    </a:cubicBezTo>
                    <a:cubicBezTo>
                      <a:pt x="75" y="80"/>
                      <a:pt x="78" y="77"/>
                      <a:pt x="78" y="74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0"/>
                      <a:pt x="72" y="0"/>
                      <a:pt x="59" y="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Oval 7"/>
              <p:cNvSpPr>
                <a:spLocks noChangeArrowheads="1"/>
              </p:cNvSpPr>
              <p:nvPr/>
            </p:nvSpPr>
            <p:spPr bwMode="auto">
              <a:xfrm>
                <a:off x="2173288" y="2470944"/>
                <a:ext cx="117475" cy="11588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14" name="Group 313"/>
          <p:cNvGrpSpPr/>
          <p:nvPr/>
        </p:nvGrpSpPr>
        <p:grpSpPr>
          <a:xfrm>
            <a:off x="1836364" y="3105150"/>
            <a:ext cx="5467210" cy="530076"/>
            <a:chOff x="971187" y="3235326"/>
            <a:chExt cx="5730714" cy="555624"/>
          </a:xfrm>
          <a:solidFill>
            <a:schemeClr val="bg1">
              <a:lumMod val="85000"/>
            </a:schemeClr>
          </a:solidFill>
        </p:grpSpPr>
        <p:grpSp>
          <p:nvGrpSpPr>
            <p:cNvPr id="315" name="Group 314"/>
            <p:cNvGrpSpPr/>
            <p:nvPr/>
          </p:nvGrpSpPr>
          <p:grpSpPr>
            <a:xfrm>
              <a:off x="442659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73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6" name="Group 315"/>
            <p:cNvGrpSpPr/>
            <p:nvPr/>
          </p:nvGrpSpPr>
          <p:grpSpPr>
            <a:xfrm>
              <a:off x="4714081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71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7" name="Group 316"/>
            <p:cNvGrpSpPr/>
            <p:nvPr/>
          </p:nvGrpSpPr>
          <p:grpSpPr>
            <a:xfrm>
              <a:off x="5002655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69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8" name="Group 317"/>
            <p:cNvGrpSpPr/>
            <p:nvPr/>
          </p:nvGrpSpPr>
          <p:grpSpPr>
            <a:xfrm>
              <a:off x="5290142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67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9" name="Group 318"/>
            <p:cNvGrpSpPr/>
            <p:nvPr/>
          </p:nvGrpSpPr>
          <p:grpSpPr>
            <a:xfrm>
              <a:off x="5578426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65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0" name="Group 319"/>
            <p:cNvGrpSpPr/>
            <p:nvPr/>
          </p:nvGrpSpPr>
          <p:grpSpPr>
            <a:xfrm>
              <a:off x="5865913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63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1" name="Group 320"/>
            <p:cNvGrpSpPr/>
            <p:nvPr/>
          </p:nvGrpSpPr>
          <p:grpSpPr>
            <a:xfrm>
              <a:off x="61544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61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2" name="Group 321"/>
            <p:cNvGrpSpPr/>
            <p:nvPr/>
          </p:nvGrpSpPr>
          <p:grpSpPr>
            <a:xfrm>
              <a:off x="644197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59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3" name="Group 322"/>
            <p:cNvGrpSpPr/>
            <p:nvPr/>
          </p:nvGrpSpPr>
          <p:grpSpPr>
            <a:xfrm>
              <a:off x="2124339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57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4" name="Group 323"/>
            <p:cNvGrpSpPr/>
            <p:nvPr/>
          </p:nvGrpSpPr>
          <p:grpSpPr>
            <a:xfrm>
              <a:off x="2411826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55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2700400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53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6" name="Group 325"/>
            <p:cNvGrpSpPr/>
            <p:nvPr/>
          </p:nvGrpSpPr>
          <p:grpSpPr>
            <a:xfrm>
              <a:off x="29878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51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3276171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49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3563658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47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9" name="Group 328"/>
            <p:cNvGrpSpPr/>
            <p:nvPr/>
          </p:nvGrpSpPr>
          <p:grpSpPr>
            <a:xfrm>
              <a:off x="3852232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45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0" name="Group 329"/>
            <p:cNvGrpSpPr/>
            <p:nvPr/>
          </p:nvGrpSpPr>
          <p:grpSpPr>
            <a:xfrm>
              <a:off x="4139719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43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1" name="Group 330"/>
            <p:cNvGrpSpPr/>
            <p:nvPr/>
          </p:nvGrpSpPr>
          <p:grpSpPr>
            <a:xfrm>
              <a:off x="971187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41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2" name="Group 331"/>
            <p:cNvGrpSpPr/>
            <p:nvPr/>
          </p:nvGrpSpPr>
          <p:grpSpPr>
            <a:xfrm>
              <a:off x="1258674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39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3" name="Group 332"/>
            <p:cNvGrpSpPr/>
            <p:nvPr/>
          </p:nvGrpSpPr>
          <p:grpSpPr>
            <a:xfrm>
              <a:off x="1547248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37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34" name="Group 333"/>
            <p:cNvGrpSpPr/>
            <p:nvPr/>
          </p:nvGrpSpPr>
          <p:grpSpPr>
            <a:xfrm>
              <a:off x="1834735" y="3235326"/>
              <a:ext cx="259927" cy="555624"/>
              <a:chOff x="2057400" y="3305969"/>
              <a:chExt cx="346075" cy="739776"/>
            </a:xfrm>
            <a:grpFill/>
          </p:grpSpPr>
          <p:sp>
            <p:nvSpPr>
              <p:cNvPr id="335" name="Oval 8"/>
              <p:cNvSpPr>
                <a:spLocks noChangeArrowheads="1"/>
              </p:cNvSpPr>
              <p:nvPr/>
            </p:nvSpPr>
            <p:spPr bwMode="auto">
              <a:xfrm>
                <a:off x="2173288" y="3305969"/>
                <a:ext cx="109538" cy="1095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9"/>
              <p:cNvSpPr>
                <a:spLocks/>
              </p:cNvSpPr>
              <p:nvPr/>
            </p:nvSpPr>
            <p:spPr bwMode="auto">
              <a:xfrm>
                <a:off x="2057400" y="3437732"/>
                <a:ext cx="346075" cy="608013"/>
              </a:xfrm>
              <a:custGeom>
                <a:avLst/>
                <a:gdLst>
                  <a:gd name="T0" fmla="*/ 91 w 92"/>
                  <a:gd name="T1" fmla="*/ 60 h 162"/>
                  <a:gd name="T2" fmla="*/ 75 w 92"/>
                  <a:gd name="T3" fmla="*/ 10 h 162"/>
                  <a:gd name="T4" fmla="*/ 64 w 92"/>
                  <a:gd name="T5" fmla="*/ 0 h 162"/>
                  <a:gd name="T6" fmla="*/ 28 w 92"/>
                  <a:gd name="T7" fmla="*/ 0 h 162"/>
                  <a:gd name="T8" fmla="*/ 19 w 92"/>
                  <a:gd name="T9" fmla="*/ 5 h 162"/>
                  <a:gd name="T10" fmla="*/ 18 w 92"/>
                  <a:gd name="T11" fmla="*/ 7 h 162"/>
                  <a:gd name="T12" fmla="*/ 18 w 92"/>
                  <a:gd name="T13" fmla="*/ 7 h 162"/>
                  <a:gd name="T14" fmla="*/ 17 w 92"/>
                  <a:gd name="T15" fmla="*/ 8 h 162"/>
                  <a:gd name="T16" fmla="*/ 1 w 92"/>
                  <a:gd name="T17" fmla="*/ 60 h 162"/>
                  <a:gd name="T18" fmla="*/ 5 w 92"/>
                  <a:gd name="T19" fmla="*/ 68 h 162"/>
                  <a:gd name="T20" fmla="*/ 14 w 92"/>
                  <a:gd name="T21" fmla="*/ 64 h 162"/>
                  <a:gd name="T22" fmla="*/ 26 w 92"/>
                  <a:gd name="T23" fmla="*/ 23 h 162"/>
                  <a:gd name="T24" fmla="*/ 28 w 92"/>
                  <a:gd name="T25" fmla="*/ 23 h 162"/>
                  <a:gd name="T26" fmla="*/ 29 w 92"/>
                  <a:gd name="T27" fmla="*/ 23 h 162"/>
                  <a:gd name="T28" fmla="*/ 9 w 92"/>
                  <a:gd name="T29" fmla="*/ 96 h 162"/>
                  <a:gd name="T30" fmla="*/ 29 w 92"/>
                  <a:gd name="T31" fmla="*/ 96 h 162"/>
                  <a:gd name="T32" fmla="*/ 29 w 92"/>
                  <a:gd name="T33" fmla="*/ 155 h 162"/>
                  <a:gd name="T34" fmla="*/ 37 w 92"/>
                  <a:gd name="T35" fmla="*/ 162 h 162"/>
                  <a:gd name="T36" fmla="*/ 44 w 92"/>
                  <a:gd name="T37" fmla="*/ 155 h 162"/>
                  <a:gd name="T38" fmla="*/ 44 w 92"/>
                  <a:gd name="T39" fmla="*/ 96 h 162"/>
                  <a:gd name="T40" fmla="*/ 49 w 92"/>
                  <a:gd name="T41" fmla="*/ 96 h 162"/>
                  <a:gd name="T42" fmla="*/ 49 w 92"/>
                  <a:gd name="T43" fmla="*/ 155 h 162"/>
                  <a:gd name="T44" fmla="*/ 56 w 92"/>
                  <a:gd name="T45" fmla="*/ 162 h 162"/>
                  <a:gd name="T46" fmla="*/ 64 w 92"/>
                  <a:gd name="T47" fmla="*/ 155 h 162"/>
                  <a:gd name="T48" fmla="*/ 64 w 92"/>
                  <a:gd name="T49" fmla="*/ 96 h 162"/>
                  <a:gd name="T50" fmla="*/ 83 w 92"/>
                  <a:gd name="T51" fmla="*/ 96 h 162"/>
                  <a:gd name="T52" fmla="*/ 63 w 92"/>
                  <a:gd name="T53" fmla="*/ 23 h 162"/>
                  <a:gd name="T54" fmla="*/ 64 w 92"/>
                  <a:gd name="T55" fmla="*/ 23 h 162"/>
                  <a:gd name="T56" fmla="*/ 65 w 92"/>
                  <a:gd name="T57" fmla="*/ 23 h 162"/>
                  <a:gd name="T58" fmla="*/ 79 w 92"/>
                  <a:gd name="T59" fmla="*/ 64 h 162"/>
                  <a:gd name="T60" fmla="*/ 87 w 92"/>
                  <a:gd name="T61" fmla="*/ 68 h 162"/>
                  <a:gd name="T62" fmla="*/ 91 w 92"/>
                  <a:gd name="T63" fmla="*/ 6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" h="162">
                    <a:moveTo>
                      <a:pt x="91" y="60"/>
                    </a:moveTo>
                    <a:cubicBezTo>
                      <a:pt x="75" y="10"/>
                      <a:pt x="75" y="10"/>
                      <a:pt x="75" y="10"/>
                    </a:cubicBezTo>
                    <a:cubicBezTo>
                      <a:pt x="74" y="4"/>
                      <a:pt x="70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1" y="2"/>
                      <a:pt x="19" y="5"/>
                    </a:cubicBezTo>
                    <a:cubicBezTo>
                      <a:pt x="18" y="6"/>
                      <a:pt x="18" y="6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7"/>
                      <a:pt x="17" y="8"/>
                      <a:pt x="17" y="8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3"/>
                      <a:pt x="2" y="67"/>
                      <a:pt x="5" y="68"/>
                    </a:cubicBezTo>
                    <a:cubicBezTo>
                      <a:pt x="9" y="69"/>
                      <a:pt x="13" y="67"/>
                      <a:pt x="14" y="6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7" y="23"/>
                      <a:pt x="27" y="23"/>
                      <a:pt x="28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9" y="159"/>
                      <a:pt x="33" y="162"/>
                      <a:pt x="37" y="162"/>
                    </a:cubicBezTo>
                    <a:cubicBezTo>
                      <a:pt x="41" y="162"/>
                      <a:pt x="44" y="159"/>
                      <a:pt x="44" y="155"/>
                    </a:cubicBezTo>
                    <a:cubicBezTo>
                      <a:pt x="44" y="96"/>
                      <a:pt x="44" y="96"/>
                      <a:pt x="44" y="96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9" y="155"/>
                      <a:pt x="49" y="155"/>
                      <a:pt x="49" y="155"/>
                    </a:cubicBezTo>
                    <a:cubicBezTo>
                      <a:pt x="49" y="159"/>
                      <a:pt x="52" y="162"/>
                      <a:pt x="56" y="162"/>
                    </a:cubicBezTo>
                    <a:cubicBezTo>
                      <a:pt x="60" y="162"/>
                      <a:pt x="64" y="159"/>
                      <a:pt x="64" y="155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79" y="64"/>
                      <a:pt x="79" y="64"/>
                      <a:pt x="79" y="64"/>
                    </a:cubicBezTo>
                    <a:cubicBezTo>
                      <a:pt x="80" y="67"/>
                      <a:pt x="84" y="69"/>
                      <a:pt x="87" y="68"/>
                    </a:cubicBezTo>
                    <a:cubicBezTo>
                      <a:pt x="91" y="67"/>
                      <a:pt x="92" y="63"/>
                      <a:pt x="91" y="6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837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164" grpId="0"/>
      <p:bldP spid="16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CUSTOMER INFOGRAPHIC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3657600" y="1368276"/>
            <a:ext cx="1828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PRODUCT NAME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216" name="Group 215"/>
          <p:cNvGrpSpPr/>
          <p:nvPr/>
        </p:nvGrpSpPr>
        <p:grpSpPr>
          <a:xfrm>
            <a:off x="1262994" y="1368276"/>
            <a:ext cx="210438" cy="531214"/>
            <a:chOff x="1447800" y="2040536"/>
            <a:chExt cx="210438" cy="531214"/>
          </a:xfrm>
          <a:solidFill>
            <a:srgbClr val="0070C0"/>
          </a:solidFill>
        </p:grpSpPr>
        <p:sp>
          <p:nvSpPr>
            <p:cNvPr id="212" name="Freeform 6"/>
            <p:cNvSpPr>
              <a:spLocks/>
            </p:cNvSpPr>
            <p:nvPr/>
          </p:nvSpPr>
          <p:spPr bwMode="auto">
            <a:xfrm>
              <a:off x="1447800" y="2131536"/>
              <a:ext cx="210438" cy="440214"/>
            </a:xfrm>
            <a:custGeom>
              <a:avLst/>
              <a:gdLst>
                <a:gd name="T0" fmla="*/ 59 w 78"/>
                <a:gd name="T1" fmla="*/ 0 h 164"/>
                <a:gd name="T2" fmla="*/ 20 w 78"/>
                <a:gd name="T3" fmla="*/ 0 h 164"/>
                <a:gd name="T4" fmla="*/ 0 w 78"/>
                <a:gd name="T5" fmla="*/ 16 h 164"/>
                <a:gd name="T6" fmla="*/ 0 w 78"/>
                <a:gd name="T7" fmla="*/ 74 h 164"/>
                <a:gd name="T8" fmla="*/ 7 w 78"/>
                <a:gd name="T9" fmla="*/ 80 h 164"/>
                <a:gd name="T10" fmla="*/ 13 w 78"/>
                <a:gd name="T11" fmla="*/ 74 h 164"/>
                <a:gd name="T12" fmla="*/ 13 w 78"/>
                <a:gd name="T13" fmla="*/ 26 h 164"/>
                <a:gd name="T14" fmla="*/ 19 w 78"/>
                <a:gd name="T15" fmla="*/ 26 h 164"/>
                <a:gd name="T16" fmla="*/ 19 w 78"/>
                <a:gd name="T17" fmla="*/ 72 h 164"/>
                <a:gd name="T18" fmla="*/ 19 w 78"/>
                <a:gd name="T19" fmla="*/ 74 h 164"/>
                <a:gd name="T20" fmla="*/ 19 w 78"/>
                <a:gd name="T21" fmla="*/ 154 h 164"/>
                <a:gd name="T22" fmla="*/ 28 w 78"/>
                <a:gd name="T23" fmla="*/ 164 h 164"/>
                <a:gd name="T24" fmla="*/ 37 w 78"/>
                <a:gd name="T25" fmla="*/ 154 h 164"/>
                <a:gd name="T26" fmla="*/ 37 w 78"/>
                <a:gd name="T27" fmla="*/ 83 h 164"/>
                <a:gd name="T28" fmla="*/ 41 w 78"/>
                <a:gd name="T29" fmla="*/ 83 h 164"/>
                <a:gd name="T30" fmla="*/ 41 w 78"/>
                <a:gd name="T31" fmla="*/ 154 h 164"/>
                <a:gd name="T32" fmla="*/ 50 w 78"/>
                <a:gd name="T33" fmla="*/ 164 h 164"/>
                <a:gd name="T34" fmla="*/ 59 w 78"/>
                <a:gd name="T35" fmla="*/ 154 h 164"/>
                <a:gd name="T36" fmla="*/ 59 w 78"/>
                <a:gd name="T37" fmla="*/ 26 h 164"/>
                <a:gd name="T38" fmla="*/ 64 w 78"/>
                <a:gd name="T39" fmla="*/ 26 h 164"/>
                <a:gd name="T40" fmla="*/ 64 w 78"/>
                <a:gd name="T41" fmla="*/ 74 h 164"/>
                <a:gd name="T42" fmla="*/ 71 w 78"/>
                <a:gd name="T43" fmla="*/ 80 h 164"/>
                <a:gd name="T44" fmla="*/ 78 w 78"/>
                <a:gd name="T45" fmla="*/ 74 h 164"/>
                <a:gd name="T46" fmla="*/ 78 w 78"/>
                <a:gd name="T47" fmla="*/ 15 h 164"/>
                <a:gd name="T48" fmla="*/ 59 w 78"/>
                <a:gd name="T4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" h="164">
                  <a:moveTo>
                    <a:pt x="59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6" y="0"/>
                    <a:pt x="0" y="12"/>
                    <a:pt x="0" y="16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7"/>
                    <a:pt x="3" y="80"/>
                    <a:pt x="7" y="80"/>
                  </a:cubicBezTo>
                  <a:cubicBezTo>
                    <a:pt x="11" y="80"/>
                    <a:pt x="13" y="77"/>
                    <a:pt x="13" y="7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3"/>
                    <a:pt x="19" y="7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60"/>
                    <a:pt x="23" y="164"/>
                    <a:pt x="28" y="164"/>
                  </a:cubicBezTo>
                  <a:cubicBezTo>
                    <a:pt x="33" y="164"/>
                    <a:pt x="37" y="160"/>
                    <a:pt x="37" y="154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41" y="83"/>
                    <a:pt x="41" y="83"/>
                    <a:pt x="41" y="8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60"/>
                    <a:pt x="45" y="164"/>
                    <a:pt x="50" y="164"/>
                  </a:cubicBezTo>
                  <a:cubicBezTo>
                    <a:pt x="55" y="164"/>
                    <a:pt x="59" y="160"/>
                    <a:pt x="59" y="154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4" y="77"/>
                    <a:pt x="67" y="80"/>
                    <a:pt x="71" y="80"/>
                  </a:cubicBezTo>
                  <a:cubicBezTo>
                    <a:pt x="75" y="80"/>
                    <a:pt x="78" y="77"/>
                    <a:pt x="78" y="74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0"/>
                    <a:pt x="72" y="0"/>
                    <a:pt x="5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Oval 7"/>
            <p:cNvSpPr>
              <a:spLocks noChangeArrowheads="1"/>
            </p:cNvSpPr>
            <p:nvPr/>
          </p:nvSpPr>
          <p:spPr bwMode="auto">
            <a:xfrm>
              <a:off x="1512638" y="2040536"/>
              <a:ext cx="84175" cy="830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7648575" y="1352550"/>
            <a:ext cx="247975" cy="530076"/>
            <a:chOff x="7981625" y="1641624"/>
            <a:chExt cx="247975" cy="530076"/>
          </a:xfrm>
          <a:solidFill>
            <a:srgbClr val="0070C0"/>
          </a:solidFill>
        </p:grpSpPr>
        <p:sp>
          <p:nvSpPr>
            <p:cNvPr id="214" name="Oval 8"/>
            <p:cNvSpPr>
              <a:spLocks noChangeArrowheads="1"/>
            </p:cNvSpPr>
            <p:nvPr/>
          </p:nvSpPr>
          <p:spPr bwMode="auto">
            <a:xfrm>
              <a:off x="8064663" y="1641624"/>
              <a:ext cx="78488" cy="784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9"/>
            <p:cNvSpPr>
              <a:spLocks/>
            </p:cNvSpPr>
            <p:nvPr/>
          </p:nvSpPr>
          <p:spPr bwMode="auto">
            <a:xfrm>
              <a:off x="7981625" y="1736037"/>
              <a:ext cx="247975" cy="435663"/>
            </a:xfrm>
            <a:custGeom>
              <a:avLst/>
              <a:gdLst>
                <a:gd name="T0" fmla="*/ 91 w 92"/>
                <a:gd name="T1" fmla="*/ 60 h 162"/>
                <a:gd name="T2" fmla="*/ 75 w 92"/>
                <a:gd name="T3" fmla="*/ 10 h 162"/>
                <a:gd name="T4" fmla="*/ 64 w 92"/>
                <a:gd name="T5" fmla="*/ 0 h 162"/>
                <a:gd name="T6" fmla="*/ 28 w 92"/>
                <a:gd name="T7" fmla="*/ 0 h 162"/>
                <a:gd name="T8" fmla="*/ 19 w 92"/>
                <a:gd name="T9" fmla="*/ 5 h 162"/>
                <a:gd name="T10" fmla="*/ 18 w 92"/>
                <a:gd name="T11" fmla="*/ 7 h 162"/>
                <a:gd name="T12" fmla="*/ 18 w 92"/>
                <a:gd name="T13" fmla="*/ 7 h 162"/>
                <a:gd name="T14" fmla="*/ 17 w 92"/>
                <a:gd name="T15" fmla="*/ 8 h 162"/>
                <a:gd name="T16" fmla="*/ 1 w 92"/>
                <a:gd name="T17" fmla="*/ 60 h 162"/>
                <a:gd name="T18" fmla="*/ 5 w 92"/>
                <a:gd name="T19" fmla="*/ 68 h 162"/>
                <a:gd name="T20" fmla="*/ 14 w 92"/>
                <a:gd name="T21" fmla="*/ 64 h 162"/>
                <a:gd name="T22" fmla="*/ 26 w 92"/>
                <a:gd name="T23" fmla="*/ 23 h 162"/>
                <a:gd name="T24" fmla="*/ 28 w 92"/>
                <a:gd name="T25" fmla="*/ 23 h 162"/>
                <a:gd name="T26" fmla="*/ 29 w 92"/>
                <a:gd name="T27" fmla="*/ 23 h 162"/>
                <a:gd name="T28" fmla="*/ 9 w 92"/>
                <a:gd name="T29" fmla="*/ 96 h 162"/>
                <a:gd name="T30" fmla="*/ 29 w 92"/>
                <a:gd name="T31" fmla="*/ 96 h 162"/>
                <a:gd name="T32" fmla="*/ 29 w 92"/>
                <a:gd name="T33" fmla="*/ 155 h 162"/>
                <a:gd name="T34" fmla="*/ 37 w 92"/>
                <a:gd name="T35" fmla="*/ 162 h 162"/>
                <a:gd name="T36" fmla="*/ 44 w 92"/>
                <a:gd name="T37" fmla="*/ 155 h 162"/>
                <a:gd name="T38" fmla="*/ 44 w 92"/>
                <a:gd name="T39" fmla="*/ 96 h 162"/>
                <a:gd name="T40" fmla="*/ 49 w 92"/>
                <a:gd name="T41" fmla="*/ 96 h 162"/>
                <a:gd name="T42" fmla="*/ 49 w 92"/>
                <a:gd name="T43" fmla="*/ 155 h 162"/>
                <a:gd name="T44" fmla="*/ 56 w 92"/>
                <a:gd name="T45" fmla="*/ 162 h 162"/>
                <a:gd name="T46" fmla="*/ 64 w 92"/>
                <a:gd name="T47" fmla="*/ 155 h 162"/>
                <a:gd name="T48" fmla="*/ 64 w 92"/>
                <a:gd name="T49" fmla="*/ 96 h 162"/>
                <a:gd name="T50" fmla="*/ 83 w 92"/>
                <a:gd name="T51" fmla="*/ 96 h 162"/>
                <a:gd name="T52" fmla="*/ 63 w 92"/>
                <a:gd name="T53" fmla="*/ 23 h 162"/>
                <a:gd name="T54" fmla="*/ 64 w 92"/>
                <a:gd name="T55" fmla="*/ 23 h 162"/>
                <a:gd name="T56" fmla="*/ 65 w 92"/>
                <a:gd name="T57" fmla="*/ 23 h 162"/>
                <a:gd name="T58" fmla="*/ 79 w 92"/>
                <a:gd name="T59" fmla="*/ 64 h 162"/>
                <a:gd name="T60" fmla="*/ 87 w 92"/>
                <a:gd name="T61" fmla="*/ 68 h 162"/>
                <a:gd name="T62" fmla="*/ 91 w 92"/>
                <a:gd name="T63" fmla="*/ 6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162">
                  <a:moveTo>
                    <a:pt x="91" y="6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4" y="4"/>
                    <a:pt x="70" y="0"/>
                    <a:pt x="6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0"/>
                    <a:pt x="21" y="2"/>
                    <a:pt x="19" y="5"/>
                  </a:cubicBezTo>
                  <a:cubicBezTo>
                    <a:pt x="18" y="6"/>
                    <a:pt x="18" y="6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7" y="8"/>
                    <a:pt x="17" y="8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0" y="63"/>
                    <a:pt x="2" y="67"/>
                    <a:pt x="5" y="68"/>
                  </a:cubicBezTo>
                  <a:cubicBezTo>
                    <a:pt x="9" y="69"/>
                    <a:pt x="13" y="67"/>
                    <a:pt x="14" y="6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3"/>
                    <a:pt x="28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9" y="159"/>
                    <a:pt x="33" y="162"/>
                    <a:pt x="37" y="162"/>
                  </a:cubicBezTo>
                  <a:cubicBezTo>
                    <a:pt x="41" y="162"/>
                    <a:pt x="44" y="159"/>
                    <a:pt x="44" y="155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9" y="155"/>
                    <a:pt x="49" y="155"/>
                    <a:pt x="49" y="155"/>
                  </a:cubicBezTo>
                  <a:cubicBezTo>
                    <a:pt x="49" y="159"/>
                    <a:pt x="52" y="162"/>
                    <a:pt x="56" y="162"/>
                  </a:cubicBezTo>
                  <a:cubicBezTo>
                    <a:pt x="60" y="162"/>
                    <a:pt x="64" y="159"/>
                    <a:pt x="64" y="155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0" y="67"/>
                    <a:pt x="84" y="69"/>
                    <a:pt x="87" y="68"/>
                  </a:cubicBezTo>
                  <a:cubicBezTo>
                    <a:pt x="91" y="67"/>
                    <a:pt x="92" y="63"/>
                    <a:pt x="91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8" name="Rectangle 217"/>
          <p:cNvSpPr/>
          <p:nvPr/>
        </p:nvSpPr>
        <p:spPr>
          <a:xfrm>
            <a:off x="3657600" y="2097091"/>
            <a:ext cx="18288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" pitchFamily="34" charset="0"/>
              </a:rPr>
              <a:t>GRAPHIC DESIGN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3657600" y="2566991"/>
            <a:ext cx="18288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" pitchFamily="34" charset="0"/>
              </a:rPr>
              <a:t>INTERIOR DESIGN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220" name="Rectangle 219"/>
          <p:cNvSpPr/>
          <p:nvPr/>
        </p:nvSpPr>
        <p:spPr>
          <a:xfrm>
            <a:off x="3657600" y="3036891"/>
            <a:ext cx="18288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" pitchFamily="34" charset="0"/>
              </a:rPr>
              <a:t>WEB DESIGN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3657600" y="3506791"/>
            <a:ext cx="18288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" pitchFamily="34" charset="0"/>
              </a:rPr>
              <a:t>MARKETING</a:t>
            </a:r>
            <a:endParaRPr lang="en-US" sz="900" dirty="0">
              <a:latin typeface="Lato" pitchFamily="34" charset="0"/>
            </a:endParaRPr>
          </a:p>
        </p:txBody>
      </p:sp>
      <p:sp>
        <p:nvSpPr>
          <p:cNvPr id="222" name="Rectangle 221"/>
          <p:cNvSpPr/>
          <p:nvPr/>
        </p:nvSpPr>
        <p:spPr>
          <a:xfrm>
            <a:off x="3657600" y="3976691"/>
            <a:ext cx="18288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" pitchFamily="34" charset="0"/>
              </a:rPr>
              <a:t>INVESTATION</a:t>
            </a:r>
            <a:endParaRPr lang="en-US" sz="900" dirty="0">
              <a:latin typeface="Lato" pitchFamily="34" charset="0"/>
            </a:endParaRPr>
          </a:p>
        </p:txBody>
      </p:sp>
      <p:grpSp>
        <p:nvGrpSpPr>
          <p:cNvPr id="233" name="Group 232"/>
          <p:cNvGrpSpPr/>
          <p:nvPr/>
        </p:nvGrpSpPr>
        <p:grpSpPr>
          <a:xfrm>
            <a:off x="1262994" y="2097091"/>
            <a:ext cx="2394606" cy="2298700"/>
            <a:chOff x="1262994" y="2097091"/>
            <a:chExt cx="2394606" cy="2298700"/>
          </a:xfrm>
          <a:solidFill>
            <a:schemeClr val="bg1">
              <a:lumMod val="95000"/>
            </a:schemeClr>
          </a:solidFill>
        </p:grpSpPr>
        <p:sp>
          <p:nvSpPr>
            <p:cNvPr id="223" name="Rectangle 222"/>
            <p:cNvSpPr/>
            <p:nvPr/>
          </p:nvSpPr>
          <p:spPr>
            <a:xfrm>
              <a:off x="1262994" y="20970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1262994" y="25669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1262994" y="30368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1262994" y="35067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1262994" y="39766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</p:grpSp>
      <p:grpSp>
        <p:nvGrpSpPr>
          <p:cNvPr id="234" name="Group 233"/>
          <p:cNvGrpSpPr/>
          <p:nvPr/>
        </p:nvGrpSpPr>
        <p:grpSpPr>
          <a:xfrm>
            <a:off x="5486400" y="2097091"/>
            <a:ext cx="2394606" cy="2298700"/>
            <a:chOff x="5486400" y="2097091"/>
            <a:chExt cx="2394606" cy="2298700"/>
          </a:xfrm>
          <a:solidFill>
            <a:schemeClr val="bg1">
              <a:lumMod val="95000"/>
            </a:schemeClr>
          </a:solidFill>
        </p:grpSpPr>
        <p:sp>
          <p:nvSpPr>
            <p:cNvPr id="228" name="Rectangle 227"/>
            <p:cNvSpPr/>
            <p:nvPr/>
          </p:nvSpPr>
          <p:spPr>
            <a:xfrm>
              <a:off x="5486400" y="20970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5486400" y="25669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5486400" y="30368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5486400" y="35067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5486400" y="3976691"/>
              <a:ext cx="2394606" cy="419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" pitchFamily="34" charset="0"/>
              </a:endParaRPr>
            </a:p>
          </p:txBody>
        </p:sp>
      </p:grpSp>
      <p:sp>
        <p:nvSpPr>
          <p:cNvPr id="235" name="Rectangle 234"/>
          <p:cNvSpPr/>
          <p:nvPr/>
        </p:nvSpPr>
        <p:spPr>
          <a:xfrm>
            <a:off x="1828800" y="2097091"/>
            <a:ext cx="1828800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36" name="Rectangle 235"/>
          <p:cNvSpPr/>
          <p:nvPr/>
        </p:nvSpPr>
        <p:spPr>
          <a:xfrm>
            <a:off x="1473432" y="2566991"/>
            <a:ext cx="2184168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37" name="Rectangle 236"/>
          <p:cNvSpPr/>
          <p:nvPr/>
        </p:nvSpPr>
        <p:spPr>
          <a:xfrm>
            <a:off x="2438400" y="3036891"/>
            <a:ext cx="1219200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38" name="Rectangle 237"/>
          <p:cNvSpPr/>
          <p:nvPr/>
        </p:nvSpPr>
        <p:spPr>
          <a:xfrm>
            <a:off x="1369919" y="3506791"/>
            <a:ext cx="2287681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39" name="Rectangle 238"/>
          <p:cNvSpPr/>
          <p:nvPr/>
        </p:nvSpPr>
        <p:spPr>
          <a:xfrm>
            <a:off x="2057400" y="3976691"/>
            <a:ext cx="1600200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0" name="Rectangle 239"/>
          <p:cNvSpPr/>
          <p:nvPr/>
        </p:nvSpPr>
        <p:spPr>
          <a:xfrm>
            <a:off x="1827540" y="2190750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75%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5486400" y="2097091"/>
            <a:ext cx="1905000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2" name="Rectangle 241"/>
          <p:cNvSpPr/>
          <p:nvPr/>
        </p:nvSpPr>
        <p:spPr>
          <a:xfrm>
            <a:off x="5486400" y="2566991"/>
            <a:ext cx="1527793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5486401" y="3036891"/>
            <a:ext cx="2245212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5486401" y="3506791"/>
            <a:ext cx="1600199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5486401" y="3976691"/>
            <a:ext cx="1119316" cy="419100"/>
          </a:xfrm>
          <a:prstGeom prst="rect">
            <a:avLst/>
          </a:prstGeom>
          <a:pattFill prst="narVert">
            <a:fgClr>
              <a:srgbClr val="0070C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" pitchFamily="34" charset="0"/>
            </a:endParaRPr>
          </a:p>
        </p:txBody>
      </p:sp>
      <p:sp>
        <p:nvSpPr>
          <p:cNvPr id="246" name="Rectangle 245"/>
          <p:cNvSpPr/>
          <p:nvPr/>
        </p:nvSpPr>
        <p:spPr>
          <a:xfrm>
            <a:off x="1475023" y="26622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85%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47" name="Rectangle 246"/>
          <p:cNvSpPr/>
          <p:nvPr/>
        </p:nvSpPr>
        <p:spPr>
          <a:xfrm>
            <a:off x="2439987" y="31321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45%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48" name="Rectangle 247"/>
          <p:cNvSpPr/>
          <p:nvPr/>
        </p:nvSpPr>
        <p:spPr>
          <a:xfrm>
            <a:off x="1366953" y="36020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90%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49" name="Rectangle 248"/>
          <p:cNvSpPr/>
          <p:nvPr/>
        </p:nvSpPr>
        <p:spPr>
          <a:xfrm>
            <a:off x="2057400" y="40719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65%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7007110" y="2190750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75%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51" name="Rectangle 250"/>
          <p:cNvSpPr/>
          <p:nvPr/>
        </p:nvSpPr>
        <p:spPr>
          <a:xfrm>
            <a:off x="6634665" y="26622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65%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52" name="Rectangle 251"/>
          <p:cNvSpPr/>
          <p:nvPr/>
        </p:nvSpPr>
        <p:spPr>
          <a:xfrm>
            <a:off x="7347953" y="31321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85%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53" name="Rectangle 252"/>
          <p:cNvSpPr/>
          <p:nvPr/>
        </p:nvSpPr>
        <p:spPr>
          <a:xfrm>
            <a:off x="6702310" y="36020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70%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254" name="Rectangle 253"/>
          <p:cNvSpPr/>
          <p:nvPr/>
        </p:nvSpPr>
        <p:spPr>
          <a:xfrm>
            <a:off x="6224717" y="4071941"/>
            <a:ext cx="381000" cy="228600"/>
          </a:xfrm>
          <a:prstGeom prst="rect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35%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98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11" grpId="0"/>
      <p:bldP spid="218" grpId="0" animBg="1"/>
      <p:bldP spid="219" grpId="0" animBg="1"/>
      <p:bldP spid="220" grpId="0" animBg="1"/>
      <p:bldP spid="221" grpId="0" animBg="1"/>
      <p:bldP spid="222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6" name="Group 1055"/>
          <p:cNvGrpSpPr/>
          <p:nvPr/>
        </p:nvGrpSpPr>
        <p:grpSpPr>
          <a:xfrm>
            <a:off x="1750743" y="1662415"/>
            <a:ext cx="1904998" cy="890285"/>
            <a:chOff x="1750743" y="1662415"/>
            <a:chExt cx="1904998" cy="890285"/>
          </a:xfrm>
        </p:grpSpPr>
        <p:grpSp>
          <p:nvGrpSpPr>
            <p:cNvPr id="1049" name="Group 1048"/>
            <p:cNvGrpSpPr/>
            <p:nvPr/>
          </p:nvGrpSpPr>
          <p:grpSpPr>
            <a:xfrm>
              <a:off x="1828800" y="1662415"/>
              <a:ext cx="533400" cy="437304"/>
              <a:chOff x="1295400" y="2895600"/>
              <a:chExt cx="608013" cy="498475"/>
            </a:xfrm>
          </p:grpSpPr>
          <p:sp>
            <p:nvSpPr>
              <p:cNvPr id="1045" name="AutoShape 19"/>
              <p:cNvSpPr>
                <a:spLocks noChangeAspect="1" noChangeArrowheads="1" noTextEdit="1"/>
              </p:cNvSpPr>
              <p:nvPr/>
            </p:nvSpPr>
            <p:spPr bwMode="auto">
              <a:xfrm>
                <a:off x="1295400" y="2895600"/>
                <a:ext cx="608013" cy="495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" name="Freeform 21"/>
              <p:cNvSpPr>
                <a:spLocks/>
              </p:cNvSpPr>
              <p:nvPr/>
            </p:nvSpPr>
            <p:spPr bwMode="auto">
              <a:xfrm>
                <a:off x="1298575" y="2898775"/>
                <a:ext cx="601663" cy="495300"/>
              </a:xfrm>
              <a:custGeom>
                <a:avLst/>
                <a:gdLst>
                  <a:gd name="T0" fmla="*/ 160 w 160"/>
                  <a:gd name="T1" fmla="*/ 124 h 132"/>
                  <a:gd name="T2" fmla="*/ 152 w 160"/>
                  <a:gd name="T3" fmla="*/ 132 h 132"/>
                  <a:gd name="T4" fmla="*/ 8 w 160"/>
                  <a:gd name="T5" fmla="*/ 132 h 132"/>
                  <a:gd name="T6" fmla="*/ 0 w 160"/>
                  <a:gd name="T7" fmla="*/ 124 h 132"/>
                  <a:gd name="T8" fmla="*/ 0 w 160"/>
                  <a:gd name="T9" fmla="*/ 8 h 132"/>
                  <a:gd name="T10" fmla="*/ 8 w 160"/>
                  <a:gd name="T11" fmla="*/ 0 h 132"/>
                  <a:gd name="T12" fmla="*/ 152 w 160"/>
                  <a:gd name="T13" fmla="*/ 0 h 132"/>
                  <a:gd name="T14" fmla="*/ 160 w 160"/>
                  <a:gd name="T15" fmla="*/ 8 h 132"/>
                  <a:gd name="T16" fmla="*/ 160 w 160"/>
                  <a:gd name="T17" fmla="*/ 124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132">
                    <a:moveTo>
                      <a:pt x="160" y="124"/>
                    </a:moveTo>
                    <a:cubicBezTo>
                      <a:pt x="160" y="128"/>
                      <a:pt x="156" y="132"/>
                      <a:pt x="152" y="132"/>
                    </a:cubicBezTo>
                    <a:cubicBezTo>
                      <a:pt x="8" y="132"/>
                      <a:pt x="8" y="132"/>
                      <a:pt x="8" y="132"/>
                    </a:cubicBezTo>
                    <a:cubicBezTo>
                      <a:pt x="4" y="132"/>
                      <a:pt x="0" y="128"/>
                      <a:pt x="0" y="1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6" y="0"/>
                      <a:pt x="160" y="4"/>
                      <a:pt x="160" y="8"/>
                    </a:cubicBezTo>
                    <a:lnTo>
                      <a:pt x="160" y="124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" name="Rectangle 22"/>
              <p:cNvSpPr>
                <a:spLocks noChangeArrowheads="1"/>
              </p:cNvSpPr>
              <p:nvPr/>
            </p:nvSpPr>
            <p:spPr bwMode="auto">
              <a:xfrm>
                <a:off x="1344613" y="2959100"/>
                <a:ext cx="509588" cy="3460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" name="Oval 23"/>
              <p:cNvSpPr>
                <a:spLocks noChangeArrowheads="1"/>
              </p:cNvSpPr>
              <p:nvPr/>
            </p:nvSpPr>
            <p:spPr bwMode="auto">
              <a:xfrm>
                <a:off x="1592263" y="3338513"/>
                <a:ext cx="33338" cy="333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1750743" y="2275701"/>
              <a:ext cx="1904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Tablet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5499102" y="1657350"/>
            <a:ext cx="1904998" cy="895350"/>
            <a:chOff x="5499102" y="1657350"/>
            <a:chExt cx="1904998" cy="895350"/>
          </a:xfrm>
        </p:grpSpPr>
        <p:grpSp>
          <p:nvGrpSpPr>
            <p:cNvPr id="1030" name="Group 1029"/>
            <p:cNvGrpSpPr/>
            <p:nvPr/>
          </p:nvGrpSpPr>
          <p:grpSpPr>
            <a:xfrm>
              <a:off x="6781118" y="1657350"/>
              <a:ext cx="530907" cy="450850"/>
              <a:chOff x="6629400" y="2419350"/>
              <a:chExt cx="600075" cy="509588"/>
            </a:xfrm>
          </p:grpSpPr>
          <p:sp>
            <p:nvSpPr>
              <p:cNvPr id="1025" name="Freeform 6"/>
              <p:cNvSpPr>
                <a:spLocks/>
              </p:cNvSpPr>
              <p:nvPr/>
            </p:nvSpPr>
            <p:spPr bwMode="auto">
              <a:xfrm>
                <a:off x="6629400" y="2419350"/>
                <a:ext cx="600075" cy="450850"/>
              </a:xfrm>
              <a:custGeom>
                <a:avLst/>
                <a:gdLst>
                  <a:gd name="T0" fmla="*/ 160 w 160"/>
                  <a:gd name="T1" fmla="*/ 112 h 120"/>
                  <a:gd name="T2" fmla="*/ 152 w 160"/>
                  <a:gd name="T3" fmla="*/ 120 h 120"/>
                  <a:gd name="T4" fmla="*/ 8 w 160"/>
                  <a:gd name="T5" fmla="*/ 120 h 120"/>
                  <a:gd name="T6" fmla="*/ 0 w 160"/>
                  <a:gd name="T7" fmla="*/ 112 h 120"/>
                  <a:gd name="T8" fmla="*/ 0 w 160"/>
                  <a:gd name="T9" fmla="*/ 8 h 120"/>
                  <a:gd name="T10" fmla="*/ 8 w 160"/>
                  <a:gd name="T11" fmla="*/ 0 h 120"/>
                  <a:gd name="T12" fmla="*/ 152 w 160"/>
                  <a:gd name="T13" fmla="*/ 0 h 120"/>
                  <a:gd name="T14" fmla="*/ 160 w 160"/>
                  <a:gd name="T15" fmla="*/ 8 h 120"/>
                  <a:gd name="T16" fmla="*/ 160 w 160"/>
                  <a:gd name="T17" fmla="*/ 11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120">
                    <a:moveTo>
                      <a:pt x="160" y="112"/>
                    </a:moveTo>
                    <a:cubicBezTo>
                      <a:pt x="160" y="116"/>
                      <a:pt x="156" y="120"/>
                      <a:pt x="152" y="120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4" y="120"/>
                      <a:pt x="0" y="116"/>
                      <a:pt x="0" y="11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6" y="0"/>
                      <a:pt x="160" y="4"/>
                      <a:pt x="160" y="8"/>
                    </a:cubicBezTo>
                    <a:lnTo>
                      <a:pt x="160" y="11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7" name="Rectangle 7"/>
              <p:cNvSpPr>
                <a:spLocks noChangeArrowheads="1"/>
              </p:cNvSpPr>
              <p:nvPr/>
            </p:nvSpPr>
            <p:spPr bwMode="auto">
              <a:xfrm>
                <a:off x="6673850" y="2463800"/>
                <a:ext cx="511175" cy="3159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8" name="Rectangle 8"/>
              <p:cNvSpPr>
                <a:spLocks noChangeArrowheads="1"/>
              </p:cNvSpPr>
              <p:nvPr/>
            </p:nvSpPr>
            <p:spPr bwMode="auto">
              <a:xfrm>
                <a:off x="6869113" y="2870200"/>
                <a:ext cx="136525" cy="2857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9" name="Rectangle 9"/>
              <p:cNvSpPr>
                <a:spLocks noChangeArrowheads="1"/>
              </p:cNvSpPr>
              <p:nvPr/>
            </p:nvSpPr>
            <p:spPr bwMode="auto">
              <a:xfrm>
                <a:off x="6750050" y="2898775"/>
                <a:ext cx="374650" cy="30163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8" name="TextBox 117"/>
            <p:cNvSpPr txBox="1"/>
            <p:nvPr/>
          </p:nvSpPr>
          <p:spPr>
            <a:xfrm>
              <a:off x="5499102" y="2275701"/>
              <a:ext cx="1904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Computer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499102" y="3478738"/>
            <a:ext cx="1904998" cy="898940"/>
            <a:chOff x="5499102" y="3478738"/>
            <a:chExt cx="1904998" cy="898940"/>
          </a:xfrm>
        </p:grpSpPr>
        <p:grpSp>
          <p:nvGrpSpPr>
            <p:cNvPr id="1042" name="Group 1041"/>
            <p:cNvGrpSpPr/>
            <p:nvPr/>
          </p:nvGrpSpPr>
          <p:grpSpPr>
            <a:xfrm>
              <a:off x="7015996" y="3867150"/>
              <a:ext cx="291450" cy="510528"/>
              <a:chOff x="1358900" y="2559050"/>
              <a:chExt cx="939800" cy="1646238"/>
            </a:xfrm>
          </p:grpSpPr>
          <p:sp>
            <p:nvSpPr>
              <p:cNvPr id="1039" name="Freeform 14"/>
              <p:cNvSpPr>
                <a:spLocks/>
              </p:cNvSpPr>
              <p:nvPr/>
            </p:nvSpPr>
            <p:spPr bwMode="auto">
              <a:xfrm>
                <a:off x="1358900" y="2559050"/>
                <a:ext cx="939800" cy="1646238"/>
              </a:xfrm>
              <a:custGeom>
                <a:avLst/>
                <a:gdLst>
                  <a:gd name="T0" fmla="*/ 80 w 80"/>
                  <a:gd name="T1" fmla="*/ 132 h 140"/>
                  <a:gd name="T2" fmla="*/ 72 w 80"/>
                  <a:gd name="T3" fmla="*/ 140 h 140"/>
                  <a:gd name="T4" fmla="*/ 8 w 80"/>
                  <a:gd name="T5" fmla="*/ 140 h 140"/>
                  <a:gd name="T6" fmla="*/ 0 w 80"/>
                  <a:gd name="T7" fmla="*/ 132 h 140"/>
                  <a:gd name="T8" fmla="*/ 0 w 80"/>
                  <a:gd name="T9" fmla="*/ 8 h 140"/>
                  <a:gd name="T10" fmla="*/ 8 w 80"/>
                  <a:gd name="T11" fmla="*/ 0 h 140"/>
                  <a:gd name="T12" fmla="*/ 72 w 80"/>
                  <a:gd name="T13" fmla="*/ 0 h 140"/>
                  <a:gd name="T14" fmla="*/ 80 w 80"/>
                  <a:gd name="T15" fmla="*/ 8 h 140"/>
                  <a:gd name="T16" fmla="*/ 80 w 80"/>
                  <a:gd name="T17" fmla="*/ 13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140">
                    <a:moveTo>
                      <a:pt x="80" y="132"/>
                    </a:moveTo>
                    <a:cubicBezTo>
                      <a:pt x="80" y="136"/>
                      <a:pt x="76" y="140"/>
                      <a:pt x="72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4" y="140"/>
                      <a:pt x="0" y="136"/>
                      <a:pt x="0" y="13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6" y="0"/>
                      <a:pt x="80" y="4"/>
                      <a:pt x="80" y="8"/>
                    </a:cubicBezTo>
                    <a:lnTo>
                      <a:pt x="80" y="13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" name="Rectangle 15"/>
              <p:cNvSpPr>
                <a:spLocks noChangeArrowheads="1"/>
              </p:cNvSpPr>
              <p:nvPr/>
            </p:nvSpPr>
            <p:spPr bwMode="auto">
              <a:xfrm>
                <a:off x="1454150" y="2794000"/>
                <a:ext cx="749300" cy="10810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" name="Oval 16"/>
              <p:cNvSpPr>
                <a:spLocks noChangeArrowheads="1"/>
              </p:cNvSpPr>
              <p:nvPr/>
            </p:nvSpPr>
            <p:spPr bwMode="auto">
              <a:xfrm>
                <a:off x="1770063" y="3992563"/>
                <a:ext cx="106363" cy="106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3" name="TextBox 122"/>
            <p:cNvSpPr txBox="1"/>
            <p:nvPr/>
          </p:nvSpPr>
          <p:spPr>
            <a:xfrm>
              <a:off x="5499102" y="3478738"/>
              <a:ext cx="1904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Mobile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750743" y="3478738"/>
            <a:ext cx="1904998" cy="931338"/>
            <a:chOff x="1750743" y="3478738"/>
            <a:chExt cx="1904998" cy="931338"/>
          </a:xfrm>
        </p:grpSpPr>
        <p:sp>
          <p:nvSpPr>
            <p:cNvPr id="1053" name="Freeform 28"/>
            <p:cNvSpPr>
              <a:spLocks noEditPoints="1"/>
            </p:cNvSpPr>
            <p:nvPr/>
          </p:nvSpPr>
          <p:spPr bwMode="auto">
            <a:xfrm>
              <a:off x="1787525" y="3830638"/>
              <a:ext cx="577850" cy="579438"/>
            </a:xfrm>
            <a:custGeom>
              <a:avLst/>
              <a:gdLst>
                <a:gd name="T0" fmla="*/ 107 w 130"/>
                <a:gd name="T1" fmla="*/ 23 h 130"/>
                <a:gd name="T2" fmla="*/ 23 w 130"/>
                <a:gd name="T3" fmla="*/ 23 h 130"/>
                <a:gd name="T4" fmla="*/ 23 w 130"/>
                <a:gd name="T5" fmla="*/ 107 h 130"/>
                <a:gd name="T6" fmla="*/ 107 w 130"/>
                <a:gd name="T7" fmla="*/ 107 h 130"/>
                <a:gd name="T8" fmla="*/ 107 w 130"/>
                <a:gd name="T9" fmla="*/ 23 h 130"/>
                <a:gd name="T10" fmla="*/ 75 w 130"/>
                <a:gd name="T11" fmla="*/ 82 h 130"/>
                <a:gd name="T12" fmla="*/ 45 w 130"/>
                <a:gd name="T13" fmla="*/ 99 h 130"/>
                <a:gd name="T14" fmla="*/ 45 w 130"/>
                <a:gd name="T15" fmla="*/ 65 h 130"/>
                <a:gd name="T16" fmla="*/ 45 w 130"/>
                <a:gd name="T17" fmla="*/ 30 h 130"/>
                <a:gd name="T18" fmla="*/ 75 w 130"/>
                <a:gd name="T19" fmla="*/ 48 h 130"/>
                <a:gd name="T20" fmla="*/ 104 w 130"/>
                <a:gd name="T21" fmla="*/ 65 h 130"/>
                <a:gd name="T22" fmla="*/ 75 w 130"/>
                <a:gd name="T23" fmla="*/ 8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130">
                  <a:moveTo>
                    <a:pt x="107" y="23"/>
                  </a:moveTo>
                  <a:cubicBezTo>
                    <a:pt x="83" y="0"/>
                    <a:pt x="46" y="0"/>
                    <a:pt x="23" y="23"/>
                  </a:cubicBezTo>
                  <a:cubicBezTo>
                    <a:pt x="0" y="46"/>
                    <a:pt x="0" y="84"/>
                    <a:pt x="23" y="107"/>
                  </a:cubicBezTo>
                  <a:cubicBezTo>
                    <a:pt x="46" y="130"/>
                    <a:pt x="83" y="130"/>
                    <a:pt x="107" y="107"/>
                  </a:cubicBezTo>
                  <a:cubicBezTo>
                    <a:pt x="130" y="84"/>
                    <a:pt x="130" y="46"/>
                    <a:pt x="107" y="23"/>
                  </a:cubicBezTo>
                  <a:close/>
                  <a:moveTo>
                    <a:pt x="75" y="82"/>
                  </a:moveTo>
                  <a:cubicBezTo>
                    <a:pt x="45" y="99"/>
                    <a:pt x="45" y="99"/>
                    <a:pt x="45" y="99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104" y="65"/>
                    <a:pt x="104" y="65"/>
                    <a:pt x="104" y="65"/>
                  </a:cubicBezTo>
                  <a:lnTo>
                    <a:pt x="75" y="82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750743" y="3478738"/>
              <a:ext cx="1904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>
                      <a:lumMod val="50000"/>
                    </a:schemeClr>
                  </a:solidFill>
                  <a:latin typeface="Aller Light" pitchFamily="2" charset="0"/>
                </a:rPr>
                <a:t>Video Player</a:t>
              </a:r>
              <a:endParaRPr lang="en-US" sz="1200" dirty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MEDIA CONSUMPTION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graphicFrame>
        <p:nvGraphicFramePr>
          <p:cNvPr id="62" name="Chart 61"/>
          <p:cNvGraphicFramePr/>
          <p:nvPr>
            <p:extLst>
              <p:ext uri="{D42A27DB-BD31-4B8C-83A1-F6EECF244321}">
                <p14:modId xmlns:p14="http://schemas.microsoft.com/office/powerpoint/2010/main" val="872896736"/>
              </p:ext>
            </p:extLst>
          </p:nvPr>
        </p:nvGraphicFramePr>
        <p:xfrm>
          <a:off x="2967036" y="1934106"/>
          <a:ext cx="32004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9" name="Freeform 33"/>
          <p:cNvSpPr>
            <a:spLocks/>
          </p:cNvSpPr>
          <p:nvPr/>
        </p:nvSpPr>
        <p:spPr bwMode="auto">
          <a:xfrm>
            <a:off x="5486401" y="2266950"/>
            <a:ext cx="1828800" cy="164245"/>
          </a:xfrm>
          <a:custGeom>
            <a:avLst/>
            <a:gdLst>
              <a:gd name="T0" fmla="*/ 591 w 591"/>
              <a:gd name="T1" fmla="*/ 0 h 75"/>
              <a:gd name="T2" fmla="*/ 83 w 591"/>
              <a:gd name="T3" fmla="*/ 0 h 75"/>
              <a:gd name="T4" fmla="*/ 70 w 591"/>
              <a:gd name="T5" fmla="*/ 6 h 75"/>
              <a:gd name="T6" fmla="*/ 0 w 591"/>
              <a:gd name="T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1" h="75">
                <a:moveTo>
                  <a:pt x="591" y="0"/>
                </a:moveTo>
                <a:cubicBezTo>
                  <a:pt x="83" y="0"/>
                  <a:pt x="83" y="0"/>
                  <a:pt x="83" y="0"/>
                </a:cubicBezTo>
                <a:cubicBezTo>
                  <a:pt x="79" y="0"/>
                  <a:pt x="73" y="3"/>
                  <a:pt x="70" y="6"/>
                </a:cubicBezTo>
                <a:cubicBezTo>
                  <a:pt x="0" y="75"/>
                  <a:pt x="0" y="75"/>
                  <a:pt x="0" y="75"/>
                </a:cubicBezTo>
              </a:path>
            </a:pathLst>
          </a:custGeom>
          <a:noFill/>
          <a:ln w="6350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34"/>
          <p:cNvSpPr>
            <a:spLocks/>
          </p:cNvSpPr>
          <p:nvPr/>
        </p:nvSpPr>
        <p:spPr bwMode="auto">
          <a:xfrm>
            <a:off x="1828800" y="2266949"/>
            <a:ext cx="1826942" cy="164245"/>
          </a:xfrm>
          <a:custGeom>
            <a:avLst/>
            <a:gdLst>
              <a:gd name="T0" fmla="*/ 0 w 591"/>
              <a:gd name="T1" fmla="*/ 0 h 75"/>
              <a:gd name="T2" fmla="*/ 509 w 591"/>
              <a:gd name="T3" fmla="*/ 0 h 75"/>
              <a:gd name="T4" fmla="*/ 523 w 591"/>
              <a:gd name="T5" fmla="*/ 6 h 75"/>
              <a:gd name="T6" fmla="*/ 591 w 591"/>
              <a:gd name="T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1" h="75">
                <a:moveTo>
                  <a:pt x="0" y="0"/>
                </a:moveTo>
                <a:cubicBezTo>
                  <a:pt x="509" y="0"/>
                  <a:pt x="509" y="0"/>
                  <a:pt x="509" y="0"/>
                </a:cubicBezTo>
                <a:cubicBezTo>
                  <a:pt x="513" y="0"/>
                  <a:pt x="520" y="3"/>
                  <a:pt x="523" y="6"/>
                </a:cubicBezTo>
                <a:cubicBezTo>
                  <a:pt x="591" y="75"/>
                  <a:pt x="591" y="75"/>
                  <a:pt x="591" y="75"/>
                </a:cubicBezTo>
              </a:path>
            </a:pathLst>
          </a:custGeom>
          <a:noFill/>
          <a:ln w="6350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39"/>
          <p:cNvSpPr>
            <a:spLocks/>
          </p:cNvSpPr>
          <p:nvPr/>
        </p:nvSpPr>
        <p:spPr bwMode="auto">
          <a:xfrm>
            <a:off x="1806574" y="3617238"/>
            <a:ext cx="1849167" cy="140494"/>
          </a:xfrm>
          <a:custGeom>
            <a:avLst/>
            <a:gdLst>
              <a:gd name="T0" fmla="*/ 0 w 591"/>
              <a:gd name="T1" fmla="*/ 75 h 75"/>
              <a:gd name="T2" fmla="*/ 509 w 591"/>
              <a:gd name="T3" fmla="*/ 75 h 75"/>
              <a:gd name="T4" fmla="*/ 523 w 591"/>
              <a:gd name="T5" fmla="*/ 69 h 75"/>
              <a:gd name="T6" fmla="*/ 591 w 591"/>
              <a:gd name="T7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1" h="75">
                <a:moveTo>
                  <a:pt x="0" y="75"/>
                </a:moveTo>
                <a:cubicBezTo>
                  <a:pt x="509" y="75"/>
                  <a:pt x="509" y="75"/>
                  <a:pt x="509" y="75"/>
                </a:cubicBezTo>
                <a:cubicBezTo>
                  <a:pt x="513" y="75"/>
                  <a:pt x="520" y="72"/>
                  <a:pt x="523" y="69"/>
                </a:cubicBezTo>
                <a:cubicBezTo>
                  <a:pt x="591" y="0"/>
                  <a:pt x="591" y="0"/>
                  <a:pt x="591" y="0"/>
                </a:cubicBezTo>
              </a:path>
            </a:pathLst>
          </a:custGeom>
          <a:noFill/>
          <a:ln w="6350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40"/>
          <p:cNvSpPr>
            <a:spLocks/>
          </p:cNvSpPr>
          <p:nvPr/>
        </p:nvSpPr>
        <p:spPr bwMode="auto">
          <a:xfrm>
            <a:off x="5486401" y="3617238"/>
            <a:ext cx="1828800" cy="140494"/>
          </a:xfrm>
          <a:custGeom>
            <a:avLst/>
            <a:gdLst>
              <a:gd name="T0" fmla="*/ 591 w 591"/>
              <a:gd name="T1" fmla="*/ 75 h 75"/>
              <a:gd name="T2" fmla="*/ 83 w 591"/>
              <a:gd name="T3" fmla="*/ 75 h 75"/>
              <a:gd name="T4" fmla="*/ 70 w 591"/>
              <a:gd name="T5" fmla="*/ 69 h 75"/>
              <a:gd name="T6" fmla="*/ 0 w 591"/>
              <a:gd name="T7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1" h="75">
                <a:moveTo>
                  <a:pt x="591" y="75"/>
                </a:moveTo>
                <a:cubicBezTo>
                  <a:pt x="83" y="75"/>
                  <a:pt x="83" y="75"/>
                  <a:pt x="83" y="75"/>
                </a:cubicBezTo>
                <a:cubicBezTo>
                  <a:pt x="79" y="75"/>
                  <a:pt x="73" y="72"/>
                  <a:pt x="70" y="69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noFill/>
          <a:ln w="6350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4953000" y="3830419"/>
            <a:ext cx="1718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30%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953000" y="1546760"/>
            <a:ext cx="1718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30%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476500" y="3830419"/>
            <a:ext cx="1718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20%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476500" y="1546760"/>
            <a:ext cx="1718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20%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46</a:t>
            </a:r>
            <a:endParaRPr lang="en-US" sz="1100" dirty="0"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0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Graphic spid="62" grpId="0">
        <p:bldAsOne/>
      </p:bldGraphic>
      <p:bldP spid="109" grpId="0" animBg="1"/>
      <p:bldP spid="110" grpId="0" animBg="1"/>
      <p:bldP spid="115" grpId="0" animBg="1"/>
      <p:bldP spid="116" grpId="0" animBg="1"/>
      <p:bldP spid="117" grpId="0"/>
      <p:bldP spid="119" grpId="0"/>
      <p:bldP spid="120" grpId="0"/>
      <p:bldP spid="1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2431478026"/>
              </p:ext>
            </p:extLst>
          </p:nvPr>
        </p:nvGraphicFramePr>
        <p:xfrm>
          <a:off x="76200" y="1504950"/>
          <a:ext cx="4457701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" name="Oval 63"/>
          <p:cNvSpPr/>
          <p:nvPr/>
        </p:nvSpPr>
        <p:spPr>
          <a:xfrm>
            <a:off x="806453" y="1489714"/>
            <a:ext cx="2987036" cy="2987036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SALES PIE GRAPHIC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47</a:t>
            </a:r>
            <a:endParaRPr lang="en-US" sz="1100" dirty="0">
              <a:latin typeface="Lato" pitchFamily="34" charset="0"/>
            </a:endParaRPr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2857499" y="1885950"/>
            <a:ext cx="1714501" cy="457200"/>
          </a:xfrm>
          <a:prstGeom prst="bentConnector3">
            <a:avLst/>
          </a:prstGeom>
          <a:ln w="6350">
            <a:solidFill>
              <a:schemeClr val="bg1">
                <a:lumMod val="50000"/>
              </a:schemeClr>
            </a:solidFill>
            <a:headEnd type="oval" w="sm" len="sm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/>
          <p:nvPr/>
        </p:nvCxnSpPr>
        <p:spPr>
          <a:xfrm flipV="1">
            <a:off x="2209800" y="2609850"/>
            <a:ext cx="2362200" cy="533400"/>
          </a:xfrm>
          <a:prstGeom prst="bentConnector3">
            <a:avLst>
              <a:gd name="adj1" fmla="val 50000"/>
            </a:avLst>
          </a:prstGeom>
          <a:ln w="6350">
            <a:solidFill>
              <a:schemeClr val="bg1">
                <a:lumMod val="50000"/>
              </a:schemeClr>
            </a:solidFill>
            <a:headEnd type="oval" w="sm" len="sm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>
            <a:off x="1905000" y="2781300"/>
            <a:ext cx="2667000" cy="533400"/>
          </a:xfrm>
          <a:prstGeom prst="bentConnector3">
            <a:avLst>
              <a:gd name="adj1" fmla="val -357"/>
            </a:avLst>
          </a:prstGeom>
          <a:ln w="6350">
            <a:solidFill>
              <a:schemeClr val="bg1">
                <a:lumMod val="50000"/>
              </a:schemeClr>
            </a:solidFill>
            <a:headEnd type="oval" w="sm" len="sm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>
            <a:off x="1828800" y="1885950"/>
            <a:ext cx="2743200" cy="2133600"/>
          </a:xfrm>
          <a:prstGeom prst="bentConnector3">
            <a:avLst>
              <a:gd name="adj1" fmla="val -5208"/>
            </a:avLst>
          </a:prstGeom>
          <a:ln w="6350">
            <a:solidFill>
              <a:schemeClr val="bg1">
                <a:lumMod val="50000"/>
              </a:schemeClr>
            </a:solidFill>
            <a:headEnd type="oval" w="sm" len="sm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4444968" y="1683078"/>
            <a:ext cx="405744" cy="405744"/>
            <a:chOff x="4738783" y="1682788"/>
            <a:chExt cx="405744" cy="405744"/>
          </a:xfrm>
        </p:grpSpPr>
        <p:sp>
          <p:nvSpPr>
            <p:cNvPr id="31" name="Oval 30"/>
            <p:cNvSpPr/>
            <p:nvPr/>
          </p:nvSpPr>
          <p:spPr>
            <a:xfrm>
              <a:off x="4738783" y="1682788"/>
              <a:ext cx="405744" cy="405744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4852392" y="1801975"/>
              <a:ext cx="178526" cy="178527"/>
              <a:chOff x="3270250" y="2733675"/>
              <a:chExt cx="714375" cy="714376"/>
            </a:xfrm>
            <a:solidFill>
              <a:srgbClr val="FFC000"/>
            </a:solidFill>
          </p:grpSpPr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3270250" y="2808288"/>
                <a:ext cx="639763" cy="639763"/>
              </a:xfrm>
              <a:custGeom>
                <a:avLst/>
                <a:gdLst>
                  <a:gd name="T0" fmla="*/ 87 w 102"/>
                  <a:gd name="T1" fmla="*/ 22 h 102"/>
                  <a:gd name="T2" fmla="*/ 80 w 102"/>
                  <a:gd name="T3" fmla="*/ 14 h 102"/>
                  <a:gd name="T4" fmla="*/ 66 w 102"/>
                  <a:gd name="T5" fmla="*/ 0 h 102"/>
                  <a:gd name="T6" fmla="*/ 59 w 102"/>
                  <a:gd name="T7" fmla="*/ 7 h 102"/>
                  <a:gd name="T8" fmla="*/ 31 w 102"/>
                  <a:gd name="T9" fmla="*/ 22 h 102"/>
                  <a:gd name="T10" fmla="*/ 0 w 102"/>
                  <a:gd name="T11" fmla="*/ 100 h 102"/>
                  <a:gd name="T12" fmla="*/ 38 w 102"/>
                  <a:gd name="T13" fmla="*/ 57 h 102"/>
                  <a:gd name="T14" fmla="*/ 38 w 102"/>
                  <a:gd name="T15" fmla="*/ 57 h 102"/>
                  <a:gd name="T16" fmla="*/ 41 w 102"/>
                  <a:gd name="T17" fmla="*/ 39 h 102"/>
                  <a:gd name="T18" fmla="*/ 63 w 102"/>
                  <a:gd name="T19" fmla="*/ 39 h 102"/>
                  <a:gd name="T20" fmla="*/ 63 w 102"/>
                  <a:gd name="T21" fmla="*/ 61 h 102"/>
                  <a:gd name="T22" fmla="*/ 45 w 102"/>
                  <a:gd name="T23" fmla="*/ 64 h 102"/>
                  <a:gd name="T24" fmla="*/ 45 w 102"/>
                  <a:gd name="T25" fmla="*/ 64 h 102"/>
                  <a:gd name="T26" fmla="*/ 2 w 102"/>
                  <a:gd name="T27" fmla="*/ 102 h 102"/>
                  <a:gd name="T28" fmla="*/ 80 w 102"/>
                  <a:gd name="T29" fmla="*/ 71 h 102"/>
                  <a:gd name="T30" fmla="*/ 94 w 102"/>
                  <a:gd name="T31" fmla="*/ 43 h 102"/>
                  <a:gd name="T32" fmla="*/ 102 w 102"/>
                  <a:gd name="T33" fmla="*/ 36 h 102"/>
                  <a:gd name="T34" fmla="*/ 87 w 102"/>
                  <a:gd name="T35" fmla="*/ 2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02">
                    <a:moveTo>
                      <a:pt x="87" y="22"/>
                    </a:moveTo>
                    <a:cubicBezTo>
                      <a:pt x="80" y="14"/>
                      <a:pt x="80" y="14"/>
                      <a:pt x="80" y="14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6" y="0"/>
                      <a:pt x="66" y="0"/>
                      <a:pt x="59" y="7"/>
                    </a:cubicBezTo>
                    <a:cubicBezTo>
                      <a:pt x="52" y="14"/>
                      <a:pt x="31" y="22"/>
                      <a:pt x="31" y="2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6" y="51"/>
                      <a:pt x="37" y="44"/>
                      <a:pt x="41" y="39"/>
                    </a:cubicBezTo>
                    <a:cubicBezTo>
                      <a:pt x="47" y="33"/>
                      <a:pt x="57" y="33"/>
                      <a:pt x="63" y="39"/>
                    </a:cubicBezTo>
                    <a:cubicBezTo>
                      <a:pt x="68" y="45"/>
                      <a:pt x="68" y="55"/>
                      <a:pt x="63" y="61"/>
                    </a:cubicBezTo>
                    <a:cubicBezTo>
                      <a:pt x="58" y="65"/>
                      <a:pt x="51" y="66"/>
                      <a:pt x="45" y="64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87" y="50"/>
                      <a:pt x="94" y="43"/>
                    </a:cubicBezTo>
                    <a:cubicBezTo>
                      <a:pt x="102" y="36"/>
                      <a:pt x="102" y="36"/>
                      <a:pt x="102" y="36"/>
                    </a:cubicBezTo>
                    <a:lnTo>
                      <a:pt x="87" y="22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7"/>
              <p:cNvSpPr>
                <a:spLocks/>
              </p:cNvSpPr>
              <p:nvPr/>
            </p:nvSpPr>
            <p:spPr bwMode="auto">
              <a:xfrm>
                <a:off x="3727450" y="2733675"/>
                <a:ext cx="257175" cy="257175"/>
              </a:xfrm>
              <a:custGeom>
                <a:avLst/>
                <a:gdLst>
                  <a:gd name="T0" fmla="*/ 20 w 162"/>
                  <a:gd name="T1" fmla="*/ 0 h 162"/>
                  <a:gd name="T2" fmla="*/ 162 w 162"/>
                  <a:gd name="T3" fmla="*/ 142 h 162"/>
                  <a:gd name="T4" fmla="*/ 142 w 162"/>
                  <a:gd name="T5" fmla="*/ 162 h 162"/>
                  <a:gd name="T6" fmla="*/ 0 w 162"/>
                  <a:gd name="T7" fmla="*/ 20 h 162"/>
                  <a:gd name="T8" fmla="*/ 20 w 162"/>
                  <a:gd name="T9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162">
                    <a:moveTo>
                      <a:pt x="20" y="0"/>
                    </a:moveTo>
                    <a:lnTo>
                      <a:pt x="162" y="142"/>
                    </a:lnTo>
                    <a:lnTo>
                      <a:pt x="142" y="162"/>
                    </a:lnTo>
                    <a:lnTo>
                      <a:pt x="0" y="20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9525">
                <a:solidFill>
                  <a:srgbClr val="0070C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4435645" y="2406978"/>
            <a:ext cx="405744" cy="405744"/>
            <a:chOff x="5038087" y="2485165"/>
            <a:chExt cx="405744" cy="405744"/>
          </a:xfrm>
        </p:grpSpPr>
        <p:sp>
          <p:nvSpPr>
            <p:cNvPr id="35" name="Oval 34"/>
            <p:cNvSpPr/>
            <p:nvPr/>
          </p:nvSpPr>
          <p:spPr>
            <a:xfrm>
              <a:off x="5038087" y="2485165"/>
              <a:ext cx="405744" cy="405744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144527" y="2602950"/>
              <a:ext cx="192863" cy="170174"/>
              <a:chOff x="5489575" y="2304852"/>
              <a:chExt cx="944563" cy="833437"/>
            </a:xfrm>
            <a:solidFill>
              <a:srgbClr val="FFC000"/>
            </a:solidFill>
          </p:grpSpPr>
          <p:sp>
            <p:nvSpPr>
              <p:cNvPr id="37" name="Rectangle 18"/>
              <p:cNvSpPr>
                <a:spLocks noChangeArrowheads="1"/>
              </p:cNvSpPr>
              <p:nvPr/>
            </p:nvSpPr>
            <p:spPr bwMode="auto">
              <a:xfrm>
                <a:off x="5489575" y="2596952"/>
                <a:ext cx="179388" cy="203200"/>
              </a:xfrm>
              <a:prstGeom prst="rect">
                <a:avLst/>
              </a:prstGeom>
              <a:solidFill>
                <a:srgbClr val="007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9"/>
              <p:cNvSpPr>
                <a:spLocks/>
              </p:cNvSpPr>
              <p:nvPr/>
            </p:nvSpPr>
            <p:spPr bwMode="auto">
              <a:xfrm>
                <a:off x="5715000" y="2304852"/>
                <a:ext cx="336550" cy="833437"/>
              </a:xfrm>
              <a:custGeom>
                <a:avLst/>
                <a:gdLst>
                  <a:gd name="T0" fmla="*/ 15 w 15"/>
                  <a:gd name="T1" fmla="*/ 37 h 37"/>
                  <a:gd name="T2" fmla="*/ 15 w 15"/>
                  <a:gd name="T3" fmla="*/ 0 h 37"/>
                  <a:gd name="T4" fmla="*/ 0 w 15"/>
                  <a:gd name="T5" fmla="*/ 13 h 37"/>
                  <a:gd name="T6" fmla="*/ 0 w 15"/>
                  <a:gd name="T7" fmla="*/ 23 h 37"/>
                  <a:gd name="T8" fmla="*/ 15 w 15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37">
                    <a:moveTo>
                      <a:pt x="15" y="37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8" y="0"/>
                      <a:pt x="3" y="7"/>
                      <a:pt x="0" y="1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" y="28"/>
                      <a:pt x="8" y="37"/>
                      <a:pt x="15" y="37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0"/>
              <p:cNvSpPr>
                <a:spLocks/>
              </p:cNvSpPr>
              <p:nvPr/>
            </p:nvSpPr>
            <p:spPr bwMode="auto">
              <a:xfrm>
                <a:off x="6232525" y="2349302"/>
                <a:ext cx="201613" cy="720725"/>
              </a:xfrm>
              <a:custGeom>
                <a:avLst/>
                <a:gdLst>
                  <a:gd name="T0" fmla="*/ 0 w 9"/>
                  <a:gd name="T1" fmla="*/ 3 h 32"/>
                  <a:gd name="T2" fmla="*/ 7 w 9"/>
                  <a:gd name="T3" fmla="*/ 16 h 32"/>
                  <a:gd name="T4" fmla="*/ 0 w 9"/>
                  <a:gd name="T5" fmla="*/ 29 h 32"/>
                  <a:gd name="T6" fmla="*/ 0 w 9"/>
                  <a:gd name="T7" fmla="*/ 32 h 32"/>
                  <a:gd name="T8" fmla="*/ 9 w 9"/>
                  <a:gd name="T9" fmla="*/ 16 h 32"/>
                  <a:gd name="T10" fmla="*/ 0 w 9"/>
                  <a:gd name="T11" fmla="*/ 0 h 32"/>
                  <a:gd name="T12" fmla="*/ 0 w 9"/>
                  <a:gd name="T13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32">
                    <a:moveTo>
                      <a:pt x="0" y="3"/>
                    </a:moveTo>
                    <a:cubicBezTo>
                      <a:pt x="4" y="6"/>
                      <a:pt x="7" y="11"/>
                      <a:pt x="7" y="16"/>
                    </a:cubicBezTo>
                    <a:cubicBezTo>
                      <a:pt x="7" y="22"/>
                      <a:pt x="4" y="27"/>
                      <a:pt x="0" y="2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6" y="29"/>
                      <a:pt x="9" y="23"/>
                      <a:pt x="9" y="16"/>
                    </a:cubicBezTo>
                    <a:cubicBezTo>
                      <a:pt x="9" y="9"/>
                      <a:pt x="6" y="3"/>
                      <a:pt x="0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21"/>
              <p:cNvSpPr>
                <a:spLocks/>
              </p:cNvSpPr>
              <p:nvPr/>
            </p:nvSpPr>
            <p:spPr bwMode="auto">
              <a:xfrm>
                <a:off x="6142038" y="2417564"/>
                <a:ext cx="203200" cy="585787"/>
              </a:xfrm>
              <a:custGeom>
                <a:avLst/>
                <a:gdLst>
                  <a:gd name="T0" fmla="*/ 9 w 9"/>
                  <a:gd name="T1" fmla="*/ 13 h 26"/>
                  <a:gd name="T2" fmla="*/ 0 w 9"/>
                  <a:gd name="T3" fmla="*/ 0 h 26"/>
                  <a:gd name="T4" fmla="*/ 0 w 9"/>
                  <a:gd name="T5" fmla="*/ 3 h 26"/>
                  <a:gd name="T6" fmla="*/ 7 w 9"/>
                  <a:gd name="T7" fmla="*/ 13 h 26"/>
                  <a:gd name="T8" fmla="*/ 0 w 9"/>
                  <a:gd name="T9" fmla="*/ 24 h 26"/>
                  <a:gd name="T10" fmla="*/ 0 w 9"/>
                  <a:gd name="T11" fmla="*/ 26 h 26"/>
                  <a:gd name="T12" fmla="*/ 9 w 9"/>
                  <a:gd name="T13" fmla="*/ 1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6">
                    <a:moveTo>
                      <a:pt x="9" y="13"/>
                    </a:moveTo>
                    <a:cubicBezTo>
                      <a:pt x="9" y="7"/>
                      <a:pt x="5" y="2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4"/>
                      <a:pt x="7" y="8"/>
                      <a:pt x="7" y="13"/>
                    </a:cubicBezTo>
                    <a:cubicBezTo>
                      <a:pt x="7" y="18"/>
                      <a:pt x="4" y="22"/>
                      <a:pt x="0" y="24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5" y="24"/>
                      <a:pt x="9" y="19"/>
                      <a:pt x="9" y="13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4419600" y="3111828"/>
            <a:ext cx="405744" cy="405744"/>
            <a:chOff x="6011871" y="2485165"/>
            <a:chExt cx="405744" cy="405744"/>
          </a:xfrm>
        </p:grpSpPr>
        <p:sp>
          <p:nvSpPr>
            <p:cNvPr id="43" name="Oval 42"/>
            <p:cNvSpPr/>
            <p:nvPr/>
          </p:nvSpPr>
          <p:spPr>
            <a:xfrm>
              <a:off x="6011871" y="2485165"/>
              <a:ext cx="405744" cy="405744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26"/>
            <p:cNvSpPr>
              <a:spLocks noEditPoints="1"/>
            </p:cNvSpPr>
            <p:nvPr/>
          </p:nvSpPr>
          <p:spPr bwMode="auto">
            <a:xfrm>
              <a:off x="6128124" y="2621102"/>
              <a:ext cx="173238" cy="124470"/>
            </a:xfrm>
            <a:custGeom>
              <a:avLst/>
              <a:gdLst>
                <a:gd name="T0" fmla="*/ 5 w 46"/>
                <a:gd name="T1" fmla="*/ 4 h 33"/>
                <a:gd name="T2" fmla="*/ 28 w 46"/>
                <a:gd name="T3" fmla="*/ 4 h 33"/>
                <a:gd name="T4" fmla="*/ 28 w 46"/>
                <a:gd name="T5" fmla="*/ 4 h 33"/>
                <a:gd name="T6" fmla="*/ 28 w 46"/>
                <a:gd name="T7" fmla="*/ 2 h 33"/>
                <a:gd name="T8" fmla="*/ 29 w 46"/>
                <a:gd name="T9" fmla="*/ 0 h 33"/>
                <a:gd name="T10" fmla="*/ 38 w 46"/>
                <a:gd name="T11" fmla="*/ 0 h 33"/>
                <a:gd name="T12" fmla="*/ 40 w 46"/>
                <a:gd name="T13" fmla="*/ 2 h 33"/>
                <a:gd name="T14" fmla="*/ 40 w 46"/>
                <a:gd name="T15" fmla="*/ 4 h 33"/>
                <a:gd name="T16" fmla="*/ 40 w 46"/>
                <a:gd name="T17" fmla="*/ 4 h 33"/>
                <a:gd name="T18" fmla="*/ 41 w 46"/>
                <a:gd name="T19" fmla="*/ 4 h 33"/>
                <a:gd name="T20" fmla="*/ 46 w 46"/>
                <a:gd name="T21" fmla="*/ 9 h 33"/>
                <a:gd name="T22" fmla="*/ 46 w 46"/>
                <a:gd name="T23" fmla="*/ 28 h 33"/>
                <a:gd name="T24" fmla="*/ 41 w 46"/>
                <a:gd name="T25" fmla="*/ 33 h 33"/>
                <a:gd name="T26" fmla="*/ 5 w 46"/>
                <a:gd name="T27" fmla="*/ 33 h 33"/>
                <a:gd name="T28" fmla="*/ 0 w 46"/>
                <a:gd name="T29" fmla="*/ 28 h 33"/>
                <a:gd name="T30" fmla="*/ 0 w 46"/>
                <a:gd name="T31" fmla="*/ 9 h 33"/>
                <a:gd name="T32" fmla="*/ 5 w 46"/>
                <a:gd name="T33" fmla="*/ 4 h 33"/>
                <a:gd name="T34" fmla="*/ 30 w 46"/>
                <a:gd name="T35" fmla="*/ 4 h 33"/>
                <a:gd name="T36" fmla="*/ 37 w 46"/>
                <a:gd name="T37" fmla="*/ 4 h 33"/>
                <a:gd name="T38" fmla="*/ 37 w 46"/>
                <a:gd name="T39" fmla="*/ 2 h 33"/>
                <a:gd name="T40" fmla="*/ 30 w 46"/>
                <a:gd name="T41" fmla="*/ 2 h 33"/>
                <a:gd name="T42" fmla="*/ 30 w 46"/>
                <a:gd name="T43" fmla="*/ 4 h 33"/>
                <a:gd name="T44" fmla="*/ 24 w 46"/>
                <a:gd name="T45" fmla="*/ 7 h 33"/>
                <a:gd name="T46" fmla="*/ 12 w 46"/>
                <a:gd name="T47" fmla="*/ 19 h 33"/>
                <a:gd name="T48" fmla="*/ 24 w 46"/>
                <a:gd name="T49" fmla="*/ 30 h 33"/>
                <a:gd name="T50" fmla="*/ 35 w 46"/>
                <a:gd name="T51" fmla="*/ 19 h 33"/>
                <a:gd name="T52" fmla="*/ 24 w 46"/>
                <a:gd name="T53" fmla="*/ 7 h 33"/>
                <a:gd name="T54" fmla="*/ 31 w 46"/>
                <a:gd name="T55" fmla="*/ 19 h 33"/>
                <a:gd name="T56" fmla="*/ 24 w 46"/>
                <a:gd name="T57" fmla="*/ 11 h 33"/>
                <a:gd name="T58" fmla="*/ 16 w 46"/>
                <a:gd name="T59" fmla="*/ 19 h 33"/>
                <a:gd name="T60" fmla="*/ 24 w 46"/>
                <a:gd name="T61" fmla="*/ 26 h 33"/>
                <a:gd name="T62" fmla="*/ 31 w 46"/>
                <a:gd name="T63" fmla="*/ 19 h 33"/>
                <a:gd name="T64" fmla="*/ 24 w 46"/>
                <a:gd name="T65" fmla="*/ 10 h 33"/>
                <a:gd name="T66" fmla="*/ 14 w 46"/>
                <a:gd name="T67" fmla="*/ 19 h 33"/>
                <a:gd name="T68" fmla="*/ 24 w 46"/>
                <a:gd name="T69" fmla="*/ 28 h 33"/>
                <a:gd name="T70" fmla="*/ 33 w 46"/>
                <a:gd name="T71" fmla="*/ 19 h 33"/>
                <a:gd name="T72" fmla="*/ 24 w 46"/>
                <a:gd name="T73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" h="33">
                  <a:moveTo>
                    <a:pt x="5" y="4"/>
                  </a:move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"/>
                    <a:pt x="28" y="0"/>
                    <a:pt x="29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4" y="4"/>
                    <a:pt x="46" y="6"/>
                    <a:pt x="46" y="9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31"/>
                    <a:pt x="44" y="33"/>
                    <a:pt x="41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6"/>
                    <a:pt x="2" y="4"/>
                    <a:pt x="5" y="4"/>
                  </a:cubicBezTo>
                  <a:close/>
                  <a:moveTo>
                    <a:pt x="30" y="4"/>
                  </a:move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4"/>
                    <a:pt x="30" y="4"/>
                    <a:pt x="30" y="4"/>
                  </a:cubicBezTo>
                  <a:close/>
                  <a:moveTo>
                    <a:pt x="24" y="7"/>
                  </a:moveTo>
                  <a:cubicBezTo>
                    <a:pt x="17" y="7"/>
                    <a:pt x="12" y="12"/>
                    <a:pt x="12" y="19"/>
                  </a:cubicBezTo>
                  <a:cubicBezTo>
                    <a:pt x="12" y="25"/>
                    <a:pt x="17" y="30"/>
                    <a:pt x="24" y="30"/>
                  </a:cubicBezTo>
                  <a:cubicBezTo>
                    <a:pt x="30" y="30"/>
                    <a:pt x="35" y="25"/>
                    <a:pt x="35" y="19"/>
                  </a:cubicBezTo>
                  <a:cubicBezTo>
                    <a:pt x="35" y="12"/>
                    <a:pt x="30" y="7"/>
                    <a:pt x="24" y="7"/>
                  </a:cubicBezTo>
                  <a:close/>
                  <a:moveTo>
                    <a:pt x="31" y="19"/>
                  </a:moveTo>
                  <a:cubicBezTo>
                    <a:pt x="31" y="15"/>
                    <a:pt x="28" y="11"/>
                    <a:pt x="24" y="11"/>
                  </a:cubicBezTo>
                  <a:cubicBezTo>
                    <a:pt x="19" y="11"/>
                    <a:pt x="16" y="15"/>
                    <a:pt x="16" y="19"/>
                  </a:cubicBezTo>
                  <a:cubicBezTo>
                    <a:pt x="16" y="23"/>
                    <a:pt x="19" y="26"/>
                    <a:pt x="24" y="26"/>
                  </a:cubicBezTo>
                  <a:cubicBezTo>
                    <a:pt x="28" y="26"/>
                    <a:pt x="31" y="23"/>
                    <a:pt x="31" y="19"/>
                  </a:cubicBezTo>
                  <a:close/>
                  <a:moveTo>
                    <a:pt x="24" y="10"/>
                  </a:moveTo>
                  <a:cubicBezTo>
                    <a:pt x="18" y="10"/>
                    <a:pt x="14" y="14"/>
                    <a:pt x="14" y="19"/>
                  </a:cubicBezTo>
                  <a:cubicBezTo>
                    <a:pt x="14" y="24"/>
                    <a:pt x="18" y="28"/>
                    <a:pt x="24" y="28"/>
                  </a:cubicBezTo>
                  <a:cubicBezTo>
                    <a:pt x="29" y="28"/>
                    <a:pt x="33" y="24"/>
                    <a:pt x="33" y="19"/>
                  </a:cubicBezTo>
                  <a:cubicBezTo>
                    <a:pt x="33" y="14"/>
                    <a:pt x="29" y="10"/>
                    <a:pt x="24" y="1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419600" y="3816678"/>
            <a:ext cx="405744" cy="405744"/>
            <a:chOff x="6985656" y="2485165"/>
            <a:chExt cx="405744" cy="405744"/>
          </a:xfrm>
        </p:grpSpPr>
        <p:sp>
          <p:nvSpPr>
            <p:cNvPr id="45" name="Oval 44"/>
            <p:cNvSpPr/>
            <p:nvPr/>
          </p:nvSpPr>
          <p:spPr>
            <a:xfrm>
              <a:off x="6985656" y="2485165"/>
              <a:ext cx="405744" cy="405744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7091726" y="2602950"/>
              <a:ext cx="193604" cy="170174"/>
            </a:xfrm>
            <a:custGeom>
              <a:avLst/>
              <a:gdLst>
                <a:gd name="T0" fmla="*/ 176 w 471"/>
                <a:gd name="T1" fmla="*/ 154 h 414"/>
                <a:gd name="T2" fmla="*/ 247 w 471"/>
                <a:gd name="T3" fmla="*/ 177 h 414"/>
                <a:gd name="T4" fmla="*/ 318 w 471"/>
                <a:gd name="T5" fmla="*/ 94 h 414"/>
                <a:gd name="T6" fmla="*/ 329 w 471"/>
                <a:gd name="T7" fmla="*/ 83 h 414"/>
                <a:gd name="T8" fmla="*/ 377 w 471"/>
                <a:gd name="T9" fmla="*/ 118 h 414"/>
                <a:gd name="T10" fmla="*/ 377 w 471"/>
                <a:gd name="T11" fmla="*/ 59 h 414"/>
                <a:gd name="T12" fmla="*/ 377 w 471"/>
                <a:gd name="T13" fmla="*/ 0 h 414"/>
                <a:gd name="T14" fmla="*/ 318 w 471"/>
                <a:gd name="T15" fmla="*/ 12 h 414"/>
                <a:gd name="T16" fmla="*/ 259 w 471"/>
                <a:gd name="T17" fmla="*/ 23 h 414"/>
                <a:gd name="T18" fmla="*/ 306 w 471"/>
                <a:gd name="T19" fmla="*/ 71 h 414"/>
                <a:gd name="T20" fmla="*/ 235 w 471"/>
                <a:gd name="T21" fmla="*/ 142 h 414"/>
                <a:gd name="T22" fmla="*/ 165 w 471"/>
                <a:gd name="T23" fmla="*/ 118 h 414"/>
                <a:gd name="T24" fmla="*/ 118 w 471"/>
                <a:gd name="T25" fmla="*/ 201 h 414"/>
                <a:gd name="T26" fmla="*/ 47 w 471"/>
                <a:gd name="T27" fmla="*/ 177 h 414"/>
                <a:gd name="T28" fmla="*/ 12 w 471"/>
                <a:gd name="T29" fmla="*/ 284 h 414"/>
                <a:gd name="T30" fmla="*/ 0 w 471"/>
                <a:gd name="T31" fmla="*/ 307 h 414"/>
                <a:gd name="T32" fmla="*/ 23 w 471"/>
                <a:gd name="T33" fmla="*/ 319 h 414"/>
                <a:gd name="T34" fmla="*/ 59 w 471"/>
                <a:gd name="T35" fmla="*/ 213 h 414"/>
                <a:gd name="T36" fmla="*/ 129 w 471"/>
                <a:gd name="T37" fmla="*/ 236 h 414"/>
                <a:gd name="T38" fmla="*/ 176 w 471"/>
                <a:gd name="T39" fmla="*/ 154 h 414"/>
                <a:gd name="T40" fmla="*/ 176 w 471"/>
                <a:gd name="T41" fmla="*/ 154 h 414"/>
                <a:gd name="T42" fmla="*/ 141 w 471"/>
                <a:gd name="T43" fmla="*/ 414 h 414"/>
                <a:gd name="T44" fmla="*/ 141 w 471"/>
                <a:gd name="T45" fmla="*/ 319 h 414"/>
                <a:gd name="T46" fmla="*/ 82 w 471"/>
                <a:gd name="T47" fmla="*/ 319 h 414"/>
                <a:gd name="T48" fmla="*/ 82 w 471"/>
                <a:gd name="T49" fmla="*/ 414 h 414"/>
                <a:gd name="T50" fmla="*/ 141 w 471"/>
                <a:gd name="T51" fmla="*/ 414 h 414"/>
                <a:gd name="T52" fmla="*/ 141 w 471"/>
                <a:gd name="T53" fmla="*/ 414 h 414"/>
                <a:gd name="T54" fmla="*/ 223 w 471"/>
                <a:gd name="T55" fmla="*/ 414 h 414"/>
                <a:gd name="T56" fmla="*/ 165 w 471"/>
                <a:gd name="T57" fmla="*/ 414 h 414"/>
                <a:gd name="T58" fmla="*/ 165 w 471"/>
                <a:gd name="T59" fmla="*/ 284 h 414"/>
                <a:gd name="T60" fmla="*/ 223 w 471"/>
                <a:gd name="T61" fmla="*/ 284 h 414"/>
                <a:gd name="T62" fmla="*/ 223 w 471"/>
                <a:gd name="T63" fmla="*/ 414 h 414"/>
                <a:gd name="T64" fmla="*/ 223 w 471"/>
                <a:gd name="T65" fmla="*/ 414 h 414"/>
                <a:gd name="T66" fmla="*/ 306 w 471"/>
                <a:gd name="T67" fmla="*/ 414 h 414"/>
                <a:gd name="T68" fmla="*/ 247 w 471"/>
                <a:gd name="T69" fmla="*/ 414 h 414"/>
                <a:gd name="T70" fmla="*/ 247 w 471"/>
                <a:gd name="T71" fmla="*/ 236 h 414"/>
                <a:gd name="T72" fmla="*/ 306 w 471"/>
                <a:gd name="T73" fmla="*/ 236 h 414"/>
                <a:gd name="T74" fmla="*/ 306 w 471"/>
                <a:gd name="T75" fmla="*/ 414 h 414"/>
                <a:gd name="T76" fmla="*/ 306 w 471"/>
                <a:gd name="T77" fmla="*/ 414 h 414"/>
                <a:gd name="T78" fmla="*/ 388 w 471"/>
                <a:gd name="T79" fmla="*/ 414 h 414"/>
                <a:gd name="T80" fmla="*/ 329 w 471"/>
                <a:gd name="T81" fmla="*/ 414 h 414"/>
                <a:gd name="T82" fmla="*/ 329 w 471"/>
                <a:gd name="T83" fmla="*/ 189 h 414"/>
                <a:gd name="T84" fmla="*/ 388 w 471"/>
                <a:gd name="T85" fmla="*/ 189 h 414"/>
                <a:gd name="T86" fmla="*/ 388 w 471"/>
                <a:gd name="T87" fmla="*/ 414 h 414"/>
                <a:gd name="T88" fmla="*/ 388 w 471"/>
                <a:gd name="T89" fmla="*/ 414 h 414"/>
                <a:gd name="T90" fmla="*/ 412 w 471"/>
                <a:gd name="T91" fmla="*/ 130 h 414"/>
                <a:gd name="T92" fmla="*/ 412 w 471"/>
                <a:gd name="T93" fmla="*/ 414 h 414"/>
                <a:gd name="T94" fmla="*/ 471 w 471"/>
                <a:gd name="T95" fmla="*/ 414 h 414"/>
                <a:gd name="T96" fmla="*/ 471 w 471"/>
                <a:gd name="T97" fmla="*/ 130 h 414"/>
                <a:gd name="T98" fmla="*/ 412 w 471"/>
                <a:gd name="T99" fmla="*/ 13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1" h="414">
                  <a:moveTo>
                    <a:pt x="176" y="154"/>
                  </a:moveTo>
                  <a:lnTo>
                    <a:pt x="247" y="177"/>
                  </a:lnTo>
                  <a:lnTo>
                    <a:pt x="318" y="94"/>
                  </a:lnTo>
                  <a:lnTo>
                    <a:pt x="329" y="83"/>
                  </a:lnTo>
                  <a:lnTo>
                    <a:pt x="377" y="118"/>
                  </a:lnTo>
                  <a:lnTo>
                    <a:pt x="377" y="59"/>
                  </a:lnTo>
                  <a:lnTo>
                    <a:pt x="377" y="0"/>
                  </a:lnTo>
                  <a:lnTo>
                    <a:pt x="318" y="12"/>
                  </a:lnTo>
                  <a:lnTo>
                    <a:pt x="259" y="23"/>
                  </a:lnTo>
                  <a:lnTo>
                    <a:pt x="306" y="71"/>
                  </a:lnTo>
                  <a:lnTo>
                    <a:pt x="235" y="142"/>
                  </a:lnTo>
                  <a:lnTo>
                    <a:pt x="165" y="118"/>
                  </a:lnTo>
                  <a:lnTo>
                    <a:pt x="118" y="201"/>
                  </a:lnTo>
                  <a:lnTo>
                    <a:pt x="47" y="177"/>
                  </a:lnTo>
                  <a:lnTo>
                    <a:pt x="12" y="284"/>
                  </a:lnTo>
                  <a:lnTo>
                    <a:pt x="0" y="307"/>
                  </a:lnTo>
                  <a:lnTo>
                    <a:pt x="23" y="319"/>
                  </a:lnTo>
                  <a:lnTo>
                    <a:pt x="59" y="213"/>
                  </a:lnTo>
                  <a:lnTo>
                    <a:pt x="129" y="236"/>
                  </a:lnTo>
                  <a:lnTo>
                    <a:pt x="176" y="154"/>
                  </a:lnTo>
                  <a:lnTo>
                    <a:pt x="176" y="154"/>
                  </a:lnTo>
                  <a:close/>
                  <a:moveTo>
                    <a:pt x="141" y="414"/>
                  </a:moveTo>
                  <a:lnTo>
                    <a:pt x="141" y="319"/>
                  </a:lnTo>
                  <a:lnTo>
                    <a:pt x="82" y="319"/>
                  </a:lnTo>
                  <a:lnTo>
                    <a:pt x="82" y="414"/>
                  </a:lnTo>
                  <a:lnTo>
                    <a:pt x="141" y="414"/>
                  </a:lnTo>
                  <a:lnTo>
                    <a:pt x="141" y="414"/>
                  </a:lnTo>
                  <a:close/>
                  <a:moveTo>
                    <a:pt x="223" y="414"/>
                  </a:moveTo>
                  <a:lnTo>
                    <a:pt x="165" y="414"/>
                  </a:lnTo>
                  <a:lnTo>
                    <a:pt x="165" y="284"/>
                  </a:lnTo>
                  <a:lnTo>
                    <a:pt x="223" y="284"/>
                  </a:lnTo>
                  <a:lnTo>
                    <a:pt x="223" y="414"/>
                  </a:lnTo>
                  <a:lnTo>
                    <a:pt x="223" y="414"/>
                  </a:lnTo>
                  <a:close/>
                  <a:moveTo>
                    <a:pt x="306" y="414"/>
                  </a:moveTo>
                  <a:lnTo>
                    <a:pt x="247" y="414"/>
                  </a:lnTo>
                  <a:lnTo>
                    <a:pt x="247" y="236"/>
                  </a:lnTo>
                  <a:lnTo>
                    <a:pt x="306" y="236"/>
                  </a:lnTo>
                  <a:lnTo>
                    <a:pt x="306" y="414"/>
                  </a:lnTo>
                  <a:lnTo>
                    <a:pt x="306" y="414"/>
                  </a:lnTo>
                  <a:close/>
                  <a:moveTo>
                    <a:pt x="388" y="414"/>
                  </a:moveTo>
                  <a:lnTo>
                    <a:pt x="329" y="414"/>
                  </a:lnTo>
                  <a:lnTo>
                    <a:pt x="329" y="189"/>
                  </a:lnTo>
                  <a:lnTo>
                    <a:pt x="388" y="189"/>
                  </a:lnTo>
                  <a:lnTo>
                    <a:pt x="388" y="414"/>
                  </a:lnTo>
                  <a:lnTo>
                    <a:pt x="388" y="414"/>
                  </a:lnTo>
                  <a:close/>
                  <a:moveTo>
                    <a:pt x="412" y="130"/>
                  </a:moveTo>
                  <a:lnTo>
                    <a:pt x="412" y="414"/>
                  </a:lnTo>
                  <a:lnTo>
                    <a:pt x="471" y="414"/>
                  </a:lnTo>
                  <a:lnTo>
                    <a:pt x="471" y="130"/>
                  </a:lnTo>
                  <a:lnTo>
                    <a:pt x="412" y="13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928366" y="1805285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21250" y="1635739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PRINT DESIGN </a:t>
            </a: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(40%)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28366" y="2531746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21250" y="236220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AUDIO COMPOSE </a:t>
            </a: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(30%)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28366" y="3242904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921250" y="3073358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PHOTOGRAPHY</a:t>
            </a:r>
            <a:r>
              <a:rPr lang="en-US" sz="900" b="1" dirty="0" smtClean="0">
                <a:solidFill>
                  <a:srgbClr val="FFC000"/>
                </a:solidFill>
                <a:latin typeface="Lato" pitchFamily="34" charset="0"/>
              </a:rPr>
              <a:t> </a:t>
            </a: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(20%)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928366" y="3954125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921250" y="3784579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ONLINE MARKETING </a:t>
            </a: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(10%)</a:t>
            </a:r>
            <a:endParaRPr lang="en-US" sz="900" b="1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4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 uiExpand="1">
        <p:bldSub>
          <a:bldChart bld="category"/>
        </p:bldSub>
      </p:bldGraphic>
      <p:bldP spid="64" grpId="0" animBg="1"/>
      <p:bldP spid="27" grpId="0"/>
      <p:bldP spid="28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1668780" y="1579362"/>
            <a:ext cx="5806440" cy="2057400"/>
            <a:chOff x="1668780" y="1579362"/>
            <a:chExt cx="5806440" cy="2057400"/>
          </a:xfrm>
        </p:grpSpPr>
        <p:sp>
          <p:nvSpPr>
            <p:cNvPr id="51" name="Rounded Rectangle 50"/>
            <p:cNvSpPr/>
            <p:nvPr/>
          </p:nvSpPr>
          <p:spPr>
            <a:xfrm>
              <a:off x="7155180" y="1579362"/>
              <a:ext cx="320040" cy="2057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5783580" y="1579362"/>
              <a:ext cx="320040" cy="2057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1668780" y="1579362"/>
              <a:ext cx="320040" cy="2057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3040380" y="1579362"/>
              <a:ext cx="320040" cy="2057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4411980" y="1579362"/>
              <a:ext cx="320040" cy="2057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3040380" y="2112762"/>
            <a:ext cx="320040" cy="15240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411980" y="2341362"/>
            <a:ext cx="320040" cy="12954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5783580" y="1807962"/>
            <a:ext cx="320040" cy="18288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7155180" y="1579362"/>
            <a:ext cx="320040" cy="20574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1668780" y="1807962"/>
            <a:ext cx="320040" cy="18288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DATA ANALYZING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48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371600" y="3179562"/>
            <a:ext cx="914400" cy="9144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2012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743200" y="3179562"/>
            <a:ext cx="914400" cy="9144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2013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114800" y="3179562"/>
            <a:ext cx="914400" cy="9144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2014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5486400" y="3179562"/>
            <a:ext cx="914400" cy="9144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2015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6858000" y="3179562"/>
            <a:ext cx="914400" cy="914400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2016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143000" y="4170162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AUDIO MARKETING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514600" y="4170162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SOCIAL MEDIA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886200" y="4170162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MOBILE MARKETING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257800" y="4170162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SALES PROMOTION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629400" y="4170162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VISUAL MARKETING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409700" y="1886844"/>
            <a:ext cx="838200" cy="22994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 Light" pitchFamily="34" charset="0"/>
              </a:rPr>
              <a:t>80%</a:t>
            </a:r>
            <a:endParaRPr lang="en-US" sz="900" dirty="0">
              <a:latin typeface="Lato Light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781300" y="2191644"/>
            <a:ext cx="838200" cy="22994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 Light" pitchFamily="34" charset="0"/>
              </a:rPr>
              <a:t>60%</a:t>
            </a:r>
            <a:endParaRPr lang="en-US" sz="900" dirty="0">
              <a:latin typeface="Lato Light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152900" y="2418009"/>
            <a:ext cx="838200" cy="22994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 Light" pitchFamily="34" charset="0"/>
              </a:rPr>
              <a:t>50%</a:t>
            </a:r>
            <a:endParaRPr lang="en-US" sz="900" dirty="0">
              <a:latin typeface="Lato Light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524500" y="1886844"/>
            <a:ext cx="838200" cy="22994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 Light" pitchFamily="34" charset="0"/>
              </a:rPr>
              <a:t>80%</a:t>
            </a:r>
            <a:endParaRPr lang="en-US" sz="900" dirty="0">
              <a:latin typeface="Lato Light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96100" y="1657350"/>
            <a:ext cx="838200" cy="22994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latin typeface="Lato Light" pitchFamily="34" charset="0"/>
              </a:rPr>
              <a:t>100%</a:t>
            </a:r>
            <a:endParaRPr lang="en-US" sz="900" dirty="0">
              <a:latin typeface="Lato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6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2" grpId="0" animBg="1"/>
      <p:bldP spid="25" grpId="0"/>
      <p:bldP spid="26" grpId="0"/>
      <p:bldP spid="37" grpId="0" animBg="1"/>
      <p:bldP spid="38" grpId="0" animBg="1"/>
      <p:bldP spid="39" grpId="0" animBg="1"/>
      <p:bldP spid="40" grpId="0" animBg="1"/>
      <p:bldP spid="41" grpId="0" animBg="1"/>
      <p:bldP spid="52" grpId="0"/>
      <p:bldP spid="53" grpId="0"/>
      <p:bldP spid="54" grpId="0"/>
      <p:bldP spid="55" grpId="0"/>
      <p:bldP spid="56" grpId="0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668780" y="1858716"/>
            <a:ext cx="5806440" cy="2133600"/>
            <a:chOff x="1668780" y="1885950"/>
            <a:chExt cx="5806440" cy="2133600"/>
          </a:xfrm>
        </p:grpSpPr>
        <p:sp>
          <p:nvSpPr>
            <p:cNvPr id="33" name="Rounded Rectangle 32"/>
            <p:cNvSpPr/>
            <p:nvPr/>
          </p:nvSpPr>
          <p:spPr>
            <a:xfrm>
              <a:off x="3040380" y="1885950"/>
              <a:ext cx="320040" cy="2133600"/>
            </a:xfrm>
            <a:prstGeom prst="roundRect">
              <a:avLst/>
            </a:prstGeom>
            <a:pattFill prst="nar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4411980" y="1885950"/>
              <a:ext cx="320040" cy="2133600"/>
            </a:xfrm>
            <a:prstGeom prst="roundRect">
              <a:avLst/>
            </a:prstGeom>
            <a:pattFill prst="nar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5783580" y="1885950"/>
              <a:ext cx="320040" cy="2133600"/>
            </a:xfrm>
            <a:prstGeom prst="roundRect">
              <a:avLst/>
            </a:prstGeom>
            <a:pattFill prst="nar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155180" y="1885950"/>
              <a:ext cx="320040" cy="2133600"/>
            </a:xfrm>
            <a:prstGeom prst="roundRect">
              <a:avLst/>
            </a:prstGeom>
            <a:pattFill prst="nar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1668780" y="1885950"/>
              <a:ext cx="320040" cy="2133600"/>
            </a:xfrm>
            <a:prstGeom prst="roundRect">
              <a:avLst/>
            </a:prstGeom>
            <a:pattFill prst="narHorz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1143000" y="4095303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Lato" pitchFamily="34" charset="0"/>
              </a:rPr>
              <a:t>PRINT TEMPLATE</a:t>
            </a:r>
            <a:endParaRPr lang="en-US" sz="9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514600" y="4095303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Lato" pitchFamily="34" charset="0"/>
              </a:rPr>
              <a:t>PRESENTATION</a:t>
            </a:r>
            <a:endParaRPr lang="en-US" sz="9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886200" y="4095303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Lato" pitchFamily="34" charset="0"/>
              </a:rPr>
              <a:t>WORDPRESS</a:t>
            </a:r>
            <a:endParaRPr lang="en-US" sz="9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257800" y="4095303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Lato" pitchFamily="34" charset="0"/>
              </a:rPr>
              <a:t>PSD TEMPLATE</a:t>
            </a:r>
            <a:endParaRPr lang="en-US" sz="9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629400" y="4095303"/>
            <a:ext cx="1371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Lato" pitchFamily="34" charset="0"/>
              </a:rPr>
              <a:t>3D OBJECT</a:t>
            </a:r>
            <a:endParaRPr lang="en-US" sz="900" dirty="0">
              <a:solidFill>
                <a:schemeClr val="tx1"/>
              </a:solidFill>
              <a:latin typeface="Lat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THE GRAPHIC OF SALES 2014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49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040380" y="2773116"/>
            <a:ext cx="320040" cy="12192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4411980" y="2544516"/>
            <a:ext cx="320040" cy="14478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5783580" y="2087316"/>
            <a:ext cx="320040" cy="19050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7155180" y="3116016"/>
            <a:ext cx="320040" cy="8763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1668780" y="2925516"/>
            <a:ext cx="320040" cy="10668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409700" y="1504950"/>
            <a:ext cx="838200" cy="2299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Lato Light" pitchFamily="34" charset="0"/>
              </a:rPr>
              <a:t>50%</a:t>
            </a:r>
            <a:endParaRPr lang="en-US" sz="12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781300" y="1504950"/>
            <a:ext cx="838200" cy="2299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Lato Light" pitchFamily="34" charset="0"/>
              </a:rPr>
              <a:t>60%</a:t>
            </a:r>
            <a:endParaRPr lang="en-US" sz="12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152900" y="1504950"/>
            <a:ext cx="838200" cy="2299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Lato Light" pitchFamily="34" charset="0"/>
              </a:rPr>
              <a:t>70%</a:t>
            </a:r>
            <a:endParaRPr lang="en-US" sz="12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524500" y="1504950"/>
            <a:ext cx="838200" cy="2299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Lato Light" pitchFamily="34" charset="0"/>
              </a:rPr>
              <a:t>90%</a:t>
            </a:r>
            <a:endParaRPr lang="en-US" sz="12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896100" y="1504950"/>
            <a:ext cx="838200" cy="22994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Lato Light" pitchFamily="34" charset="0"/>
              </a:rPr>
              <a:t>40%</a:t>
            </a:r>
            <a:endParaRPr lang="en-US" sz="1200" dirty="0">
              <a:solidFill>
                <a:schemeClr val="tx1"/>
              </a:solidFill>
              <a:latin typeface="Lato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21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15" grpId="0"/>
      <p:bldP spid="16" grpId="0"/>
      <p:bldP spid="40" grpId="0" animBg="1"/>
      <p:bldP spid="41" grpId="0" animBg="1"/>
      <p:bldP spid="42" grpId="0" animBg="1"/>
      <p:bldP spid="43" grpId="0" animBg="1"/>
      <p:bldP spid="44" grpId="0" animBg="1"/>
      <p:bldP spid="50" grpId="0"/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ABOUT US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05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885950"/>
            <a:ext cx="3429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watee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maulod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alahai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dek</a:t>
            </a:r>
            <a:r>
              <a:rPr lang="en-US" sz="900" dirty="0" smtClean="0">
                <a:latin typeface="Aller Light" pitchFamily="2" charset="0"/>
              </a:rPr>
              <a:t> gam </a:t>
            </a:r>
            <a:r>
              <a:rPr lang="en-US" sz="900" dirty="0" err="1" smtClean="0">
                <a:latin typeface="Aller Light" pitchFamily="2" charset="0"/>
              </a:rPr>
              <a:t>bek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gosip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keugob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beh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desya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teuh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657349"/>
            <a:ext cx="3657600" cy="243744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00600" y="1581150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WELCOME TO OUR AGENCY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2739390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OUR SPECIALIZATION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08550" y="3119438"/>
            <a:ext cx="3321050" cy="975357"/>
            <a:chOff x="4908550" y="3119438"/>
            <a:chExt cx="3321050" cy="975357"/>
          </a:xfrm>
          <a:solidFill>
            <a:schemeClr val="bg1">
              <a:lumMod val="85000"/>
            </a:schemeClr>
          </a:solidFill>
        </p:grpSpPr>
        <p:sp>
          <p:nvSpPr>
            <p:cNvPr id="9" name="Rounded Rectangle 8"/>
            <p:cNvSpPr/>
            <p:nvPr/>
          </p:nvSpPr>
          <p:spPr>
            <a:xfrm>
              <a:off x="4908550" y="3119438"/>
              <a:ext cx="3321050" cy="2095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908550" y="3374707"/>
              <a:ext cx="3321050" cy="2095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908550" y="3629976"/>
              <a:ext cx="3321050" cy="2095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908550" y="3885245"/>
              <a:ext cx="3321050" cy="2095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4908550" y="3119438"/>
            <a:ext cx="2940050" cy="209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50" dirty="0" smtClean="0">
                <a:latin typeface="Lato" pitchFamily="34" charset="0"/>
              </a:rPr>
              <a:t>WEB DESIGN</a:t>
            </a:r>
            <a:endParaRPr lang="en-US" sz="850" dirty="0">
              <a:latin typeface="Lato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08550" y="3374707"/>
            <a:ext cx="3092450" cy="209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50" dirty="0" smtClean="0">
                <a:latin typeface="Lato" pitchFamily="34" charset="0"/>
              </a:rPr>
              <a:t>INTERIOR DESIGN</a:t>
            </a:r>
            <a:endParaRPr lang="en-US" sz="850" dirty="0">
              <a:latin typeface="Lato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908550" y="3629976"/>
            <a:ext cx="2254250" cy="209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50" dirty="0" smtClean="0">
                <a:latin typeface="Lato" pitchFamily="34" charset="0"/>
              </a:rPr>
              <a:t>ONLINE MARKETING</a:t>
            </a:r>
            <a:endParaRPr lang="en-US" sz="850" dirty="0">
              <a:latin typeface="Lato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908550" y="3885244"/>
            <a:ext cx="2863850" cy="209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50" dirty="0" smtClean="0">
                <a:latin typeface="Lato" pitchFamily="34" charset="0"/>
              </a:rPr>
              <a:t>BUILDING CONSTRUCTION</a:t>
            </a:r>
            <a:endParaRPr lang="en-US" sz="850" dirty="0"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50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7" grpId="0"/>
      <p:bldP spid="8" grpId="0"/>
      <p:bldP spid="15" grpId="0" animBg="1"/>
      <p:bldP spid="16" grpId="0" animBg="1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2 BARS GRAPHIC SAMPLE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50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70663" y="1790700"/>
            <a:ext cx="6196962" cy="1981200"/>
            <a:chOff x="1668780" y="1858716"/>
            <a:chExt cx="6196962" cy="2133600"/>
          </a:xfrm>
          <a:solidFill>
            <a:schemeClr val="bg1">
              <a:lumMod val="85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040380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411980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783580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155180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668780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059302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429477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802502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174102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7545702" y="1858716"/>
              <a:ext cx="320040" cy="21336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2840357" y="2114550"/>
            <a:ext cx="320040" cy="16573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4211957" y="2419350"/>
            <a:ext cx="320040" cy="1352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5583557" y="2628900"/>
            <a:ext cx="320040" cy="11430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6955157" y="1885950"/>
            <a:ext cx="320040" cy="18859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468757" y="2781300"/>
            <a:ext cx="320040" cy="9906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1861185" y="2114550"/>
            <a:ext cx="320040" cy="16573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232785" y="2419350"/>
            <a:ext cx="320040" cy="13525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604385" y="2628900"/>
            <a:ext cx="320040" cy="1143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5975985" y="2419350"/>
            <a:ext cx="320040" cy="13525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7347585" y="3200400"/>
            <a:ext cx="320040" cy="5715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470663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858647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80%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840357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80%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228341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213863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601847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585463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973447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957063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90%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345047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468757" y="3838575"/>
            <a:ext cx="71246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2012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838451" y="3838575"/>
            <a:ext cx="71246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2013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211957" y="3838575"/>
            <a:ext cx="71246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2014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585463" y="3838575"/>
            <a:ext cx="71246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2015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955157" y="3838575"/>
            <a:ext cx="712468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2016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3497576" y="4276725"/>
            <a:ext cx="994412" cy="304800"/>
            <a:chOff x="2743200" y="4276725"/>
            <a:chExt cx="994412" cy="304800"/>
          </a:xfrm>
        </p:grpSpPr>
        <p:sp>
          <p:nvSpPr>
            <p:cNvPr id="59" name="Rectangle 58"/>
            <p:cNvSpPr/>
            <p:nvPr/>
          </p:nvSpPr>
          <p:spPr>
            <a:xfrm>
              <a:off x="2743200" y="4396742"/>
              <a:ext cx="78104" cy="781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796540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PRINT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644388" y="4276725"/>
            <a:ext cx="994412" cy="304800"/>
            <a:chOff x="3890012" y="4276725"/>
            <a:chExt cx="994412" cy="304800"/>
          </a:xfrm>
        </p:grpSpPr>
        <p:sp>
          <p:nvSpPr>
            <p:cNvPr id="62" name="Rectangle 61"/>
            <p:cNvSpPr/>
            <p:nvPr/>
          </p:nvSpPr>
          <p:spPr>
            <a:xfrm>
              <a:off x="3890012" y="4396742"/>
              <a:ext cx="78104" cy="7810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943352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570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2" grpId="0" animBg="1"/>
      <p:bldP spid="34" grpId="0" animBg="1"/>
      <p:bldP spid="36" grpId="0" animBg="1"/>
      <p:bldP spid="38" grpId="0"/>
      <p:bldP spid="39" grpId="0"/>
      <p:bldP spid="41" grpId="0"/>
      <p:bldP spid="42" grpId="0"/>
      <p:bldP spid="44" grpId="0"/>
      <p:bldP spid="45" grpId="0"/>
      <p:bldP spid="47" grpId="0"/>
      <p:bldP spid="48" grpId="0"/>
      <p:bldP spid="50" grpId="0"/>
      <p:bldP spid="51" grpId="0"/>
      <p:bldP spid="53" grpId="0"/>
      <p:bldP spid="54" grpId="0"/>
      <p:bldP spid="55" grpId="0"/>
      <p:bldP spid="56" grpId="0"/>
      <p:bldP spid="5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3 BARS GRAPHIC SAMPLE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51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348740" y="1790700"/>
            <a:ext cx="6446520" cy="1981200"/>
            <a:chOff x="1668780" y="1858716"/>
            <a:chExt cx="6446520" cy="2133600"/>
          </a:xfrm>
        </p:grpSpPr>
        <p:sp>
          <p:nvSpPr>
            <p:cNvPr id="5" name="Rounded Rectangle 4"/>
            <p:cNvSpPr/>
            <p:nvPr/>
          </p:nvSpPr>
          <p:spPr>
            <a:xfrm>
              <a:off x="3040380" y="1858716"/>
              <a:ext cx="320040" cy="2133600"/>
            </a:xfrm>
            <a:prstGeom prst="roundRect">
              <a:avLst/>
            </a:prstGeom>
            <a:pattFill prst="narHorz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411980" y="1858716"/>
              <a:ext cx="320040" cy="2133600"/>
            </a:xfrm>
            <a:prstGeom prst="roundRect">
              <a:avLst/>
            </a:prstGeom>
            <a:pattFill prst="narHorz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783580" y="1858716"/>
              <a:ext cx="320040" cy="2133600"/>
            </a:xfrm>
            <a:prstGeom prst="roundRect">
              <a:avLst/>
            </a:prstGeom>
            <a:pattFill prst="narHorz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7155180" y="1858716"/>
              <a:ext cx="320040" cy="2133600"/>
            </a:xfrm>
            <a:prstGeom prst="roundRect">
              <a:avLst/>
            </a:prstGeom>
            <a:pattFill prst="narHorz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668780" y="1858716"/>
              <a:ext cx="320040" cy="2133600"/>
            </a:xfrm>
            <a:prstGeom prst="roundRect">
              <a:avLst/>
            </a:prstGeom>
            <a:pattFill prst="narHorz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988820" y="1858716"/>
              <a:ext cx="320040" cy="2133600"/>
            </a:xfrm>
            <a:prstGeom prst="roundRect">
              <a:avLst/>
            </a:prstGeom>
            <a:pattFill prst="narHorz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308860" y="1858716"/>
              <a:ext cx="320040" cy="2133600"/>
            </a:xfrm>
            <a:prstGeom prst="roundRect">
              <a:avLst/>
            </a:prstGeom>
            <a:pattFill prst="narHorz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3360420" y="1858716"/>
              <a:ext cx="320040" cy="2133600"/>
            </a:xfrm>
            <a:prstGeom prst="roundRect">
              <a:avLst/>
            </a:prstGeom>
            <a:pattFill prst="narHorz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680460" y="1858716"/>
              <a:ext cx="320040" cy="2133600"/>
            </a:xfrm>
            <a:prstGeom prst="roundRect">
              <a:avLst/>
            </a:prstGeom>
            <a:pattFill prst="narHorz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4732020" y="1858716"/>
              <a:ext cx="320040" cy="2133600"/>
            </a:xfrm>
            <a:prstGeom prst="roundRect">
              <a:avLst/>
            </a:prstGeom>
            <a:pattFill prst="narHorz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5052060" y="1858716"/>
              <a:ext cx="320040" cy="2133600"/>
            </a:xfrm>
            <a:prstGeom prst="roundRect">
              <a:avLst/>
            </a:prstGeom>
            <a:pattFill prst="narHorz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103620" y="1858716"/>
              <a:ext cx="320040" cy="2133600"/>
            </a:xfrm>
            <a:prstGeom prst="roundRect">
              <a:avLst/>
            </a:prstGeom>
            <a:pattFill prst="narHorz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423660" y="1858716"/>
              <a:ext cx="320040" cy="2133600"/>
            </a:xfrm>
            <a:prstGeom prst="roundRect">
              <a:avLst/>
            </a:prstGeom>
            <a:pattFill prst="narHorz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475220" y="1858716"/>
              <a:ext cx="320040" cy="2133600"/>
            </a:xfrm>
            <a:prstGeom prst="roundRect">
              <a:avLst/>
            </a:prstGeom>
            <a:pattFill prst="narHorz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795260" y="1858716"/>
              <a:ext cx="320040" cy="2133600"/>
            </a:xfrm>
            <a:prstGeom prst="roundRect">
              <a:avLst/>
            </a:prstGeom>
            <a:pattFill prst="narHorz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718434" y="2114550"/>
            <a:ext cx="320040" cy="16573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4090034" y="2419350"/>
            <a:ext cx="320040" cy="13525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5461634" y="2628900"/>
            <a:ext cx="320040" cy="11430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6833234" y="1885950"/>
            <a:ext cx="320040" cy="18859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1346834" y="2781300"/>
            <a:ext cx="320040" cy="9906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1666874" y="2114550"/>
            <a:ext cx="320040" cy="16573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86914" y="2419350"/>
            <a:ext cx="320040" cy="135255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3038474" y="2419350"/>
            <a:ext cx="320040" cy="13525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3358514" y="2628900"/>
            <a:ext cx="320040" cy="11430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4410074" y="2628900"/>
            <a:ext cx="320040" cy="1143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4730114" y="2628900"/>
            <a:ext cx="320040" cy="11430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5781674" y="2419350"/>
            <a:ext cx="320040" cy="135255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6101714" y="2114550"/>
            <a:ext cx="320040" cy="165735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7153274" y="3200400"/>
            <a:ext cx="320040" cy="5715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7473314" y="2419350"/>
            <a:ext cx="320040" cy="135255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34874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66687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80%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98882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71843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80%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036568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35851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09194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41007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73202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6354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55%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78167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10362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80%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83514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90%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153274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7475220" y="1457325"/>
            <a:ext cx="320040" cy="2286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65%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346834" y="3838575"/>
            <a:ext cx="96012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2012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2716528" y="3838575"/>
            <a:ext cx="96012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2013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4090034" y="3838575"/>
            <a:ext cx="96012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2014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463540" y="3838575"/>
            <a:ext cx="96012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2015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833234" y="3838575"/>
            <a:ext cx="96012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2016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2743200" y="4276725"/>
            <a:ext cx="994412" cy="304800"/>
            <a:chOff x="2743200" y="4276725"/>
            <a:chExt cx="994412" cy="304800"/>
          </a:xfrm>
        </p:grpSpPr>
        <p:sp>
          <p:nvSpPr>
            <p:cNvPr id="94" name="Rectangle 93"/>
            <p:cNvSpPr/>
            <p:nvPr/>
          </p:nvSpPr>
          <p:spPr>
            <a:xfrm>
              <a:off x="2743200" y="4396742"/>
              <a:ext cx="78104" cy="781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796540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PRINT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890012" y="4276725"/>
            <a:ext cx="994412" cy="304800"/>
            <a:chOff x="3890012" y="4276725"/>
            <a:chExt cx="994412" cy="304800"/>
          </a:xfrm>
        </p:grpSpPr>
        <p:sp>
          <p:nvSpPr>
            <p:cNvPr id="96" name="Rectangle 95"/>
            <p:cNvSpPr/>
            <p:nvPr/>
          </p:nvSpPr>
          <p:spPr>
            <a:xfrm>
              <a:off x="3890012" y="4396742"/>
              <a:ext cx="78104" cy="7810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943352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950460" y="4276725"/>
            <a:ext cx="1530352" cy="304800"/>
            <a:chOff x="4950460" y="4276725"/>
            <a:chExt cx="1530352" cy="304800"/>
          </a:xfrm>
        </p:grpSpPr>
        <p:sp>
          <p:nvSpPr>
            <p:cNvPr id="98" name="Rectangle 97"/>
            <p:cNvSpPr/>
            <p:nvPr/>
          </p:nvSpPr>
          <p:spPr>
            <a:xfrm>
              <a:off x="4950460" y="4396742"/>
              <a:ext cx="78104" cy="7810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003799" y="4276725"/>
              <a:ext cx="1477013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PRESENTATION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93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39" grpId="0"/>
      <p:bldP spid="56" grpId="0"/>
      <p:bldP spid="57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" name="Group 1104"/>
          <p:cNvGrpSpPr/>
          <p:nvPr/>
        </p:nvGrpSpPr>
        <p:grpSpPr>
          <a:xfrm>
            <a:off x="1105696" y="1352550"/>
            <a:ext cx="4390566" cy="2617377"/>
            <a:chOff x="1105696" y="1352550"/>
            <a:chExt cx="4390566" cy="2617377"/>
          </a:xfrm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4770402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close/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close/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close/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close/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close/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close/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4770402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4227908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close/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close/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close/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close/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close/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close/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4227908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 noEditPoints="1"/>
            </p:cNvSpPr>
            <p:nvPr/>
          </p:nvSpPr>
          <p:spPr bwMode="auto">
            <a:xfrm>
              <a:off x="3673926" y="1397226"/>
              <a:ext cx="11489" cy="2171252"/>
            </a:xfrm>
            <a:custGeom>
              <a:avLst/>
              <a:gdLst>
                <a:gd name="T0" fmla="*/ 9 w 9"/>
                <a:gd name="T1" fmla="*/ 1465 h 1701"/>
                <a:gd name="T2" fmla="*/ 0 w 9"/>
                <a:gd name="T3" fmla="*/ 1465 h 1701"/>
                <a:gd name="T4" fmla="*/ 0 w 9"/>
                <a:gd name="T5" fmla="*/ 1701 h 1701"/>
                <a:gd name="T6" fmla="*/ 9 w 9"/>
                <a:gd name="T7" fmla="*/ 1701 h 1701"/>
                <a:gd name="T8" fmla="*/ 9 w 9"/>
                <a:gd name="T9" fmla="*/ 1465 h 1701"/>
                <a:gd name="T10" fmla="*/ 9 w 9"/>
                <a:gd name="T11" fmla="*/ 1229 h 1701"/>
                <a:gd name="T12" fmla="*/ 0 w 9"/>
                <a:gd name="T13" fmla="*/ 1229 h 1701"/>
                <a:gd name="T14" fmla="*/ 0 w 9"/>
                <a:gd name="T15" fmla="*/ 1455 h 1701"/>
                <a:gd name="T16" fmla="*/ 9 w 9"/>
                <a:gd name="T17" fmla="*/ 1455 h 1701"/>
                <a:gd name="T18" fmla="*/ 9 w 9"/>
                <a:gd name="T19" fmla="*/ 1229 h 1701"/>
                <a:gd name="T20" fmla="*/ 9 w 9"/>
                <a:gd name="T21" fmla="*/ 983 h 1701"/>
                <a:gd name="T22" fmla="*/ 0 w 9"/>
                <a:gd name="T23" fmla="*/ 983 h 1701"/>
                <a:gd name="T24" fmla="*/ 0 w 9"/>
                <a:gd name="T25" fmla="*/ 1219 h 1701"/>
                <a:gd name="T26" fmla="*/ 9 w 9"/>
                <a:gd name="T27" fmla="*/ 1219 h 1701"/>
                <a:gd name="T28" fmla="*/ 9 w 9"/>
                <a:gd name="T29" fmla="*/ 983 h 1701"/>
                <a:gd name="T30" fmla="*/ 9 w 9"/>
                <a:gd name="T31" fmla="*/ 737 h 1701"/>
                <a:gd name="T32" fmla="*/ 0 w 9"/>
                <a:gd name="T33" fmla="*/ 737 h 1701"/>
                <a:gd name="T34" fmla="*/ 0 w 9"/>
                <a:gd name="T35" fmla="*/ 973 h 1701"/>
                <a:gd name="T36" fmla="*/ 9 w 9"/>
                <a:gd name="T37" fmla="*/ 973 h 1701"/>
                <a:gd name="T38" fmla="*/ 9 w 9"/>
                <a:gd name="T39" fmla="*/ 737 h 1701"/>
                <a:gd name="T40" fmla="*/ 9 w 9"/>
                <a:gd name="T41" fmla="*/ 491 h 1701"/>
                <a:gd name="T42" fmla="*/ 0 w 9"/>
                <a:gd name="T43" fmla="*/ 491 h 1701"/>
                <a:gd name="T44" fmla="*/ 0 w 9"/>
                <a:gd name="T45" fmla="*/ 728 h 1701"/>
                <a:gd name="T46" fmla="*/ 9 w 9"/>
                <a:gd name="T47" fmla="*/ 728 h 1701"/>
                <a:gd name="T48" fmla="*/ 9 w 9"/>
                <a:gd name="T49" fmla="*/ 491 h 1701"/>
                <a:gd name="T50" fmla="*/ 9 w 9"/>
                <a:gd name="T51" fmla="*/ 255 h 1701"/>
                <a:gd name="T52" fmla="*/ 0 w 9"/>
                <a:gd name="T53" fmla="*/ 255 h 1701"/>
                <a:gd name="T54" fmla="*/ 0 w 9"/>
                <a:gd name="T55" fmla="*/ 482 h 1701"/>
                <a:gd name="T56" fmla="*/ 9 w 9"/>
                <a:gd name="T57" fmla="*/ 482 h 1701"/>
                <a:gd name="T58" fmla="*/ 9 w 9"/>
                <a:gd name="T59" fmla="*/ 255 h 1701"/>
                <a:gd name="T60" fmla="*/ 9 w 9"/>
                <a:gd name="T61" fmla="*/ 0 h 1701"/>
                <a:gd name="T62" fmla="*/ 0 w 9"/>
                <a:gd name="T63" fmla="*/ 0 h 1701"/>
                <a:gd name="T64" fmla="*/ 0 w 9"/>
                <a:gd name="T65" fmla="*/ 246 h 1701"/>
                <a:gd name="T66" fmla="*/ 9 w 9"/>
                <a:gd name="T67" fmla="*/ 246 h 1701"/>
                <a:gd name="T68" fmla="*/ 9 w 9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1701">
                  <a:moveTo>
                    <a:pt x="9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9" y="1701"/>
                  </a:lnTo>
                  <a:lnTo>
                    <a:pt x="9" y="1465"/>
                  </a:lnTo>
                  <a:close/>
                  <a:moveTo>
                    <a:pt x="9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9" y="1455"/>
                  </a:lnTo>
                  <a:lnTo>
                    <a:pt x="9" y="1229"/>
                  </a:lnTo>
                  <a:close/>
                  <a:moveTo>
                    <a:pt x="9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9" y="1219"/>
                  </a:lnTo>
                  <a:lnTo>
                    <a:pt x="9" y="983"/>
                  </a:lnTo>
                  <a:close/>
                  <a:moveTo>
                    <a:pt x="9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9" y="973"/>
                  </a:lnTo>
                  <a:lnTo>
                    <a:pt x="9" y="737"/>
                  </a:lnTo>
                  <a:close/>
                  <a:moveTo>
                    <a:pt x="9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9" y="728"/>
                  </a:lnTo>
                  <a:lnTo>
                    <a:pt x="9" y="491"/>
                  </a:lnTo>
                  <a:close/>
                  <a:moveTo>
                    <a:pt x="9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9" y="482"/>
                  </a:lnTo>
                  <a:lnTo>
                    <a:pt x="9" y="255"/>
                  </a:lnTo>
                  <a:close/>
                  <a:moveTo>
                    <a:pt x="9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9" y="24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 noEditPoints="1"/>
            </p:cNvSpPr>
            <p:nvPr/>
          </p:nvSpPr>
          <p:spPr bwMode="auto">
            <a:xfrm>
              <a:off x="3673926" y="1397226"/>
              <a:ext cx="11489" cy="2171252"/>
            </a:xfrm>
            <a:custGeom>
              <a:avLst/>
              <a:gdLst>
                <a:gd name="T0" fmla="*/ 9 w 9"/>
                <a:gd name="T1" fmla="*/ 1465 h 1701"/>
                <a:gd name="T2" fmla="*/ 0 w 9"/>
                <a:gd name="T3" fmla="*/ 1465 h 1701"/>
                <a:gd name="T4" fmla="*/ 0 w 9"/>
                <a:gd name="T5" fmla="*/ 1701 h 1701"/>
                <a:gd name="T6" fmla="*/ 9 w 9"/>
                <a:gd name="T7" fmla="*/ 1701 h 1701"/>
                <a:gd name="T8" fmla="*/ 9 w 9"/>
                <a:gd name="T9" fmla="*/ 1465 h 1701"/>
                <a:gd name="T10" fmla="*/ 9 w 9"/>
                <a:gd name="T11" fmla="*/ 1229 h 1701"/>
                <a:gd name="T12" fmla="*/ 0 w 9"/>
                <a:gd name="T13" fmla="*/ 1229 h 1701"/>
                <a:gd name="T14" fmla="*/ 0 w 9"/>
                <a:gd name="T15" fmla="*/ 1455 h 1701"/>
                <a:gd name="T16" fmla="*/ 9 w 9"/>
                <a:gd name="T17" fmla="*/ 1455 h 1701"/>
                <a:gd name="T18" fmla="*/ 9 w 9"/>
                <a:gd name="T19" fmla="*/ 1229 h 1701"/>
                <a:gd name="T20" fmla="*/ 9 w 9"/>
                <a:gd name="T21" fmla="*/ 983 h 1701"/>
                <a:gd name="T22" fmla="*/ 0 w 9"/>
                <a:gd name="T23" fmla="*/ 983 h 1701"/>
                <a:gd name="T24" fmla="*/ 0 w 9"/>
                <a:gd name="T25" fmla="*/ 1219 h 1701"/>
                <a:gd name="T26" fmla="*/ 9 w 9"/>
                <a:gd name="T27" fmla="*/ 1219 h 1701"/>
                <a:gd name="T28" fmla="*/ 9 w 9"/>
                <a:gd name="T29" fmla="*/ 983 h 1701"/>
                <a:gd name="T30" fmla="*/ 9 w 9"/>
                <a:gd name="T31" fmla="*/ 737 h 1701"/>
                <a:gd name="T32" fmla="*/ 0 w 9"/>
                <a:gd name="T33" fmla="*/ 737 h 1701"/>
                <a:gd name="T34" fmla="*/ 0 w 9"/>
                <a:gd name="T35" fmla="*/ 973 h 1701"/>
                <a:gd name="T36" fmla="*/ 9 w 9"/>
                <a:gd name="T37" fmla="*/ 973 h 1701"/>
                <a:gd name="T38" fmla="*/ 9 w 9"/>
                <a:gd name="T39" fmla="*/ 737 h 1701"/>
                <a:gd name="T40" fmla="*/ 9 w 9"/>
                <a:gd name="T41" fmla="*/ 491 h 1701"/>
                <a:gd name="T42" fmla="*/ 0 w 9"/>
                <a:gd name="T43" fmla="*/ 491 h 1701"/>
                <a:gd name="T44" fmla="*/ 0 w 9"/>
                <a:gd name="T45" fmla="*/ 728 h 1701"/>
                <a:gd name="T46" fmla="*/ 9 w 9"/>
                <a:gd name="T47" fmla="*/ 728 h 1701"/>
                <a:gd name="T48" fmla="*/ 9 w 9"/>
                <a:gd name="T49" fmla="*/ 491 h 1701"/>
                <a:gd name="T50" fmla="*/ 9 w 9"/>
                <a:gd name="T51" fmla="*/ 255 h 1701"/>
                <a:gd name="T52" fmla="*/ 0 w 9"/>
                <a:gd name="T53" fmla="*/ 255 h 1701"/>
                <a:gd name="T54" fmla="*/ 0 w 9"/>
                <a:gd name="T55" fmla="*/ 482 h 1701"/>
                <a:gd name="T56" fmla="*/ 9 w 9"/>
                <a:gd name="T57" fmla="*/ 482 h 1701"/>
                <a:gd name="T58" fmla="*/ 9 w 9"/>
                <a:gd name="T59" fmla="*/ 255 h 1701"/>
                <a:gd name="T60" fmla="*/ 9 w 9"/>
                <a:gd name="T61" fmla="*/ 0 h 1701"/>
                <a:gd name="T62" fmla="*/ 0 w 9"/>
                <a:gd name="T63" fmla="*/ 0 h 1701"/>
                <a:gd name="T64" fmla="*/ 0 w 9"/>
                <a:gd name="T65" fmla="*/ 246 h 1701"/>
                <a:gd name="T66" fmla="*/ 9 w 9"/>
                <a:gd name="T67" fmla="*/ 246 h 1701"/>
                <a:gd name="T68" fmla="*/ 9 w 9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1701">
                  <a:moveTo>
                    <a:pt x="9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9" y="1701"/>
                  </a:lnTo>
                  <a:lnTo>
                    <a:pt x="9" y="1465"/>
                  </a:lnTo>
                  <a:moveTo>
                    <a:pt x="9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9" y="1455"/>
                  </a:lnTo>
                  <a:lnTo>
                    <a:pt x="9" y="1229"/>
                  </a:lnTo>
                  <a:moveTo>
                    <a:pt x="9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9" y="1219"/>
                  </a:lnTo>
                  <a:lnTo>
                    <a:pt x="9" y="983"/>
                  </a:lnTo>
                  <a:moveTo>
                    <a:pt x="9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9" y="973"/>
                  </a:lnTo>
                  <a:lnTo>
                    <a:pt x="9" y="737"/>
                  </a:lnTo>
                  <a:moveTo>
                    <a:pt x="9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9" y="728"/>
                  </a:lnTo>
                  <a:lnTo>
                    <a:pt x="9" y="491"/>
                  </a:lnTo>
                  <a:moveTo>
                    <a:pt x="9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9" y="482"/>
                  </a:lnTo>
                  <a:lnTo>
                    <a:pt x="9" y="255"/>
                  </a:lnTo>
                  <a:moveTo>
                    <a:pt x="9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9" y="24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2564685" y="1397226"/>
              <a:ext cx="11489" cy="2171252"/>
            </a:xfrm>
            <a:custGeom>
              <a:avLst/>
              <a:gdLst>
                <a:gd name="T0" fmla="*/ 9 w 9"/>
                <a:gd name="T1" fmla="*/ 1465 h 1701"/>
                <a:gd name="T2" fmla="*/ 0 w 9"/>
                <a:gd name="T3" fmla="*/ 1465 h 1701"/>
                <a:gd name="T4" fmla="*/ 0 w 9"/>
                <a:gd name="T5" fmla="*/ 1701 h 1701"/>
                <a:gd name="T6" fmla="*/ 9 w 9"/>
                <a:gd name="T7" fmla="*/ 1701 h 1701"/>
                <a:gd name="T8" fmla="*/ 9 w 9"/>
                <a:gd name="T9" fmla="*/ 1465 h 1701"/>
                <a:gd name="T10" fmla="*/ 9 w 9"/>
                <a:gd name="T11" fmla="*/ 1229 h 1701"/>
                <a:gd name="T12" fmla="*/ 0 w 9"/>
                <a:gd name="T13" fmla="*/ 1229 h 1701"/>
                <a:gd name="T14" fmla="*/ 0 w 9"/>
                <a:gd name="T15" fmla="*/ 1455 h 1701"/>
                <a:gd name="T16" fmla="*/ 9 w 9"/>
                <a:gd name="T17" fmla="*/ 1455 h 1701"/>
                <a:gd name="T18" fmla="*/ 9 w 9"/>
                <a:gd name="T19" fmla="*/ 1229 h 1701"/>
                <a:gd name="T20" fmla="*/ 9 w 9"/>
                <a:gd name="T21" fmla="*/ 983 h 1701"/>
                <a:gd name="T22" fmla="*/ 0 w 9"/>
                <a:gd name="T23" fmla="*/ 983 h 1701"/>
                <a:gd name="T24" fmla="*/ 0 w 9"/>
                <a:gd name="T25" fmla="*/ 1219 h 1701"/>
                <a:gd name="T26" fmla="*/ 9 w 9"/>
                <a:gd name="T27" fmla="*/ 1219 h 1701"/>
                <a:gd name="T28" fmla="*/ 9 w 9"/>
                <a:gd name="T29" fmla="*/ 983 h 1701"/>
                <a:gd name="T30" fmla="*/ 9 w 9"/>
                <a:gd name="T31" fmla="*/ 737 h 1701"/>
                <a:gd name="T32" fmla="*/ 0 w 9"/>
                <a:gd name="T33" fmla="*/ 737 h 1701"/>
                <a:gd name="T34" fmla="*/ 0 w 9"/>
                <a:gd name="T35" fmla="*/ 973 h 1701"/>
                <a:gd name="T36" fmla="*/ 9 w 9"/>
                <a:gd name="T37" fmla="*/ 973 h 1701"/>
                <a:gd name="T38" fmla="*/ 9 w 9"/>
                <a:gd name="T39" fmla="*/ 737 h 1701"/>
                <a:gd name="T40" fmla="*/ 9 w 9"/>
                <a:gd name="T41" fmla="*/ 491 h 1701"/>
                <a:gd name="T42" fmla="*/ 0 w 9"/>
                <a:gd name="T43" fmla="*/ 491 h 1701"/>
                <a:gd name="T44" fmla="*/ 0 w 9"/>
                <a:gd name="T45" fmla="*/ 728 h 1701"/>
                <a:gd name="T46" fmla="*/ 9 w 9"/>
                <a:gd name="T47" fmla="*/ 728 h 1701"/>
                <a:gd name="T48" fmla="*/ 9 w 9"/>
                <a:gd name="T49" fmla="*/ 491 h 1701"/>
                <a:gd name="T50" fmla="*/ 9 w 9"/>
                <a:gd name="T51" fmla="*/ 255 h 1701"/>
                <a:gd name="T52" fmla="*/ 0 w 9"/>
                <a:gd name="T53" fmla="*/ 255 h 1701"/>
                <a:gd name="T54" fmla="*/ 0 w 9"/>
                <a:gd name="T55" fmla="*/ 482 h 1701"/>
                <a:gd name="T56" fmla="*/ 9 w 9"/>
                <a:gd name="T57" fmla="*/ 482 h 1701"/>
                <a:gd name="T58" fmla="*/ 9 w 9"/>
                <a:gd name="T59" fmla="*/ 255 h 1701"/>
                <a:gd name="T60" fmla="*/ 9 w 9"/>
                <a:gd name="T61" fmla="*/ 0 h 1701"/>
                <a:gd name="T62" fmla="*/ 0 w 9"/>
                <a:gd name="T63" fmla="*/ 0 h 1701"/>
                <a:gd name="T64" fmla="*/ 0 w 9"/>
                <a:gd name="T65" fmla="*/ 246 h 1701"/>
                <a:gd name="T66" fmla="*/ 9 w 9"/>
                <a:gd name="T67" fmla="*/ 246 h 1701"/>
                <a:gd name="T68" fmla="*/ 9 w 9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1701">
                  <a:moveTo>
                    <a:pt x="9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9" y="1701"/>
                  </a:lnTo>
                  <a:lnTo>
                    <a:pt x="9" y="1465"/>
                  </a:lnTo>
                  <a:close/>
                  <a:moveTo>
                    <a:pt x="9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9" y="1455"/>
                  </a:lnTo>
                  <a:lnTo>
                    <a:pt x="9" y="1229"/>
                  </a:lnTo>
                  <a:close/>
                  <a:moveTo>
                    <a:pt x="9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9" y="1219"/>
                  </a:lnTo>
                  <a:lnTo>
                    <a:pt x="9" y="983"/>
                  </a:lnTo>
                  <a:close/>
                  <a:moveTo>
                    <a:pt x="9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9" y="973"/>
                  </a:lnTo>
                  <a:lnTo>
                    <a:pt x="9" y="737"/>
                  </a:lnTo>
                  <a:close/>
                  <a:moveTo>
                    <a:pt x="9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9" y="728"/>
                  </a:lnTo>
                  <a:lnTo>
                    <a:pt x="9" y="491"/>
                  </a:lnTo>
                  <a:close/>
                  <a:moveTo>
                    <a:pt x="9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9" y="482"/>
                  </a:lnTo>
                  <a:lnTo>
                    <a:pt x="9" y="255"/>
                  </a:lnTo>
                  <a:close/>
                  <a:moveTo>
                    <a:pt x="9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9" y="24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 noEditPoints="1"/>
            </p:cNvSpPr>
            <p:nvPr/>
          </p:nvSpPr>
          <p:spPr bwMode="auto">
            <a:xfrm>
              <a:off x="2564685" y="1397226"/>
              <a:ext cx="11489" cy="2171252"/>
            </a:xfrm>
            <a:custGeom>
              <a:avLst/>
              <a:gdLst>
                <a:gd name="T0" fmla="*/ 9 w 9"/>
                <a:gd name="T1" fmla="*/ 1465 h 1701"/>
                <a:gd name="T2" fmla="*/ 0 w 9"/>
                <a:gd name="T3" fmla="*/ 1465 h 1701"/>
                <a:gd name="T4" fmla="*/ 0 w 9"/>
                <a:gd name="T5" fmla="*/ 1701 h 1701"/>
                <a:gd name="T6" fmla="*/ 9 w 9"/>
                <a:gd name="T7" fmla="*/ 1701 h 1701"/>
                <a:gd name="T8" fmla="*/ 9 w 9"/>
                <a:gd name="T9" fmla="*/ 1465 h 1701"/>
                <a:gd name="T10" fmla="*/ 9 w 9"/>
                <a:gd name="T11" fmla="*/ 1229 h 1701"/>
                <a:gd name="T12" fmla="*/ 0 w 9"/>
                <a:gd name="T13" fmla="*/ 1229 h 1701"/>
                <a:gd name="T14" fmla="*/ 0 w 9"/>
                <a:gd name="T15" fmla="*/ 1455 h 1701"/>
                <a:gd name="T16" fmla="*/ 9 w 9"/>
                <a:gd name="T17" fmla="*/ 1455 h 1701"/>
                <a:gd name="T18" fmla="*/ 9 w 9"/>
                <a:gd name="T19" fmla="*/ 1229 h 1701"/>
                <a:gd name="T20" fmla="*/ 9 w 9"/>
                <a:gd name="T21" fmla="*/ 983 h 1701"/>
                <a:gd name="T22" fmla="*/ 0 w 9"/>
                <a:gd name="T23" fmla="*/ 983 h 1701"/>
                <a:gd name="T24" fmla="*/ 0 w 9"/>
                <a:gd name="T25" fmla="*/ 1219 h 1701"/>
                <a:gd name="T26" fmla="*/ 9 w 9"/>
                <a:gd name="T27" fmla="*/ 1219 h 1701"/>
                <a:gd name="T28" fmla="*/ 9 w 9"/>
                <a:gd name="T29" fmla="*/ 983 h 1701"/>
                <a:gd name="T30" fmla="*/ 9 w 9"/>
                <a:gd name="T31" fmla="*/ 737 h 1701"/>
                <a:gd name="T32" fmla="*/ 0 w 9"/>
                <a:gd name="T33" fmla="*/ 737 h 1701"/>
                <a:gd name="T34" fmla="*/ 0 w 9"/>
                <a:gd name="T35" fmla="*/ 973 h 1701"/>
                <a:gd name="T36" fmla="*/ 9 w 9"/>
                <a:gd name="T37" fmla="*/ 973 h 1701"/>
                <a:gd name="T38" fmla="*/ 9 w 9"/>
                <a:gd name="T39" fmla="*/ 737 h 1701"/>
                <a:gd name="T40" fmla="*/ 9 w 9"/>
                <a:gd name="T41" fmla="*/ 491 h 1701"/>
                <a:gd name="T42" fmla="*/ 0 w 9"/>
                <a:gd name="T43" fmla="*/ 491 h 1701"/>
                <a:gd name="T44" fmla="*/ 0 w 9"/>
                <a:gd name="T45" fmla="*/ 728 h 1701"/>
                <a:gd name="T46" fmla="*/ 9 w 9"/>
                <a:gd name="T47" fmla="*/ 728 h 1701"/>
                <a:gd name="T48" fmla="*/ 9 w 9"/>
                <a:gd name="T49" fmla="*/ 491 h 1701"/>
                <a:gd name="T50" fmla="*/ 9 w 9"/>
                <a:gd name="T51" fmla="*/ 255 h 1701"/>
                <a:gd name="T52" fmla="*/ 0 w 9"/>
                <a:gd name="T53" fmla="*/ 255 h 1701"/>
                <a:gd name="T54" fmla="*/ 0 w 9"/>
                <a:gd name="T55" fmla="*/ 482 h 1701"/>
                <a:gd name="T56" fmla="*/ 9 w 9"/>
                <a:gd name="T57" fmla="*/ 482 h 1701"/>
                <a:gd name="T58" fmla="*/ 9 w 9"/>
                <a:gd name="T59" fmla="*/ 255 h 1701"/>
                <a:gd name="T60" fmla="*/ 9 w 9"/>
                <a:gd name="T61" fmla="*/ 0 h 1701"/>
                <a:gd name="T62" fmla="*/ 0 w 9"/>
                <a:gd name="T63" fmla="*/ 0 h 1701"/>
                <a:gd name="T64" fmla="*/ 0 w 9"/>
                <a:gd name="T65" fmla="*/ 246 h 1701"/>
                <a:gd name="T66" fmla="*/ 9 w 9"/>
                <a:gd name="T67" fmla="*/ 246 h 1701"/>
                <a:gd name="T68" fmla="*/ 9 w 9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1701">
                  <a:moveTo>
                    <a:pt x="9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9" y="1701"/>
                  </a:lnTo>
                  <a:lnTo>
                    <a:pt x="9" y="1465"/>
                  </a:lnTo>
                  <a:moveTo>
                    <a:pt x="9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9" y="1455"/>
                  </a:lnTo>
                  <a:lnTo>
                    <a:pt x="9" y="1229"/>
                  </a:lnTo>
                  <a:moveTo>
                    <a:pt x="9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9" y="1219"/>
                  </a:lnTo>
                  <a:lnTo>
                    <a:pt x="9" y="983"/>
                  </a:lnTo>
                  <a:moveTo>
                    <a:pt x="9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9" y="973"/>
                  </a:lnTo>
                  <a:lnTo>
                    <a:pt x="9" y="737"/>
                  </a:lnTo>
                  <a:moveTo>
                    <a:pt x="9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9" y="728"/>
                  </a:lnTo>
                  <a:lnTo>
                    <a:pt x="9" y="491"/>
                  </a:lnTo>
                  <a:moveTo>
                    <a:pt x="9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9" y="482"/>
                  </a:lnTo>
                  <a:lnTo>
                    <a:pt x="9" y="255"/>
                  </a:lnTo>
                  <a:moveTo>
                    <a:pt x="9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9" y="24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 noEditPoints="1"/>
            </p:cNvSpPr>
            <p:nvPr/>
          </p:nvSpPr>
          <p:spPr bwMode="auto">
            <a:xfrm>
              <a:off x="3118667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close/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close/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close/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close/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close/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close/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 noEditPoints="1"/>
            </p:cNvSpPr>
            <p:nvPr/>
          </p:nvSpPr>
          <p:spPr bwMode="auto">
            <a:xfrm>
              <a:off x="3118667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 noEditPoints="1"/>
            </p:cNvSpPr>
            <p:nvPr/>
          </p:nvSpPr>
          <p:spPr bwMode="auto">
            <a:xfrm>
              <a:off x="2020915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close/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close/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close/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close/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close/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close/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 noEditPoints="1"/>
            </p:cNvSpPr>
            <p:nvPr/>
          </p:nvSpPr>
          <p:spPr bwMode="auto">
            <a:xfrm>
              <a:off x="2020915" y="1397226"/>
              <a:ext cx="12765" cy="2171252"/>
            </a:xfrm>
            <a:custGeom>
              <a:avLst/>
              <a:gdLst>
                <a:gd name="T0" fmla="*/ 10 w 10"/>
                <a:gd name="T1" fmla="*/ 1465 h 1701"/>
                <a:gd name="T2" fmla="*/ 0 w 10"/>
                <a:gd name="T3" fmla="*/ 1465 h 1701"/>
                <a:gd name="T4" fmla="*/ 0 w 10"/>
                <a:gd name="T5" fmla="*/ 1701 h 1701"/>
                <a:gd name="T6" fmla="*/ 10 w 10"/>
                <a:gd name="T7" fmla="*/ 1701 h 1701"/>
                <a:gd name="T8" fmla="*/ 10 w 10"/>
                <a:gd name="T9" fmla="*/ 1465 h 1701"/>
                <a:gd name="T10" fmla="*/ 10 w 10"/>
                <a:gd name="T11" fmla="*/ 1229 h 1701"/>
                <a:gd name="T12" fmla="*/ 0 w 10"/>
                <a:gd name="T13" fmla="*/ 1229 h 1701"/>
                <a:gd name="T14" fmla="*/ 0 w 10"/>
                <a:gd name="T15" fmla="*/ 1455 h 1701"/>
                <a:gd name="T16" fmla="*/ 10 w 10"/>
                <a:gd name="T17" fmla="*/ 1455 h 1701"/>
                <a:gd name="T18" fmla="*/ 10 w 10"/>
                <a:gd name="T19" fmla="*/ 1229 h 1701"/>
                <a:gd name="T20" fmla="*/ 10 w 10"/>
                <a:gd name="T21" fmla="*/ 983 h 1701"/>
                <a:gd name="T22" fmla="*/ 0 w 10"/>
                <a:gd name="T23" fmla="*/ 983 h 1701"/>
                <a:gd name="T24" fmla="*/ 0 w 10"/>
                <a:gd name="T25" fmla="*/ 1219 h 1701"/>
                <a:gd name="T26" fmla="*/ 10 w 10"/>
                <a:gd name="T27" fmla="*/ 1219 h 1701"/>
                <a:gd name="T28" fmla="*/ 10 w 10"/>
                <a:gd name="T29" fmla="*/ 983 h 1701"/>
                <a:gd name="T30" fmla="*/ 10 w 10"/>
                <a:gd name="T31" fmla="*/ 737 h 1701"/>
                <a:gd name="T32" fmla="*/ 0 w 10"/>
                <a:gd name="T33" fmla="*/ 737 h 1701"/>
                <a:gd name="T34" fmla="*/ 0 w 10"/>
                <a:gd name="T35" fmla="*/ 973 h 1701"/>
                <a:gd name="T36" fmla="*/ 10 w 10"/>
                <a:gd name="T37" fmla="*/ 973 h 1701"/>
                <a:gd name="T38" fmla="*/ 10 w 10"/>
                <a:gd name="T39" fmla="*/ 737 h 1701"/>
                <a:gd name="T40" fmla="*/ 10 w 10"/>
                <a:gd name="T41" fmla="*/ 491 h 1701"/>
                <a:gd name="T42" fmla="*/ 0 w 10"/>
                <a:gd name="T43" fmla="*/ 491 h 1701"/>
                <a:gd name="T44" fmla="*/ 0 w 10"/>
                <a:gd name="T45" fmla="*/ 728 h 1701"/>
                <a:gd name="T46" fmla="*/ 10 w 10"/>
                <a:gd name="T47" fmla="*/ 728 h 1701"/>
                <a:gd name="T48" fmla="*/ 10 w 10"/>
                <a:gd name="T49" fmla="*/ 491 h 1701"/>
                <a:gd name="T50" fmla="*/ 10 w 10"/>
                <a:gd name="T51" fmla="*/ 255 h 1701"/>
                <a:gd name="T52" fmla="*/ 0 w 10"/>
                <a:gd name="T53" fmla="*/ 255 h 1701"/>
                <a:gd name="T54" fmla="*/ 0 w 10"/>
                <a:gd name="T55" fmla="*/ 482 h 1701"/>
                <a:gd name="T56" fmla="*/ 10 w 10"/>
                <a:gd name="T57" fmla="*/ 482 h 1701"/>
                <a:gd name="T58" fmla="*/ 10 w 10"/>
                <a:gd name="T59" fmla="*/ 255 h 1701"/>
                <a:gd name="T60" fmla="*/ 10 w 10"/>
                <a:gd name="T61" fmla="*/ 0 h 1701"/>
                <a:gd name="T62" fmla="*/ 0 w 10"/>
                <a:gd name="T63" fmla="*/ 0 h 1701"/>
                <a:gd name="T64" fmla="*/ 0 w 10"/>
                <a:gd name="T65" fmla="*/ 246 h 1701"/>
                <a:gd name="T66" fmla="*/ 10 w 10"/>
                <a:gd name="T67" fmla="*/ 246 h 1701"/>
                <a:gd name="T68" fmla="*/ 10 w 10"/>
                <a:gd name="T6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1701">
                  <a:moveTo>
                    <a:pt x="10" y="1465"/>
                  </a:moveTo>
                  <a:lnTo>
                    <a:pt x="0" y="1465"/>
                  </a:lnTo>
                  <a:lnTo>
                    <a:pt x="0" y="1701"/>
                  </a:lnTo>
                  <a:lnTo>
                    <a:pt x="10" y="1701"/>
                  </a:lnTo>
                  <a:lnTo>
                    <a:pt x="10" y="1465"/>
                  </a:lnTo>
                  <a:moveTo>
                    <a:pt x="10" y="1229"/>
                  </a:moveTo>
                  <a:lnTo>
                    <a:pt x="0" y="1229"/>
                  </a:lnTo>
                  <a:lnTo>
                    <a:pt x="0" y="1455"/>
                  </a:lnTo>
                  <a:lnTo>
                    <a:pt x="10" y="1455"/>
                  </a:lnTo>
                  <a:lnTo>
                    <a:pt x="10" y="1229"/>
                  </a:lnTo>
                  <a:moveTo>
                    <a:pt x="10" y="983"/>
                  </a:moveTo>
                  <a:lnTo>
                    <a:pt x="0" y="983"/>
                  </a:lnTo>
                  <a:lnTo>
                    <a:pt x="0" y="1219"/>
                  </a:lnTo>
                  <a:lnTo>
                    <a:pt x="10" y="1219"/>
                  </a:lnTo>
                  <a:lnTo>
                    <a:pt x="10" y="983"/>
                  </a:lnTo>
                  <a:moveTo>
                    <a:pt x="10" y="737"/>
                  </a:moveTo>
                  <a:lnTo>
                    <a:pt x="0" y="737"/>
                  </a:lnTo>
                  <a:lnTo>
                    <a:pt x="0" y="973"/>
                  </a:lnTo>
                  <a:lnTo>
                    <a:pt x="10" y="973"/>
                  </a:lnTo>
                  <a:lnTo>
                    <a:pt x="10" y="737"/>
                  </a:lnTo>
                  <a:moveTo>
                    <a:pt x="10" y="491"/>
                  </a:moveTo>
                  <a:lnTo>
                    <a:pt x="0" y="491"/>
                  </a:lnTo>
                  <a:lnTo>
                    <a:pt x="0" y="728"/>
                  </a:lnTo>
                  <a:lnTo>
                    <a:pt x="10" y="728"/>
                  </a:lnTo>
                  <a:lnTo>
                    <a:pt x="10" y="491"/>
                  </a:lnTo>
                  <a:moveTo>
                    <a:pt x="10" y="255"/>
                  </a:moveTo>
                  <a:lnTo>
                    <a:pt x="0" y="255"/>
                  </a:lnTo>
                  <a:lnTo>
                    <a:pt x="0" y="482"/>
                  </a:lnTo>
                  <a:lnTo>
                    <a:pt x="10" y="482"/>
                  </a:lnTo>
                  <a:lnTo>
                    <a:pt x="10" y="255"/>
                  </a:lnTo>
                  <a:moveTo>
                    <a:pt x="10" y="0"/>
                  </a:moveTo>
                  <a:lnTo>
                    <a:pt x="0" y="0"/>
                  </a:lnTo>
                  <a:lnTo>
                    <a:pt x="0" y="246"/>
                  </a:lnTo>
                  <a:lnTo>
                    <a:pt x="10" y="24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478421" y="1711234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478421" y="1711234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478421" y="2012477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478421" y="2012477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478421" y="2326486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478421" y="2326486"/>
              <a:ext cx="3858728" cy="11489"/>
            </a:xfrm>
            <a:custGeom>
              <a:avLst/>
              <a:gdLst>
                <a:gd name="T0" fmla="*/ 3023 w 3023"/>
                <a:gd name="T1" fmla="*/ 0 h 9"/>
                <a:gd name="T2" fmla="*/ 2589 w 3023"/>
                <a:gd name="T3" fmla="*/ 0 h 9"/>
                <a:gd name="T4" fmla="*/ 2579 w 3023"/>
                <a:gd name="T5" fmla="*/ 0 h 9"/>
                <a:gd name="T6" fmla="*/ 2164 w 3023"/>
                <a:gd name="T7" fmla="*/ 0 h 9"/>
                <a:gd name="T8" fmla="*/ 2154 w 3023"/>
                <a:gd name="T9" fmla="*/ 0 h 9"/>
                <a:gd name="T10" fmla="*/ 1729 w 3023"/>
                <a:gd name="T11" fmla="*/ 0 h 9"/>
                <a:gd name="T12" fmla="*/ 1720 w 3023"/>
                <a:gd name="T13" fmla="*/ 0 h 9"/>
                <a:gd name="T14" fmla="*/ 1295 w 3023"/>
                <a:gd name="T15" fmla="*/ 0 h 9"/>
                <a:gd name="T16" fmla="*/ 1285 w 3023"/>
                <a:gd name="T17" fmla="*/ 0 h 9"/>
                <a:gd name="T18" fmla="*/ 860 w 3023"/>
                <a:gd name="T19" fmla="*/ 0 h 9"/>
                <a:gd name="T20" fmla="*/ 851 w 3023"/>
                <a:gd name="T21" fmla="*/ 0 h 9"/>
                <a:gd name="T22" fmla="*/ 435 w 3023"/>
                <a:gd name="T23" fmla="*/ 0 h 9"/>
                <a:gd name="T24" fmla="*/ 425 w 3023"/>
                <a:gd name="T25" fmla="*/ 0 h 9"/>
                <a:gd name="T26" fmla="*/ 0 w 3023"/>
                <a:gd name="T27" fmla="*/ 0 h 9"/>
                <a:gd name="T28" fmla="*/ 0 w 3023"/>
                <a:gd name="T29" fmla="*/ 9 h 9"/>
                <a:gd name="T30" fmla="*/ 425 w 3023"/>
                <a:gd name="T31" fmla="*/ 9 h 9"/>
                <a:gd name="T32" fmla="*/ 435 w 3023"/>
                <a:gd name="T33" fmla="*/ 9 h 9"/>
                <a:gd name="T34" fmla="*/ 851 w 3023"/>
                <a:gd name="T35" fmla="*/ 9 h 9"/>
                <a:gd name="T36" fmla="*/ 860 w 3023"/>
                <a:gd name="T37" fmla="*/ 9 h 9"/>
                <a:gd name="T38" fmla="*/ 1285 w 3023"/>
                <a:gd name="T39" fmla="*/ 9 h 9"/>
                <a:gd name="T40" fmla="*/ 1295 w 3023"/>
                <a:gd name="T41" fmla="*/ 9 h 9"/>
                <a:gd name="T42" fmla="*/ 1720 w 3023"/>
                <a:gd name="T43" fmla="*/ 9 h 9"/>
                <a:gd name="T44" fmla="*/ 1729 w 3023"/>
                <a:gd name="T45" fmla="*/ 9 h 9"/>
                <a:gd name="T46" fmla="*/ 2154 w 3023"/>
                <a:gd name="T47" fmla="*/ 9 h 9"/>
                <a:gd name="T48" fmla="*/ 2164 w 3023"/>
                <a:gd name="T49" fmla="*/ 9 h 9"/>
                <a:gd name="T50" fmla="*/ 2579 w 3023"/>
                <a:gd name="T51" fmla="*/ 9 h 9"/>
                <a:gd name="T52" fmla="*/ 2589 w 3023"/>
                <a:gd name="T53" fmla="*/ 9 h 9"/>
                <a:gd name="T54" fmla="*/ 3023 w 3023"/>
                <a:gd name="T55" fmla="*/ 9 h 9"/>
                <a:gd name="T56" fmla="*/ 3023 w 3023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9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425" y="9"/>
                  </a:lnTo>
                  <a:lnTo>
                    <a:pt x="435" y="9"/>
                  </a:lnTo>
                  <a:lnTo>
                    <a:pt x="851" y="9"/>
                  </a:lnTo>
                  <a:lnTo>
                    <a:pt x="860" y="9"/>
                  </a:lnTo>
                  <a:lnTo>
                    <a:pt x="1285" y="9"/>
                  </a:lnTo>
                  <a:lnTo>
                    <a:pt x="1295" y="9"/>
                  </a:lnTo>
                  <a:lnTo>
                    <a:pt x="1720" y="9"/>
                  </a:lnTo>
                  <a:lnTo>
                    <a:pt x="1729" y="9"/>
                  </a:lnTo>
                  <a:lnTo>
                    <a:pt x="2154" y="9"/>
                  </a:lnTo>
                  <a:lnTo>
                    <a:pt x="2164" y="9"/>
                  </a:lnTo>
                  <a:lnTo>
                    <a:pt x="2579" y="9"/>
                  </a:lnTo>
                  <a:lnTo>
                    <a:pt x="2589" y="9"/>
                  </a:lnTo>
                  <a:lnTo>
                    <a:pt x="3023" y="9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478421" y="2639218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478421" y="2639218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1478421" y="2953226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1478421" y="2953226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1478421" y="3254469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F3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1478421" y="3254469"/>
              <a:ext cx="3858728" cy="12765"/>
            </a:xfrm>
            <a:custGeom>
              <a:avLst/>
              <a:gdLst>
                <a:gd name="T0" fmla="*/ 3023 w 3023"/>
                <a:gd name="T1" fmla="*/ 0 h 10"/>
                <a:gd name="T2" fmla="*/ 2589 w 3023"/>
                <a:gd name="T3" fmla="*/ 0 h 10"/>
                <a:gd name="T4" fmla="*/ 2579 w 3023"/>
                <a:gd name="T5" fmla="*/ 0 h 10"/>
                <a:gd name="T6" fmla="*/ 2164 w 3023"/>
                <a:gd name="T7" fmla="*/ 0 h 10"/>
                <a:gd name="T8" fmla="*/ 2154 w 3023"/>
                <a:gd name="T9" fmla="*/ 0 h 10"/>
                <a:gd name="T10" fmla="*/ 1729 w 3023"/>
                <a:gd name="T11" fmla="*/ 0 h 10"/>
                <a:gd name="T12" fmla="*/ 1720 w 3023"/>
                <a:gd name="T13" fmla="*/ 0 h 10"/>
                <a:gd name="T14" fmla="*/ 1295 w 3023"/>
                <a:gd name="T15" fmla="*/ 0 h 10"/>
                <a:gd name="T16" fmla="*/ 1285 w 3023"/>
                <a:gd name="T17" fmla="*/ 0 h 10"/>
                <a:gd name="T18" fmla="*/ 860 w 3023"/>
                <a:gd name="T19" fmla="*/ 0 h 10"/>
                <a:gd name="T20" fmla="*/ 851 w 3023"/>
                <a:gd name="T21" fmla="*/ 0 h 10"/>
                <a:gd name="T22" fmla="*/ 435 w 3023"/>
                <a:gd name="T23" fmla="*/ 0 h 10"/>
                <a:gd name="T24" fmla="*/ 425 w 3023"/>
                <a:gd name="T25" fmla="*/ 0 h 10"/>
                <a:gd name="T26" fmla="*/ 0 w 3023"/>
                <a:gd name="T27" fmla="*/ 0 h 10"/>
                <a:gd name="T28" fmla="*/ 0 w 3023"/>
                <a:gd name="T29" fmla="*/ 10 h 10"/>
                <a:gd name="T30" fmla="*/ 425 w 3023"/>
                <a:gd name="T31" fmla="*/ 10 h 10"/>
                <a:gd name="T32" fmla="*/ 435 w 3023"/>
                <a:gd name="T33" fmla="*/ 10 h 10"/>
                <a:gd name="T34" fmla="*/ 851 w 3023"/>
                <a:gd name="T35" fmla="*/ 10 h 10"/>
                <a:gd name="T36" fmla="*/ 860 w 3023"/>
                <a:gd name="T37" fmla="*/ 10 h 10"/>
                <a:gd name="T38" fmla="*/ 1285 w 3023"/>
                <a:gd name="T39" fmla="*/ 10 h 10"/>
                <a:gd name="T40" fmla="*/ 1295 w 3023"/>
                <a:gd name="T41" fmla="*/ 10 h 10"/>
                <a:gd name="T42" fmla="*/ 1720 w 3023"/>
                <a:gd name="T43" fmla="*/ 10 h 10"/>
                <a:gd name="T44" fmla="*/ 1729 w 3023"/>
                <a:gd name="T45" fmla="*/ 10 h 10"/>
                <a:gd name="T46" fmla="*/ 2154 w 3023"/>
                <a:gd name="T47" fmla="*/ 10 h 10"/>
                <a:gd name="T48" fmla="*/ 2164 w 3023"/>
                <a:gd name="T49" fmla="*/ 10 h 10"/>
                <a:gd name="T50" fmla="*/ 2579 w 3023"/>
                <a:gd name="T51" fmla="*/ 10 h 10"/>
                <a:gd name="T52" fmla="*/ 2589 w 3023"/>
                <a:gd name="T53" fmla="*/ 10 h 10"/>
                <a:gd name="T54" fmla="*/ 3023 w 3023"/>
                <a:gd name="T55" fmla="*/ 10 h 10"/>
                <a:gd name="T56" fmla="*/ 3023 w 3023"/>
                <a:gd name="T5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23" h="10">
                  <a:moveTo>
                    <a:pt x="3023" y="0"/>
                  </a:moveTo>
                  <a:lnTo>
                    <a:pt x="2589" y="0"/>
                  </a:lnTo>
                  <a:lnTo>
                    <a:pt x="2579" y="0"/>
                  </a:lnTo>
                  <a:lnTo>
                    <a:pt x="2164" y="0"/>
                  </a:lnTo>
                  <a:lnTo>
                    <a:pt x="2154" y="0"/>
                  </a:lnTo>
                  <a:lnTo>
                    <a:pt x="1729" y="0"/>
                  </a:lnTo>
                  <a:lnTo>
                    <a:pt x="1720" y="0"/>
                  </a:lnTo>
                  <a:lnTo>
                    <a:pt x="1295" y="0"/>
                  </a:lnTo>
                  <a:lnTo>
                    <a:pt x="1285" y="0"/>
                  </a:lnTo>
                  <a:lnTo>
                    <a:pt x="860" y="0"/>
                  </a:lnTo>
                  <a:lnTo>
                    <a:pt x="851" y="0"/>
                  </a:lnTo>
                  <a:lnTo>
                    <a:pt x="435" y="0"/>
                  </a:lnTo>
                  <a:lnTo>
                    <a:pt x="42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425" y="10"/>
                  </a:lnTo>
                  <a:lnTo>
                    <a:pt x="435" y="10"/>
                  </a:lnTo>
                  <a:lnTo>
                    <a:pt x="851" y="10"/>
                  </a:lnTo>
                  <a:lnTo>
                    <a:pt x="860" y="10"/>
                  </a:lnTo>
                  <a:lnTo>
                    <a:pt x="1285" y="10"/>
                  </a:lnTo>
                  <a:lnTo>
                    <a:pt x="1295" y="10"/>
                  </a:lnTo>
                  <a:lnTo>
                    <a:pt x="1720" y="10"/>
                  </a:lnTo>
                  <a:lnTo>
                    <a:pt x="1729" y="10"/>
                  </a:lnTo>
                  <a:lnTo>
                    <a:pt x="2154" y="10"/>
                  </a:lnTo>
                  <a:lnTo>
                    <a:pt x="2164" y="10"/>
                  </a:lnTo>
                  <a:lnTo>
                    <a:pt x="2579" y="10"/>
                  </a:lnTo>
                  <a:lnTo>
                    <a:pt x="2589" y="10"/>
                  </a:lnTo>
                  <a:lnTo>
                    <a:pt x="3023" y="10"/>
                  </a:lnTo>
                  <a:lnTo>
                    <a:pt x="30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Freeform 36"/>
            <p:cNvSpPr>
              <a:spLocks/>
            </p:cNvSpPr>
            <p:nvPr/>
          </p:nvSpPr>
          <p:spPr bwMode="auto">
            <a:xfrm>
              <a:off x="1466933" y="1408714"/>
              <a:ext cx="3858728" cy="2172528"/>
            </a:xfrm>
            <a:custGeom>
              <a:avLst/>
              <a:gdLst>
                <a:gd name="T0" fmla="*/ 3023 w 3023"/>
                <a:gd name="T1" fmla="*/ 1692 h 1702"/>
                <a:gd name="T2" fmla="*/ 9 w 3023"/>
                <a:gd name="T3" fmla="*/ 1692 h 1702"/>
                <a:gd name="T4" fmla="*/ 9 w 3023"/>
                <a:gd name="T5" fmla="*/ 0 h 1702"/>
                <a:gd name="T6" fmla="*/ 0 w 3023"/>
                <a:gd name="T7" fmla="*/ 0 h 1702"/>
                <a:gd name="T8" fmla="*/ 0 w 3023"/>
                <a:gd name="T9" fmla="*/ 1702 h 1702"/>
                <a:gd name="T10" fmla="*/ 3023 w 3023"/>
                <a:gd name="T11" fmla="*/ 1702 h 1702"/>
                <a:gd name="T12" fmla="*/ 3023 w 3023"/>
                <a:gd name="T13" fmla="*/ 1692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3" h="1702">
                  <a:moveTo>
                    <a:pt x="3023" y="1692"/>
                  </a:moveTo>
                  <a:lnTo>
                    <a:pt x="9" y="1692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1702"/>
                  </a:lnTo>
                  <a:lnTo>
                    <a:pt x="3023" y="1702"/>
                  </a:lnTo>
                  <a:lnTo>
                    <a:pt x="3023" y="169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Rectangle 40"/>
            <p:cNvSpPr>
              <a:spLocks noChangeArrowheads="1"/>
            </p:cNvSpPr>
            <p:nvPr/>
          </p:nvSpPr>
          <p:spPr bwMode="auto">
            <a:xfrm>
              <a:off x="1274188" y="1397226"/>
              <a:ext cx="84246" cy="11489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Freeform 41"/>
            <p:cNvSpPr>
              <a:spLocks/>
            </p:cNvSpPr>
            <p:nvPr/>
          </p:nvSpPr>
          <p:spPr bwMode="auto">
            <a:xfrm>
              <a:off x="1274188" y="1397226"/>
              <a:ext cx="84246" cy="11489"/>
            </a:xfrm>
            <a:custGeom>
              <a:avLst/>
              <a:gdLst>
                <a:gd name="T0" fmla="*/ 66 w 66"/>
                <a:gd name="T1" fmla="*/ 0 h 9"/>
                <a:gd name="T2" fmla="*/ 0 w 66"/>
                <a:gd name="T3" fmla="*/ 0 h 9"/>
                <a:gd name="T4" fmla="*/ 0 w 66"/>
                <a:gd name="T5" fmla="*/ 9 h 9"/>
                <a:gd name="T6" fmla="*/ 66 w 66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9">
                  <a:moveTo>
                    <a:pt x="66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6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Rectangle 42"/>
            <p:cNvSpPr>
              <a:spLocks noChangeArrowheads="1"/>
            </p:cNvSpPr>
            <p:nvPr/>
          </p:nvSpPr>
          <p:spPr bwMode="auto">
            <a:xfrm>
              <a:off x="1274188" y="1711234"/>
              <a:ext cx="84246" cy="11489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Freeform 43"/>
            <p:cNvSpPr>
              <a:spLocks/>
            </p:cNvSpPr>
            <p:nvPr/>
          </p:nvSpPr>
          <p:spPr bwMode="auto">
            <a:xfrm>
              <a:off x="1274188" y="1711234"/>
              <a:ext cx="84246" cy="11489"/>
            </a:xfrm>
            <a:custGeom>
              <a:avLst/>
              <a:gdLst>
                <a:gd name="T0" fmla="*/ 66 w 66"/>
                <a:gd name="T1" fmla="*/ 0 h 9"/>
                <a:gd name="T2" fmla="*/ 0 w 66"/>
                <a:gd name="T3" fmla="*/ 0 h 9"/>
                <a:gd name="T4" fmla="*/ 0 w 66"/>
                <a:gd name="T5" fmla="*/ 9 h 9"/>
                <a:gd name="T6" fmla="*/ 66 w 66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9">
                  <a:moveTo>
                    <a:pt x="66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6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Rectangle 44"/>
            <p:cNvSpPr>
              <a:spLocks noChangeArrowheads="1"/>
            </p:cNvSpPr>
            <p:nvPr/>
          </p:nvSpPr>
          <p:spPr bwMode="auto">
            <a:xfrm>
              <a:off x="1274188" y="2012477"/>
              <a:ext cx="84246" cy="11489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Freeform 45"/>
            <p:cNvSpPr>
              <a:spLocks/>
            </p:cNvSpPr>
            <p:nvPr/>
          </p:nvSpPr>
          <p:spPr bwMode="auto">
            <a:xfrm>
              <a:off x="1274188" y="2012477"/>
              <a:ext cx="84246" cy="11489"/>
            </a:xfrm>
            <a:custGeom>
              <a:avLst/>
              <a:gdLst>
                <a:gd name="T0" fmla="*/ 66 w 66"/>
                <a:gd name="T1" fmla="*/ 0 h 9"/>
                <a:gd name="T2" fmla="*/ 0 w 66"/>
                <a:gd name="T3" fmla="*/ 0 h 9"/>
                <a:gd name="T4" fmla="*/ 0 w 66"/>
                <a:gd name="T5" fmla="*/ 9 h 9"/>
                <a:gd name="T6" fmla="*/ 66 w 66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9">
                  <a:moveTo>
                    <a:pt x="66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6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Rectangle 46"/>
            <p:cNvSpPr>
              <a:spLocks noChangeArrowheads="1"/>
            </p:cNvSpPr>
            <p:nvPr/>
          </p:nvSpPr>
          <p:spPr bwMode="auto">
            <a:xfrm>
              <a:off x="1274188" y="2326486"/>
              <a:ext cx="84246" cy="11489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47"/>
            <p:cNvSpPr>
              <a:spLocks/>
            </p:cNvSpPr>
            <p:nvPr/>
          </p:nvSpPr>
          <p:spPr bwMode="auto">
            <a:xfrm>
              <a:off x="1274188" y="2326486"/>
              <a:ext cx="84246" cy="11489"/>
            </a:xfrm>
            <a:custGeom>
              <a:avLst/>
              <a:gdLst>
                <a:gd name="T0" fmla="*/ 66 w 66"/>
                <a:gd name="T1" fmla="*/ 0 h 9"/>
                <a:gd name="T2" fmla="*/ 0 w 66"/>
                <a:gd name="T3" fmla="*/ 0 h 9"/>
                <a:gd name="T4" fmla="*/ 0 w 66"/>
                <a:gd name="T5" fmla="*/ 9 h 9"/>
                <a:gd name="T6" fmla="*/ 66 w 66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9">
                  <a:moveTo>
                    <a:pt x="66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6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Rectangle 48"/>
            <p:cNvSpPr>
              <a:spLocks noChangeArrowheads="1"/>
            </p:cNvSpPr>
            <p:nvPr/>
          </p:nvSpPr>
          <p:spPr bwMode="auto">
            <a:xfrm>
              <a:off x="1274188" y="2639218"/>
              <a:ext cx="84246" cy="12765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 49"/>
            <p:cNvSpPr>
              <a:spLocks/>
            </p:cNvSpPr>
            <p:nvPr/>
          </p:nvSpPr>
          <p:spPr bwMode="auto">
            <a:xfrm>
              <a:off x="1274188" y="2639218"/>
              <a:ext cx="84246" cy="12765"/>
            </a:xfrm>
            <a:custGeom>
              <a:avLst/>
              <a:gdLst>
                <a:gd name="T0" fmla="*/ 66 w 66"/>
                <a:gd name="T1" fmla="*/ 0 h 10"/>
                <a:gd name="T2" fmla="*/ 0 w 66"/>
                <a:gd name="T3" fmla="*/ 0 h 10"/>
                <a:gd name="T4" fmla="*/ 0 w 66"/>
                <a:gd name="T5" fmla="*/ 10 h 10"/>
                <a:gd name="T6" fmla="*/ 66 w 6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0">
                  <a:moveTo>
                    <a:pt x="66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6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Rectangle 50"/>
            <p:cNvSpPr>
              <a:spLocks noChangeArrowheads="1"/>
            </p:cNvSpPr>
            <p:nvPr/>
          </p:nvSpPr>
          <p:spPr bwMode="auto">
            <a:xfrm>
              <a:off x="1274188" y="2953226"/>
              <a:ext cx="84246" cy="12765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51"/>
            <p:cNvSpPr>
              <a:spLocks/>
            </p:cNvSpPr>
            <p:nvPr/>
          </p:nvSpPr>
          <p:spPr bwMode="auto">
            <a:xfrm>
              <a:off x="1274188" y="2953226"/>
              <a:ext cx="84246" cy="12765"/>
            </a:xfrm>
            <a:custGeom>
              <a:avLst/>
              <a:gdLst>
                <a:gd name="T0" fmla="*/ 66 w 66"/>
                <a:gd name="T1" fmla="*/ 0 h 10"/>
                <a:gd name="T2" fmla="*/ 0 w 66"/>
                <a:gd name="T3" fmla="*/ 0 h 10"/>
                <a:gd name="T4" fmla="*/ 0 w 66"/>
                <a:gd name="T5" fmla="*/ 10 h 10"/>
                <a:gd name="T6" fmla="*/ 66 w 6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0">
                  <a:moveTo>
                    <a:pt x="66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6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Rectangle 52"/>
            <p:cNvSpPr>
              <a:spLocks noChangeArrowheads="1"/>
            </p:cNvSpPr>
            <p:nvPr/>
          </p:nvSpPr>
          <p:spPr bwMode="auto">
            <a:xfrm>
              <a:off x="1274188" y="3254469"/>
              <a:ext cx="84246" cy="12765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Freeform 53"/>
            <p:cNvSpPr>
              <a:spLocks/>
            </p:cNvSpPr>
            <p:nvPr/>
          </p:nvSpPr>
          <p:spPr bwMode="auto">
            <a:xfrm>
              <a:off x="1274188" y="3254469"/>
              <a:ext cx="84246" cy="12765"/>
            </a:xfrm>
            <a:custGeom>
              <a:avLst/>
              <a:gdLst>
                <a:gd name="T0" fmla="*/ 66 w 66"/>
                <a:gd name="T1" fmla="*/ 0 h 10"/>
                <a:gd name="T2" fmla="*/ 0 w 66"/>
                <a:gd name="T3" fmla="*/ 0 h 10"/>
                <a:gd name="T4" fmla="*/ 0 w 66"/>
                <a:gd name="T5" fmla="*/ 10 h 10"/>
                <a:gd name="T6" fmla="*/ 66 w 6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0">
                  <a:moveTo>
                    <a:pt x="66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6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Rectangle 54"/>
            <p:cNvSpPr>
              <a:spLocks noChangeArrowheads="1"/>
            </p:cNvSpPr>
            <p:nvPr/>
          </p:nvSpPr>
          <p:spPr bwMode="auto">
            <a:xfrm>
              <a:off x="1274188" y="3568478"/>
              <a:ext cx="84246" cy="12765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Freeform 55"/>
            <p:cNvSpPr>
              <a:spLocks/>
            </p:cNvSpPr>
            <p:nvPr/>
          </p:nvSpPr>
          <p:spPr bwMode="auto">
            <a:xfrm>
              <a:off x="1274188" y="3568478"/>
              <a:ext cx="84246" cy="12765"/>
            </a:xfrm>
            <a:custGeom>
              <a:avLst/>
              <a:gdLst>
                <a:gd name="T0" fmla="*/ 66 w 66"/>
                <a:gd name="T1" fmla="*/ 0 h 10"/>
                <a:gd name="T2" fmla="*/ 0 w 66"/>
                <a:gd name="T3" fmla="*/ 0 h 10"/>
                <a:gd name="T4" fmla="*/ 0 w 66"/>
                <a:gd name="T5" fmla="*/ 10 h 10"/>
                <a:gd name="T6" fmla="*/ 66 w 6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0">
                  <a:moveTo>
                    <a:pt x="66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66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Rectangle 56"/>
            <p:cNvSpPr>
              <a:spLocks noChangeArrowheads="1"/>
            </p:cNvSpPr>
            <p:nvPr/>
          </p:nvSpPr>
          <p:spPr bwMode="auto">
            <a:xfrm>
              <a:off x="1491186" y="3701229"/>
              <a:ext cx="11489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Freeform 57"/>
            <p:cNvSpPr>
              <a:spLocks/>
            </p:cNvSpPr>
            <p:nvPr/>
          </p:nvSpPr>
          <p:spPr bwMode="auto">
            <a:xfrm>
              <a:off x="1491186" y="3701229"/>
              <a:ext cx="11489" cy="84246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  <a:gd name="T6" fmla="*/ 9 w 9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Rectangle 58"/>
            <p:cNvSpPr>
              <a:spLocks noChangeArrowheads="1"/>
            </p:cNvSpPr>
            <p:nvPr/>
          </p:nvSpPr>
          <p:spPr bwMode="auto">
            <a:xfrm>
              <a:off x="2033679" y="3701229"/>
              <a:ext cx="11489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 59"/>
            <p:cNvSpPr>
              <a:spLocks/>
            </p:cNvSpPr>
            <p:nvPr/>
          </p:nvSpPr>
          <p:spPr bwMode="auto">
            <a:xfrm>
              <a:off x="2033679" y="3701229"/>
              <a:ext cx="11489" cy="84246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  <a:gd name="T6" fmla="*/ 9 w 9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Rectangle 60"/>
            <p:cNvSpPr>
              <a:spLocks noChangeArrowheads="1"/>
            </p:cNvSpPr>
            <p:nvPr/>
          </p:nvSpPr>
          <p:spPr bwMode="auto">
            <a:xfrm>
              <a:off x="2587661" y="3701229"/>
              <a:ext cx="12765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61"/>
            <p:cNvSpPr>
              <a:spLocks/>
            </p:cNvSpPr>
            <p:nvPr/>
          </p:nvSpPr>
          <p:spPr bwMode="auto">
            <a:xfrm>
              <a:off x="2587661" y="3701229"/>
              <a:ext cx="12765" cy="84246"/>
            </a:xfrm>
            <a:custGeom>
              <a:avLst/>
              <a:gdLst>
                <a:gd name="T0" fmla="*/ 0 w 10"/>
                <a:gd name="T1" fmla="*/ 0 h 66"/>
                <a:gd name="T2" fmla="*/ 0 w 10"/>
                <a:gd name="T3" fmla="*/ 66 h 66"/>
                <a:gd name="T4" fmla="*/ 10 w 10"/>
                <a:gd name="T5" fmla="*/ 66 h 66"/>
                <a:gd name="T6" fmla="*/ 10 w 10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66">
                  <a:moveTo>
                    <a:pt x="0" y="0"/>
                  </a:moveTo>
                  <a:lnTo>
                    <a:pt x="0" y="66"/>
                  </a:lnTo>
                  <a:lnTo>
                    <a:pt x="10" y="6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Rectangle 62"/>
            <p:cNvSpPr>
              <a:spLocks noChangeArrowheads="1"/>
            </p:cNvSpPr>
            <p:nvPr/>
          </p:nvSpPr>
          <p:spPr bwMode="auto">
            <a:xfrm>
              <a:off x="3131432" y="3701229"/>
              <a:ext cx="11489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Freeform 63"/>
            <p:cNvSpPr>
              <a:spLocks/>
            </p:cNvSpPr>
            <p:nvPr/>
          </p:nvSpPr>
          <p:spPr bwMode="auto">
            <a:xfrm>
              <a:off x="3131432" y="3701229"/>
              <a:ext cx="11489" cy="84246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  <a:gd name="T6" fmla="*/ 9 w 9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Rectangle 64"/>
            <p:cNvSpPr>
              <a:spLocks noChangeArrowheads="1"/>
            </p:cNvSpPr>
            <p:nvPr/>
          </p:nvSpPr>
          <p:spPr bwMode="auto">
            <a:xfrm>
              <a:off x="3685414" y="3701229"/>
              <a:ext cx="12765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65"/>
            <p:cNvSpPr>
              <a:spLocks/>
            </p:cNvSpPr>
            <p:nvPr/>
          </p:nvSpPr>
          <p:spPr bwMode="auto">
            <a:xfrm>
              <a:off x="3685414" y="3701229"/>
              <a:ext cx="12765" cy="84246"/>
            </a:xfrm>
            <a:custGeom>
              <a:avLst/>
              <a:gdLst>
                <a:gd name="T0" fmla="*/ 0 w 10"/>
                <a:gd name="T1" fmla="*/ 0 h 66"/>
                <a:gd name="T2" fmla="*/ 0 w 10"/>
                <a:gd name="T3" fmla="*/ 66 h 66"/>
                <a:gd name="T4" fmla="*/ 10 w 10"/>
                <a:gd name="T5" fmla="*/ 66 h 66"/>
                <a:gd name="T6" fmla="*/ 10 w 10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66">
                  <a:moveTo>
                    <a:pt x="0" y="0"/>
                  </a:moveTo>
                  <a:lnTo>
                    <a:pt x="0" y="66"/>
                  </a:lnTo>
                  <a:lnTo>
                    <a:pt x="10" y="6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Rectangle 66"/>
            <p:cNvSpPr>
              <a:spLocks noChangeArrowheads="1"/>
            </p:cNvSpPr>
            <p:nvPr/>
          </p:nvSpPr>
          <p:spPr bwMode="auto">
            <a:xfrm>
              <a:off x="4227908" y="3701229"/>
              <a:ext cx="12765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67"/>
            <p:cNvSpPr>
              <a:spLocks/>
            </p:cNvSpPr>
            <p:nvPr/>
          </p:nvSpPr>
          <p:spPr bwMode="auto">
            <a:xfrm>
              <a:off x="4227908" y="3701229"/>
              <a:ext cx="12765" cy="84246"/>
            </a:xfrm>
            <a:custGeom>
              <a:avLst/>
              <a:gdLst>
                <a:gd name="T0" fmla="*/ 0 w 10"/>
                <a:gd name="T1" fmla="*/ 0 h 66"/>
                <a:gd name="T2" fmla="*/ 0 w 10"/>
                <a:gd name="T3" fmla="*/ 66 h 66"/>
                <a:gd name="T4" fmla="*/ 10 w 10"/>
                <a:gd name="T5" fmla="*/ 66 h 66"/>
                <a:gd name="T6" fmla="*/ 10 w 10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66">
                  <a:moveTo>
                    <a:pt x="0" y="0"/>
                  </a:moveTo>
                  <a:lnTo>
                    <a:pt x="0" y="66"/>
                  </a:lnTo>
                  <a:lnTo>
                    <a:pt x="10" y="6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Rectangle 68"/>
            <p:cNvSpPr>
              <a:spLocks noChangeArrowheads="1"/>
            </p:cNvSpPr>
            <p:nvPr/>
          </p:nvSpPr>
          <p:spPr bwMode="auto">
            <a:xfrm>
              <a:off x="4783166" y="3701229"/>
              <a:ext cx="11489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Freeform 69"/>
            <p:cNvSpPr>
              <a:spLocks/>
            </p:cNvSpPr>
            <p:nvPr/>
          </p:nvSpPr>
          <p:spPr bwMode="auto">
            <a:xfrm>
              <a:off x="4783166" y="3701229"/>
              <a:ext cx="11489" cy="84246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  <a:gd name="T6" fmla="*/ 9 w 9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Rectangle 70"/>
            <p:cNvSpPr>
              <a:spLocks noChangeArrowheads="1"/>
            </p:cNvSpPr>
            <p:nvPr/>
          </p:nvSpPr>
          <p:spPr bwMode="auto">
            <a:xfrm>
              <a:off x="5325660" y="3701229"/>
              <a:ext cx="11489" cy="84246"/>
            </a:xfrm>
            <a:prstGeom prst="rect">
              <a:avLst/>
            </a:prstGeom>
            <a:solidFill>
              <a:srgbClr val="C9C3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Freeform 71"/>
            <p:cNvSpPr>
              <a:spLocks/>
            </p:cNvSpPr>
            <p:nvPr/>
          </p:nvSpPr>
          <p:spPr bwMode="auto">
            <a:xfrm>
              <a:off x="5325660" y="3701229"/>
              <a:ext cx="11489" cy="84246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  <a:gd name="T6" fmla="*/ 9 w 9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Rectangle 72"/>
            <p:cNvSpPr>
              <a:spLocks noChangeArrowheads="1"/>
            </p:cNvSpPr>
            <p:nvPr/>
          </p:nvSpPr>
          <p:spPr bwMode="auto">
            <a:xfrm>
              <a:off x="1105696" y="1352550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70</a:t>
              </a:r>
            </a:p>
          </p:txBody>
        </p:sp>
        <p:sp>
          <p:nvSpPr>
            <p:cNvPr id="1066" name="Rectangle 73"/>
            <p:cNvSpPr>
              <a:spLocks noChangeArrowheads="1"/>
            </p:cNvSpPr>
            <p:nvPr/>
          </p:nvSpPr>
          <p:spPr bwMode="auto">
            <a:xfrm>
              <a:off x="1105696" y="1662728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60</a:t>
              </a:r>
            </a:p>
          </p:txBody>
        </p:sp>
        <p:sp>
          <p:nvSpPr>
            <p:cNvPr id="1067" name="Rectangle 74"/>
            <p:cNvSpPr>
              <a:spLocks noChangeArrowheads="1"/>
            </p:cNvSpPr>
            <p:nvPr/>
          </p:nvSpPr>
          <p:spPr bwMode="auto">
            <a:xfrm>
              <a:off x="1105696" y="1972908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50</a:t>
              </a:r>
            </a:p>
          </p:txBody>
        </p:sp>
        <p:sp>
          <p:nvSpPr>
            <p:cNvPr id="1068" name="Rectangle 75"/>
            <p:cNvSpPr>
              <a:spLocks noChangeArrowheads="1"/>
            </p:cNvSpPr>
            <p:nvPr/>
          </p:nvSpPr>
          <p:spPr bwMode="auto">
            <a:xfrm>
              <a:off x="1105696" y="2283086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40</a:t>
              </a:r>
            </a:p>
          </p:txBody>
        </p:sp>
        <p:sp>
          <p:nvSpPr>
            <p:cNvPr id="1069" name="Rectangle 76"/>
            <p:cNvSpPr>
              <a:spLocks noChangeArrowheads="1"/>
            </p:cNvSpPr>
            <p:nvPr/>
          </p:nvSpPr>
          <p:spPr bwMode="auto">
            <a:xfrm>
              <a:off x="1105696" y="2590712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30</a:t>
              </a:r>
            </a:p>
          </p:txBody>
        </p:sp>
        <p:sp>
          <p:nvSpPr>
            <p:cNvPr id="1070" name="Rectangle 77"/>
            <p:cNvSpPr>
              <a:spLocks noChangeArrowheads="1"/>
            </p:cNvSpPr>
            <p:nvPr/>
          </p:nvSpPr>
          <p:spPr bwMode="auto">
            <a:xfrm>
              <a:off x="1105696" y="2900891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20</a:t>
              </a:r>
            </a:p>
          </p:txBody>
        </p:sp>
        <p:sp>
          <p:nvSpPr>
            <p:cNvPr id="1071" name="Rectangle 78"/>
            <p:cNvSpPr>
              <a:spLocks noChangeArrowheads="1"/>
            </p:cNvSpPr>
            <p:nvPr/>
          </p:nvSpPr>
          <p:spPr bwMode="auto">
            <a:xfrm>
              <a:off x="1105696" y="3211070"/>
              <a:ext cx="108269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1072" name="Rectangle 79"/>
            <p:cNvSpPr>
              <a:spLocks noChangeArrowheads="1"/>
            </p:cNvSpPr>
            <p:nvPr/>
          </p:nvSpPr>
          <p:spPr bwMode="auto">
            <a:xfrm>
              <a:off x="1161860" y="3521248"/>
              <a:ext cx="54135" cy="11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073" name="Rectangle 80"/>
            <p:cNvSpPr>
              <a:spLocks noChangeArrowheads="1"/>
            </p:cNvSpPr>
            <p:nvPr/>
          </p:nvSpPr>
          <p:spPr bwMode="auto">
            <a:xfrm>
              <a:off x="1412046" y="3831428"/>
              <a:ext cx="21640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JAN</a:t>
              </a:r>
            </a:p>
          </p:txBody>
        </p:sp>
        <p:sp>
          <p:nvSpPr>
            <p:cNvPr id="1074" name="Rectangle 81"/>
            <p:cNvSpPr>
              <a:spLocks noChangeArrowheads="1"/>
            </p:cNvSpPr>
            <p:nvPr/>
          </p:nvSpPr>
          <p:spPr bwMode="auto">
            <a:xfrm>
              <a:off x="1959645" y="3831428"/>
              <a:ext cx="20839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FEB</a:t>
              </a:r>
            </a:p>
          </p:txBody>
        </p:sp>
        <p:sp>
          <p:nvSpPr>
            <p:cNvPr id="1075" name="Rectangle 82"/>
            <p:cNvSpPr>
              <a:spLocks noChangeArrowheads="1"/>
            </p:cNvSpPr>
            <p:nvPr/>
          </p:nvSpPr>
          <p:spPr bwMode="auto">
            <a:xfrm>
              <a:off x="2507245" y="3831428"/>
              <a:ext cx="25808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MAR</a:t>
              </a:r>
            </a:p>
          </p:txBody>
        </p:sp>
        <p:sp>
          <p:nvSpPr>
            <p:cNvPr id="1076" name="Rectangle 83"/>
            <p:cNvSpPr>
              <a:spLocks noChangeArrowheads="1"/>
            </p:cNvSpPr>
            <p:nvPr/>
          </p:nvSpPr>
          <p:spPr bwMode="auto">
            <a:xfrm>
              <a:off x="3056121" y="3831428"/>
              <a:ext cx="22281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APR</a:t>
              </a:r>
            </a:p>
          </p:txBody>
        </p:sp>
        <p:sp>
          <p:nvSpPr>
            <p:cNvPr id="1077" name="Rectangle 84"/>
            <p:cNvSpPr>
              <a:spLocks noChangeArrowheads="1"/>
            </p:cNvSpPr>
            <p:nvPr/>
          </p:nvSpPr>
          <p:spPr bwMode="auto">
            <a:xfrm>
              <a:off x="3603721" y="3831428"/>
              <a:ext cx="25648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MAY</a:t>
              </a:r>
            </a:p>
          </p:txBody>
        </p:sp>
        <p:sp>
          <p:nvSpPr>
            <p:cNvPr id="1078" name="Rectangle 85"/>
            <p:cNvSpPr>
              <a:spLocks noChangeArrowheads="1"/>
            </p:cNvSpPr>
            <p:nvPr/>
          </p:nvSpPr>
          <p:spPr bwMode="auto">
            <a:xfrm>
              <a:off x="4151321" y="3831428"/>
              <a:ext cx="22281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JUN</a:t>
              </a:r>
            </a:p>
          </p:txBody>
        </p:sp>
        <p:sp>
          <p:nvSpPr>
            <p:cNvPr id="1079" name="Rectangle 86"/>
            <p:cNvSpPr>
              <a:spLocks noChangeArrowheads="1"/>
            </p:cNvSpPr>
            <p:nvPr/>
          </p:nvSpPr>
          <p:spPr bwMode="auto">
            <a:xfrm>
              <a:off x="4698920" y="3831428"/>
              <a:ext cx="19556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JUL</a:t>
              </a:r>
            </a:p>
          </p:txBody>
        </p:sp>
        <p:sp>
          <p:nvSpPr>
            <p:cNvPr id="1080" name="Rectangle 87"/>
            <p:cNvSpPr>
              <a:spLocks noChangeArrowheads="1"/>
            </p:cNvSpPr>
            <p:nvPr/>
          </p:nvSpPr>
          <p:spPr bwMode="auto">
            <a:xfrm>
              <a:off x="5247796" y="3831428"/>
              <a:ext cx="24846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Lato" pitchFamily="34" charset="0"/>
                  <a:cs typeface="Arial" pitchFamily="34" charset="0"/>
                </a:rPr>
                <a:t>AUG</a:t>
              </a:r>
            </a:p>
          </p:txBody>
        </p:sp>
        <p:sp>
          <p:nvSpPr>
            <p:cNvPr id="1086" name="Oval 93"/>
            <p:cNvSpPr>
              <a:spLocks noChangeArrowheads="1"/>
            </p:cNvSpPr>
            <p:nvPr/>
          </p:nvSpPr>
          <p:spPr bwMode="auto">
            <a:xfrm>
              <a:off x="1982621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Oval 94"/>
            <p:cNvSpPr>
              <a:spLocks noChangeArrowheads="1"/>
            </p:cNvSpPr>
            <p:nvPr/>
          </p:nvSpPr>
          <p:spPr bwMode="auto">
            <a:xfrm>
              <a:off x="3082926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Oval 95"/>
            <p:cNvSpPr>
              <a:spLocks noChangeArrowheads="1"/>
            </p:cNvSpPr>
            <p:nvPr/>
          </p:nvSpPr>
          <p:spPr bwMode="auto">
            <a:xfrm>
              <a:off x="3636908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Oval 96"/>
            <p:cNvSpPr>
              <a:spLocks noChangeArrowheads="1"/>
            </p:cNvSpPr>
            <p:nvPr/>
          </p:nvSpPr>
          <p:spPr bwMode="auto">
            <a:xfrm>
              <a:off x="4189614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0" name="Oval 97"/>
            <p:cNvSpPr>
              <a:spLocks noChangeArrowheads="1"/>
            </p:cNvSpPr>
            <p:nvPr/>
          </p:nvSpPr>
          <p:spPr bwMode="auto">
            <a:xfrm>
              <a:off x="4734661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1" name="Oval 98"/>
            <p:cNvSpPr>
              <a:spLocks noChangeArrowheads="1"/>
            </p:cNvSpPr>
            <p:nvPr/>
          </p:nvSpPr>
          <p:spPr bwMode="auto">
            <a:xfrm>
              <a:off x="2527668" y="3532737"/>
              <a:ext cx="84246" cy="8424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02" name="Group 1101"/>
          <p:cNvGrpSpPr/>
          <p:nvPr/>
        </p:nvGrpSpPr>
        <p:grpSpPr>
          <a:xfrm>
            <a:off x="1459912" y="2048218"/>
            <a:ext cx="3858728" cy="1159023"/>
            <a:chOff x="1460551" y="2048218"/>
            <a:chExt cx="3858728" cy="1159023"/>
          </a:xfrm>
        </p:grpSpPr>
        <p:sp>
          <p:nvSpPr>
            <p:cNvPr id="30" name="Oval 30"/>
            <p:cNvSpPr>
              <a:spLocks noChangeArrowheads="1"/>
            </p:cNvSpPr>
            <p:nvPr/>
          </p:nvSpPr>
          <p:spPr bwMode="auto">
            <a:xfrm>
              <a:off x="2527668" y="2048218"/>
              <a:ext cx="84246" cy="842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Oval 31"/>
            <p:cNvSpPr>
              <a:spLocks noChangeArrowheads="1"/>
            </p:cNvSpPr>
            <p:nvPr/>
          </p:nvSpPr>
          <p:spPr bwMode="auto">
            <a:xfrm>
              <a:off x="1982621" y="2362226"/>
              <a:ext cx="84246" cy="842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" name="Oval 32"/>
            <p:cNvSpPr>
              <a:spLocks noChangeArrowheads="1"/>
            </p:cNvSpPr>
            <p:nvPr/>
          </p:nvSpPr>
          <p:spPr bwMode="auto">
            <a:xfrm>
              <a:off x="3082926" y="3121718"/>
              <a:ext cx="84246" cy="855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" name="Oval 33"/>
            <p:cNvSpPr>
              <a:spLocks noChangeArrowheads="1"/>
            </p:cNvSpPr>
            <p:nvPr/>
          </p:nvSpPr>
          <p:spPr bwMode="auto">
            <a:xfrm>
              <a:off x="3636908" y="2614965"/>
              <a:ext cx="84246" cy="855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" name="Oval 34"/>
            <p:cNvSpPr>
              <a:spLocks noChangeArrowheads="1"/>
            </p:cNvSpPr>
            <p:nvPr/>
          </p:nvSpPr>
          <p:spPr bwMode="auto">
            <a:xfrm>
              <a:off x="4189614" y="2459237"/>
              <a:ext cx="84246" cy="842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Oval 35"/>
            <p:cNvSpPr>
              <a:spLocks noChangeArrowheads="1"/>
            </p:cNvSpPr>
            <p:nvPr/>
          </p:nvSpPr>
          <p:spPr bwMode="auto">
            <a:xfrm>
              <a:off x="4734661" y="2784734"/>
              <a:ext cx="84246" cy="8424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Freeform 38"/>
            <p:cNvSpPr>
              <a:spLocks/>
            </p:cNvSpPr>
            <p:nvPr/>
          </p:nvSpPr>
          <p:spPr bwMode="auto">
            <a:xfrm>
              <a:off x="1460551" y="2063536"/>
              <a:ext cx="3858728" cy="1104135"/>
            </a:xfrm>
            <a:custGeom>
              <a:avLst/>
              <a:gdLst>
                <a:gd name="T0" fmla="*/ 0 w 3023"/>
                <a:gd name="T1" fmla="*/ 352 h 865"/>
                <a:gd name="T2" fmla="*/ 435 w 3023"/>
                <a:gd name="T3" fmla="*/ 272 h 865"/>
                <a:gd name="T4" fmla="*/ 860 w 3023"/>
                <a:gd name="T5" fmla="*/ 14 h 865"/>
                <a:gd name="T6" fmla="*/ 1294 w 3023"/>
                <a:gd name="T7" fmla="*/ 865 h 865"/>
                <a:gd name="T8" fmla="*/ 1729 w 3023"/>
                <a:gd name="T9" fmla="*/ 475 h 865"/>
                <a:gd name="T10" fmla="*/ 2161 w 3023"/>
                <a:gd name="T11" fmla="*/ 352 h 865"/>
                <a:gd name="T12" fmla="*/ 2589 w 3023"/>
                <a:gd name="T13" fmla="*/ 607 h 865"/>
                <a:gd name="T14" fmla="*/ 3023 w 3023"/>
                <a:gd name="T15" fmla="*/ 381 h 865"/>
                <a:gd name="T16" fmla="*/ 3019 w 3023"/>
                <a:gd name="T17" fmla="*/ 371 h 865"/>
                <a:gd name="T18" fmla="*/ 2589 w 3023"/>
                <a:gd name="T19" fmla="*/ 598 h 865"/>
                <a:gd name="T20" fmla="*/ 2164 w 3023"/>
                <a:gd name="T21" fmla="*/ 343 h 865"/>
                <a:gd name="T22" fmla="*/ 1724 w 3023"/>
                <a:gd name="T23" fmla="*/ 466 h 865"/>
                <a:gd name="T24" fmla="*/ 1297 w 3023"/>
                <a:gd name="T25" fmla="*/ 851 h 865"/>
                <a:gd name="T26" fmla="*/ 862 w 3023"/>
                <a:gd name="T27" fmla="*/ 0 h 865"/>
                <a:gd name="T28" fmla="*/ 432 w 3023"/>
                <a:gd name="T29" fmla="*/ 262 h 865"/>
                <a:gd name="T30" fmla="*/ 0 w 3023"/>
                <a:gd name="T31" fmla="*/ 343 h 865"/>
                <a:gd name="T32" fmla="*/ 0 w 3023"/>
                <a:gd name="T33" fmla="*/ 352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23" h="865">
                  <a:moveTo>
                    <a:pt x="0" y="352"/>
                  </a:moveTo>
                  <a:lnTo>
                    <a:pt x="435" y="272"/>
                  </a:lnTo>
                  <a:lnTo>
                    <a:pt x="860" y="14"/>
                  </a:lnTo>
                  <a:lnTo>
                    <a:pt x="1294" y="865"/>
                  </a:lnTo>
                  <a:lnTo>
                    <a:pt x="1729" y="475"/>
                  </a:lnTo>
                  <a:lnTo>
                    <a:pt x="2161" y="352"/>
                  </a:lnTo>
                  <a:lnTo>
                    <a:pt x="2589" y="607"/>
                  </a:lnTo>
                  <a:lnTo>
                    <a:pt x="3023" y="381"/>
                  </a:lnTo>
                  <a:lnTo>
                    <a:pt x="3019" y="371"/>
                  </a:lnTo>
                  <a:lnTo>
                    <a:pt x="2589" y="598"/>
                  </a:lnTo>
                  <a:lnTo>
                    <a:pt x="2164" y="343"/>
                  </a:lnTo>
                  <a:lnTo>
                    <a:pt x="1724" y="466"/>
                  </a:lnTo>
                  <a:lnTo>
                    <a:pt x="1297" y="851"/>
                  </a:lnTo>
                  <a:lnTo>
                    <a:pt x="862" y="0"/>
                  </a:lnTo>
                  <a:lnTo>
                    <a:pt x="432" y="262"/>
                  </a:lnTo>
                  <a:lnTo>
                    <a:pt x="0" y="343"/>
                  </a:lnTo>
                  <a:lnTo>
                    <a:pt x="0" y="352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04" name="Group 1103"/>
          <p:cNvGrpSpPr/>
          <p:nvPr/>
        </p:nvGrpSpPr>
        <p:grpSpPr>
          <a:xfrm>
            <a:off x="1468847" y="1782715"/>
            <a:ext cx="3862557" cy="953513"/>
            <a:chOff x="1469486" y="1782715"/>
            <a:chExt cx="3862557" cy="953513"/>
          </a:xfrm>
        </p:grpSpPr>
        <p:sp>
          <p:nvSpPr>
            <p:cNvPr id="1032" name="Freeform 39"/>
            <p:cNvSpPr>
              <a:spLocks/>
            </p:cNvSpPr>
            <p:nvPr/>
          </p:nvSpPr>
          <p:spPr bwMode="auto">
            <a:xfrm>
              <a:off x="1469486" y="1798033"/>
              <a:ext cx="3862557" cy="902455"/>
            </a:xfrm>
            <a:custGeom>
              <a:avLst/>
              <a:gdLst>
                <a:gd name="T0" fmla="*/ 5 w 3026"/>
                <a:gd name="T1" fmla="*/ 475 h 707"/>
                <a:gd name="T2" fmla="*/ 435 w 3026"/>
                <a:gd name="T3" fmla="*/ 258 h 707"/>
                <a:gd name="T4" fmla="*/ 862 w 3026"/>
                <a:gd name="T5" fmla="*/ 707 h 707"/>
                <a:gd name="T6" fmla="*/ 1299 w 3026"/>
                <a:gd name="T7" fmla="*/ 652 h 707"/>
                <a:gd name="T8" fmla="*/ 1731 w 3026"/>
                <a:gd name="T9" fmla="*/ 404 h 707"/>
                <a:gd name="T10" fmla="*/ 2166 w 3026"/>
                <a:gd name="T11" fmla="*/ 463 h 707"/>
                <a:gd name="T12" fmla="*/ 2594 w 3026"/>
                <a:gd name="T13" fmla="*/ 14 h 707"/>
                <a:gd name="T14" fmla="*/ 3021 w 3026"/>
                <a:gd name="T15" fmla="*/ 326 h 707"/>
                <a:gd name="T16" fmla="*/ 3026 w 3026"/>
                <a:gd name="T17" fmla="*/ 317 h 707"/>
                <a:gd name="T18" fmla="*/ 2591 w 3026"/>
                <a:gd name="T19" fmla="*/ 0 h 707"/>
                <a:gd name="T20" fmla="*/ 2164 w 3026"/>
                <a:gd name="T21" fmla="*/ 454 h 707"/>
                <a:gd name="T22" fmla="*/ 1729 w 3026"/>
                <a:gd name="T23" fmla="*/ 395 h 707"/>
                <a:gd name="T24" fmla="*/ 1297 w 3026"/>
                <a:gd name="T25" fmla="*/ 643 h 707"/>
                <a:gd name="T26" fmla="*/ 865 w 3026"/>
                <a:gd name="T27" fmla="*/ 695 h 707"/>
                <a:gd name="T28" fmla="*/ 437 w 3026"/>
                <a:gd name="T29" fmla="*/ 248 h 707"/>
                <a:gd name="T30" fmla="*/ 0 w 3026"/>
                <a:gd name="T31" fmla="*/ 466 h 707"/>
                <a:gd name="T32" fmla="*/ 5 w 3026"/>
                <a:gd name="T33" fmla="*/ 475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26" h="707">
                  <a:moveTo>
                    <a:pt x="5" y="475"/>
                  </a:moveTo>
                  <a:lnTo>
                    <a:pt x="435" y="258"/>
                  </a:lnTo>
                  <a:lnTo>
                    <a:pt x="862" y="707"/>
                  </a:lnTo>
                  <a:lnTo>
                    <a:pt x="1299" y="652"/>
                  </a:lnTo>
                  <a:lnTo>
                    <a:pt x="1731" y="404"/>
                  </a:lnTo>
                  <a:lnTo>
                    <a:pt x="2166" y="463"/>
                  </a:lnTo>
                  <a:lnTo>
                    <a:pt x="2594" y="14"/>
                  </a:lnTo>
                  <a:lnTo>
                    <a:pt x="3021" y="326"/>
                  </a:lnTo>
                  <a:lnTo>
                    <a:pt x="3026" y="317"/>
                  </a:lnTo>
                  <a:lnTo>
                    <a:pt x="2591" y="0"/>
                  </a:lnTo>
                  <a:lnTo>
                    <a:pt x="2164" y="454"/>
                  </a:lnTo>
                  <a:lnTo>
                    <a:pt x="1729" y="395"/>
                  </a:lnTo>
                  <a:lnTo>
                    <a:pt x="1297" y="643"/>
                  </a:lnTo>
                  <a:lnTo>
                    <a:pt x="865" y="695"/>
                  </a:lnTo>
                  <a:lnTo>
                    <a:pt x="437" y="248"/>
                  </a:lnTo>
                  <a:lnTo>
                    <a:pt x="0" y="466"/>
                  </a:lnTo>
                  <a:lnTo>
                    <a:pt x="5" y="475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Oval 88"/>
            <p:cNvSpPr>
              <a:spLocks noChangeArrowheads="1"/>
            </p:cNvSpPr>
            <p:nvPr/>
          </p:nvSpPr>
          <p:spPr bwMode="auto">
            <a:xfrm>
              <a:off x="3636908" y="2277980"/>
              <a:ext cx="84246" cy="842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Oval 89"/>
            <p:cNvSpPr>
              <a:spLocks noChangeArrowheads="1"/>
            </p:cNvSpPr>
            <p:nvPr/>
          </p:nvSpPr>
          <p:spPr bwMode="auto">
            <a:xfrm>
              <a:off x="4192167" y="2337974"/>
              <a:ext cx="84246" cy="842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Oval 90"/>
            <p:cNvSpPr>
              <a:spLocks noChangeArrowheads="1"/>
            </p:cNvSpPr>
            <p:nvPr/>
          </p:nvSpPr>
          <p:spPr bwMode="auto">
            <a:xfrm>
              <a:off x="4734661" y="1782715"/>
              <a:ext cx="84246" cy="8552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Oval 91"/>
            <p:cNvSpPr>
              <a:spLocks noChangeArrowheads="1"/>
            </p:cNvSpPr>
            <p:nvPr/>
          </p:nvSpPr>
          <p:spPr bwMode="auto">
            <a:xfrm>
              <a:off x="3082926" y="2591988"/>
              <a:ext cx="84246" cy="842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Oval 92"/>
            <p:cNvSpPr>
              <a:spLocks noChangeArrowheads="1"/>
            </p:cNvSpPr>
            <p:nvPr/>
          </p:nvSpPr>
          <p:spPr bwMode="auto">
            <a:xfrm>
              <a:off x="2527668" y="2651982"/>
              <a:ext cx="84246" cy="842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2" name="Oval 99"/>
            <p:cNvSpPr>
              <a:spLocks noChangeArrowheads="1"/>
            </p:cNvSpPr>
            <p:nvPr/>
          </p:nvSpPr>
          <p:spPr bwMode="auto">
            <a:xfrm>
              <a:off x="1985174" y="2085236"/>
              <a:ext cx="84246" cy="842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03" name="Group 1102"/>
          <p:cNvGrpSpPr/>
          <p:nvPr/>
        </p:nvGrpSpPr>
        <p:grpSpPr>
          <a:xfrm>
            <a:off x="1468847" y="1707405"/>
            <a:ext cx="3862557" cy="1210080"/>
            <a:chOff x="1469486" y="1707405"/>
            <a:chExt cx="3862557" cy="1210080"/>
          </a:xfrm>
        </p:grpSpPr>
        <p:sp>
          <p:nvSpPr>
            <p:cNvPr id="1030" name="Freeform 37"/>
            <p:cNvSpPr>
              <a:spLocks/>
            </p:cNvSpPr>
            <p:nvPr/>
          </p:nvSpPr>
          <p:spPr bwMode="auto">
            <a:xfrm>
              <a:off x="1469486" y="1707405"/>
              <a:ext cx="3862557" cy="1179445"/>
            </a:xfrm>
            <a:custGeom>
              <a:avLst/>
              <a:gdLst>
                <a:gd name="T0" fmla="*/ 5 w 3026"/>
                <a:gd name="T1" fmla="*/ 730 h 924"/>
                <a:gd name="T2" fmla="*/ 437 w 3026"/>
                <a:gd name="T3" fmla="*/ 456 h 924"/>
                <a:gd name="T4" fmla="*/ 860 w 3026"/>
                <a:gd name="T5" fmla="*/ 527 h 924"/>
                <a:gd name="T6" fmla="*/ 1299 w 3026"/>
                <a:gd name="T7" fmla="*/ 924 h 924"/>
                <a:gd name="T8" fmla="*/ 1731 w 3026"/>
                <a:gd name="T9" fmla="*/ 118 h 924"/>
                <a:gd name="T10" fmla="*/ 2164 w 3026"/>
                <a:gd name="T11" fmla="*/ 355 h 924"/>
                <a:gd name="T12" fmla="*/ 2594 w 3026"/>
                <a:gd name="T13" fmla="*/ 284 h 924"/>
                <a:gd name="T14" fmla="*/ 3026 w 3026"/>
                <a:gd name="T15" fmla="*/ 10 h 924"/>
                <a:gd name="T16" fmla="*/ 3021 w 3026"/>
                <a:gd name="T17" fmla="*/ 0 h 924"/>
                <a:gd name="T18" fmla="*/ 2591 w 3026"/>
                <a:gd name="T19" fmla="*/ 274 h 924"/>
                <a:gd name="T20" fmla="*/ 2166 w 3026"/>
                <a:gd name="T21" fmla="*/ 345 h 924"/>
                <a:gd name="T22" fmla="*/ 1727 w 3026"/>
                <a:gd name="T23" fmla="*/ 107 h 924"/>
                <a:gd name="T24" fmla="*/ 1297 w 3026"/>
                <a:gd name="T25" fmla="*/ 908 h 924"/>
                <a:gd name="T26" fmla="*/ 865 w 3026"/>
                <a:gd name="T27" fmla="*/ 518 h 924"/>
                <a:gd name="T28" fmla="*/ 435 w 3026"/>
                <a:gd name="T29" fmla="*/ 447 h 924"/>
                <a:gd name="T30" fmla="*/ 0 w 3026"/>
                <a:gd name="T31" fmla="*/ 723 h 924"/>
                <a:gd name="T32" fmla="*/ 5 w 3026"/>
                <a:gd name="T33" fmla="*/ 73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26" h="924">
                  <a:moveTo>
                    <a:pt x="5" y="730"/>
                  </a:moveTo>
                  <a:lnTo>
                    <a:pt x="437" y="456"/>
                  </a:lnTo>
                  <a:lnTo>
                    <a:pt x="860" y="527"/>
                  </a:lnTo>
                  <a:lnTo>
                    <a:pt x="1299" y="924"/>
                  </a:lnTo>
                  <a:lnTo>
                    <a:pt x="1731" y="118"/>
                  </a:lnTo>
                  <a:lnTo>
                    <a:pt x="2164" y="355"/>
                  </a:lnTo>
                  <a:lnTo>
                    <a:pt x="2594" y="284"/>
                  </a:lnTo>
                  <a:lnTo>
                    <a:pt x="3026" y="10"/>
                  </a:lnTo>
                  <a:lnTo>
                    <a:pt x="3021" y="0"/>
                  </a:lnTo>
                  <a:lnTo>
                    <a:pt x="2591" y="274"/>
                  </a:lnTo>
                  <a:lnTo>
                    <a:pt x="2166" y="345"/>
                  </a:lnTo>
                  <a:lnTo>
                    <a:pt x="1727" y="107"/>
                  </a:lnTo>
                  <a:lnTo>
                    <a:pt x="1297" y="908"/>
                  </a:lnTo>
                  <a:lnTo>
                    <a:pt x="865" y="518"/>
                  </a:lnTo>
                  <a:lnTo>
                    <a:pt x="435" y="447"/>
                  </a:lnTo>
                  <a:lnTo>
                    <a:pt x="0" y="723"/>
                  </a:lnTo>
                  <a:lnTo>
                    <a:pt x="5" y="73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3" name="Oval 100"/>
            <p:cNvSpPr>
              <a:spLocks noChangeArrowheads="1"/>
            </p:cNvSpPr>
            <p:nvPr/>
          </p:nvSpPr>
          <p:spPr bwMode="auto">
            <a:xfrm>
              <a:off x="3082926" y="2833239"/>
              <a:ext cx="84246" cy="842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4" name="Oval 101"/>
            <p:cNvSpPr>
              <a:spLocks noChangeArrowheads="1"/>
            </p:cNvSpPr>
            <p:nvPr/>
          </p:nvSpPr>
          <p:spPr bwMode="auto">
            <a:xfrm>
              <a:off x="3636908" y="1806968"/>
              <a:ext cx="84246" cy="842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5" name="Oval 102"/>
            <p:cNvSpPr>
              <a:spLocks noChangeArrowheads="1"/>
            </p:cNvSpPr>
            <p:nvPr/>
          </p:nvSpPr>
          <p:spPr bwMode="auto">
            <a:xfrm>
              <a:off x="4192167" y="2109488"/>
              <a:ext cx="84246" cy="842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6" name="Oval 103"/>
            <p:cNvSpPr>
              <a:spLocks noChangeArrowheads="1"/>
            </p:cNvSpPr>
            <p:nvPr/>
          </p:nvSpPr>
          <p:spPr bwMode="auto">
            <a:xfrm>
              <a:off x="4734661" y="2023966"/>
              <a:ext cx="84246" cy="8552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7" name="Oval 104"/>
            <p:cNvSpPr>
              <a:spLocks noChangeArrowheads="1"/>
            </p:cNvSpPr>
            <p:nvPr/>
          </p:nvSpPr>
          <p:spPr bwMode="auto">
            <a:xfrm>
              <a:off x="2527668" y="2337974"/>
              <a:ext cx="84246" cy="842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8" name="Oval 105"/>
            <p:cNvSpPr>
              <a:spLocks noChangeArrowheads="1"/>
            </p:cNvSpPr>
            <p:nvPr/>
          </p:nvSpPr>
          <p:spPr bwMode="auto">
            <a:xfrm>
              <a:off x="1985174" y="2242239"/>
              <a:ext cx="84246" cy="8424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OTHER GRAPHIC SAMPLE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52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2743200" y="4276725"/>
            <a:ext cx="994412" cy="304800"/>
            <a:chOff x="2743200" y="4276725"/>
            <a:chExt cx="994412" cy="304800"/>
          </a:xfrm>
        </p:grpSpPr>
        <p:sp>
          <p:nvSpPr>
            <p:cNvPr id="112" name="Rectangle 111"/>
            <p:cNvSpPr/>
            <p:nvPr/>
          </p:nvSpPr>
          <p:spPr>
            <a:xfrm>
              <a:off x="2743200" y="4396742"/>
              <a:ext cx="78104" cy="781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796540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PRINT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3890012" y="4276725"/>
            <a:ext cx="994412" cy="304800"/>
            <a:chOff x="3890012" y="4276725"/>
            <a:chExt cx="994412" cy="304800"/>
          </a:xfrm>
        </p:grpSpPr>
        <p:sp>
          <p:nvSpPr>
            <p:cNvPr id="115" name="Rectangle 114"/>
            <p:cNvSpPr/>
            <p:nvPr/>
          </p:nvSpPr>
          <p:spPr>
            <a:xfrm>
              <a:off x="3890012" y="4396742"/>
              <a:ext cx="78104" cy="7810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943352" y="4276725"/>
              <a:ext cx="941072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WEB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4950460" y="4276725"/>
            <a:ext cx="1530352" cy="304800"/>
            <a:chOff x="4950460" y="4276725"/>
            <a:chExt cx="1530352" cy="304800"/>
          </a:xfrm>
        </p:grpSpPr>
        <p:sp>
          <p:nvSpPr>
            <p:cNvPr id="118" name="Rectangle 117"/>
            <p:cNvSpPr/>
            <p:nvPr/>
          </p:nvSpPr>
          <p:spPr>
            <a:xfrm>
              <a:off x="4950460" y="4396742"/>
              <a:ext cx="78104" cy="7810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5003799" y="4276725"/>
              <a:ext cx="1477013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0" bIns="0" rtlCol="0" anchor="ctr"/>
            <a:lstStyle/>
            <a:p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PRESENTATION TEMPLATE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</p:grpSp>
      <p:sp>
        <p:nvSpPr>
          <p:cNvPr id="131" name="Freeform 24"/>
          <p:cNvSpPr>
            <a:spLocks noEditPoints="1"/>
          </p:cNvSpPr>
          <p:nvPr/>
        </p:nvSpPr>
        <p:spPr bwMode="auto">
          <a:xfrm>
            <a:off x="6004680" y="1505281"/>
            <a:ext cx="347663" cy="351956"/>
          </a:xfrm>
          <a:custGeom>
            <a:avLst/>
            <a:gdLst>
              <a:gd name="T0" fmla="*/ 54 w 103"/>
              <a:gd name="T1" fmla="*/ 66 h 104"/>
              <a:gd name="T2" fmla="*/ 56 w 103"/>
              <a:gd name="T3" fmla="*/ 43 h 104"/>
              <a:gd name="T4" fmla="*/ 56 w 103"/>
              <a:gd name="T5" fmla="*/ 29 h 104"/>
              <a:gd name="T6" fmla="*/ 47 w 103"/>
              <a:gd name="T7" fmla="*/ 29 h 104"/>
              <a:gd name="T8" fmla="*/ 47 w 103"/>
              <a:gd name="T9" fmla="*/ 43 h 104"/>
              <a:gd name="T10" fmla="*/ 49 w 103"/>
              <a:gd name="T11" fmla="*/ 66 h 104"/>
              <a:gd name="T12" fmla="*/ 54 w 103"/>
              <a:gd name="T13" fmla="*/ 66 h 104"/>
              <a:gd name="T14" fmla="*/ 56 w 103"/>
              <a:gd name="T15" fmla="*/ 71 h 104"/>
              <a:gd name="T16" fmla="*/ 47 w 103"/>
              <a:gd name="T17" fmla="*/ 71 h 104"/>
              <a:gd name="T18" fmla="*/ 47 w 103"/>
              <a:gd name="T19" fmla="*/ 80 h 104"/>
              <a:gd name="T20" fmla="*/ 56 w 103"/>
              <a:gd name="T21" fmla="*/ 80 h 104"/>
              <a:gd name="T22" fmla="*/ 56 w 103"/>
              <a:gd name="T23" fmla="*/ 71 h 104"/>
              <a:gd name="T24" fmla="*/ 51 w 103"/>
              <a:gd name="T25" fmla="*/ 11 h 104"/>
              <a:gd name="T26" fmla="*/ 93 w 103"/>
              <a:gd name="T27" fmla="*/ 52 h 104"/>
              <a:gd name="T28" fmla="*/ 51 w 103"/>
              <a:gd name="T29" fmla="*/ 93 h 104"/>
              <a:gd name="T30" fmla="*/ 10 w 103"/>
              <a:gd name="T31" fmla="*/ 52 h 104"/>
              <a:gd name="T32" fmla="*/ 51 w 103"/>
              <a:gd name="T33" fmla="*/ 11 h 104"/>
              <a:gd name="T34" fmla="*/ 51 w 103"/>
              <a:gd name="T35" fmla="*/ 104 h 104"/>
              <a:gd name="T36" fmla="*/ 103 w 103"/>
              <a:gd name="T37" fmla="*/ 52 h 104"/>
              <a:gd name="T38" fmla="*/ 51 w 103"/>
              <a:gd name="T39" fmla="*/ 0 h 104"/>
              <a:gd name="T40" fmla="*/ 0 w 103"/>
              <a:gd name="T41" fmla="*/ 52 h 104"/>
              <a:gd name="T42" fmla="*/ 51 w 103"/>
              <a:gd name="T43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3" h="104">
                <a:moveTo>
                  <a:pt x="54" y="66"/>
                </a:moveTo>
                <a:cubicBezTo>
                  <a:pt x="56" y="43"/>
                  <a:pt x="56" y="43"/>
                  <a:pt x="56" y="43"/>
                </a:cubicBezTo>
                <a:cubicBezTo>
                  <a:pt x="56" y="29"/>
                  <a:pt x="56" y="29"/>
                  <a:pt x="56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43"/>
                  <a:pt x="47" y="43"/>
                  <a:pt x="47" y="43"/>
                </a:cubicBezTo>
                <a:cubicBezTo>
                  <a:pt x="49" y="66"/>
                  <a:pt x="49" y="66"/>
                  <a:pt x="49" y="66"/>
                </a:cubicBezTo>
                <a:lnTo>
                  <a:pt x="54" y="66"/>
                </a:lnTo>
                <a:close/>
                <a:moveTo>
                  <a:pt x="56" y="71"/>
                </a:moveTo>
                <a:cubicBezTo>
                  <a:pt x="47" y="71"/>
                  <a:pt x="47" y="71"/>
                  <a:pt x="47" y="71"/>
                </a:cubicBezTo>
                <a:cubicBezTo>
                  <a:pt x="47" y="80"/>
                  <a:pt x="47" y="80"/>
                  <a:pt x="47" y="80"/>
                </a:cubicBezTo>
                <a:cubicBezTo>
                  <a:pt x="56" y="80"/>
                  <a:pt x="56" y="80"/>
                  <a:pt x="56" y="80"/>
                </a:cubicBezTo>
                <a:lnTo>
                  <a:pt x="56" y="71"/>
                </a:lnTo>
                <a:close/>
                <a:moveTo>
                  <a:pt x="51" y="11"/>
                </a:moveTo>
                <a:cubicBezTo>
                  <a:pt x="74" y="11"/>
                  <a:pt x="93" y="29"/>
                  <a:pt x="93" y="52"/>
                </a:cubicBezTo>
                <a:cubicBezTo>
                  <a:pt x="93" y="75"/>
                  <a:pt x="74" y="93"/>
                  <a:pt x="51" y="93"/>
                </a:cubicBezTo>
                <a:cubicBezTo>
                  <a:pt x="29" y="93"/>
                  <a:pt x="10" y="75"/>
                  <a:pt x="10" y="52"/>
                </a:cubicBezTo>
                <a:cubicBezTo>
                  <a:pt x="10" y="29"/>
                  <a:pt x="29" y="11"/>
                  <a:pt x="51" y="11"/>
                </a:cubicBezTo>
                <a:close/>
                <a:moveTo>
                  <a:pt x="51" y="104"/>
                </a:moveTo>
                <a:cubicBezTo>
                  <a:pt x="80" y="104"/>
                  <a:pt x="103" y="80"/>
                  <a:pt x="103" y="52"/>
                </a:cubicBezTo>
                <a:cubicBezTo>
                  <a:pt x="103" y="24"/>
                  <a:pt x="80" y="0"/>
                  <a:pt x="51" y="0"/>
                </a:cubicBezTo>
                <a:cubicBezTo>
                  <a:pt x="23" y="0"/>
                  <a:pt x="0" y="24"/>
                  <a:pt x="0" y="52"/>
                </a:cubicBezTo>
                <a:cubicBezTo>
                  <a:pt x="0" y="80"/>
                  <a:pt x="23" y="104"/>
                  <a:pt x="51" y="10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6389652" y="1428750"/>
            <a:ext cx="1828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Lorem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ipsum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dolor sit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amet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kolor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suum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ata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si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memet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bereh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keu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ubat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jeurawat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bak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talak</a:t>
            </a:r>
            <a:r>
              <a:rPr lang="en-US" sz="700" i="1" dirty="0" smtClean="0">
                <a:solidFill>
                  <a:srgbClr val="0070C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70C0"/>
                </a:solidFill>
                <a:latin typeface="Aller Light" pitchFamily="2" charset="0"/>
              </a:rPr>
              <a:t>licen</a:t>
            </a:r>
            <a:endParaRPr lang="en-US" sz="700" i="1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133" name="Freeform 24"/>
          <p:cNvSpPr>
            <a:spLocks noEditPoints="1"/>
          </p:cNvSpPr>
          <p:nvPr/>
        </p:nvSpPr>
        <p:spPr bwMode="auto">
          <a:xfrm>
            <a:off x="6004680" y="2299180"/>
            <a:ext cx="347663" cy="351956"/>
          </a:xfrm>
          <a:custGeom>
            <a:avLst/>
            <a:gdLst>
              <a:gd name="T0" fmla="*/ 54 w 103"/>
              <a:gd name="T1" fmla="*/ 66 h 104"/>
              <a:gd name="T2" fmla="*/ 56 w 103"/>
              <a:gd name="T3" fmla="*/ 43 h 104"/>
              <a:gd name="T4" fmla="*/ 56 w 103"/>
              <a:gd name="T5" fmla="*/ 29 h 104"/>
              <a:gd name="T6" fmla="*/ 47 w 103"/>
              <a:gd name="T7" fmla="*/ 29 h 104"/>
              <a:gd name="T8" fmla="*/ 47 w 103"/>
              <a:gd name="T9" fmla="*/ 43 h 104"/>
              <a:gd name="T10" fmla="*/ 49 w 103"/>
              <a:gd name="T11" fmla="*/ 66 h 104"/>
              <a:gd name="T12" fmla="*/ 54 w 103"/>
              <a:gd name="T13" fmla="*/ 66 h 104"/>
              <a:gd name="T14" fmla="*/ 56 w 103"/>
              <a:gd name="T15" fmla="*/ 71 h 104"/>
              <a:gd name="T16" fmla="*/ 47 w 103"/>
              <a:gd name="T17" fmla="*/ 71 h 104"/>
              <a:gd name="T18" fmla="*/ 47 w 103"/>
              <a:gd name="T19" fmla="*/ 80 h 104"/>
              <a:gd name="T20" fmla="*/ 56 w 103"/>
              <a:gd name="T21" fmla="*/ 80 h 104"/>
              <a:gd name="T22" fmla="*/ 56 w 103"/>
              <a:gd name="T23" fmla="*/ 71 h 104"/>
              <a:gd name="T24" fmla="*/ 51 w 103"/>
              <a:gd name="T25" fmla="*/ 11 h 104"/>
              <a:gd name="T26" fmla="*/ 93 w 103"/>
              <a:gd name="T27" fmla="*/ 52 h 104"/>
              <a:gd name="T28" fmla="*/ 51 w 103"/>
              <a:gd name="T29" fmla="*/ 93 h 104"/>
              <a:gd name="T30" fmla="*/ 10 w 103"/>
              <a:gd name="T31" fmla="*/ 52 h 104"/>
              <a:gd name="T32" fmla="*/ 51 w 103"/>
              <a:gd name="T33" fmla="*/ 11 h 104"/>
              <a:gd name="T34" fmla="*/ 51 w 103"/>
              <a:gd name="T35" fmla="*/ 104 h 104"/>
              <a:gd name="T36" fmla="*/ 103 w 103"/>
              <a:gd name="T37" fmla="*/ 52 h 104"/>
              <a:gd name="T38" fmla="*/ 51 w 103"/>
              <a:gd name="T39" fmla="*/ 0 h 104"/>
              <a:gd name="T40" fmla="*/ 0 w 103"/>
              <a:gd name="T41" fmla="*/ 52 h 104"/>
              <a:gd name="T42" fmla="*/ 51 w 103"/>
              <a:gd name="T43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3" h="104">
                <a:moveTo>
                  <a:pt x="54" y="66"/>
                </a:moveTo>
                <a:cubicBezTo>
                  <a:pt x="56" y="43"/>
                  <a:pt x="56" y="43"/>
                  <a:pt x="56" y="43"/>
                </a:cubicBezTo>
                <a:cubicBezTo>
                  <a:pt x="56" y="29"/>
                  <a:pt x="56" y="29"/>
                  <a:pt x="56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43"/>
                  <a:pt x="47" y="43"/>
                  <a:pt x="47" y="43"/>
                </a:cubicBezTo>
                <a:cubicBezTo>
                  <a:pt x="49" y="66"/>
                  <a:pt x="49" y="66"/>
                  <a:pt x="49" y="66"/>
                </a:cubicBezTo>
                <a:lnTo>
                  <a:pt x="54" y="66"/>
                </a:lnTo>
                <a:close/>
                <a:moveTo>
                  <a:pt x="56" y="71"/>
                </a:moveTo>
                <a:cubicBezTo>
                  <a:pt x="47" y="71"/>
                  <a:pt x="47" y="71"/>
                  <a:pt x="47" y="71"/>
                </a:cubicBezTo>
                <a:cubicBezTo>
                  <a:pt x="47" y="80"/>
                  <a:pt x="47" y="80"/>
                  <a:pt x="47" y="80"/>
                </a:cubicBezTo>
                <a:cubicBezTo>
                  <a:pt x="56" y="80"/>
                  <a:pt x="56" y="80"/>
                  <a:pt x="56" y="80"/>
                </a:cubicBezTo>
                <a:lnTo>
                  <a:pt x="56" y="71"/>
                </a:lnTo>
                <a:close/>
                <a:moveTo>
                  <a:pt x="51" y="11"/>
                </a:moveTo>
                <a:cubicBezTo>
                  <a:pt x="74" y="11"/>
                  <a:pt x="93" y="29"/>
                  <a:pt x="93" y="52"/>
                </a:cubicBezTo>
                <a:cubicBezTo>
                  <a:pt x="93" y="75"/>
                  <a:pt x="74" y="93"/>
                  <a:pt x="51" y="93"/>
                </a:cubicBezTo>
                <a:cubicBezTo>
                  <a:pt x="29" y="93"/>
                  <a:pt x="10" y="75"/>
                  <a:pt x="10" y="52"/>
                </a:cubicBezTo>
                <a:cubicBezTo>
                  <a:pt x="10" y="29"/>
                  <a:pt x="29" y="11"/>
                  <a:pt x="51" y="11"/>
                </a:cubicBezTo>
                <a:close/>
                <a:moveTo>
                  <a:pt x="51" y="104"/>
                </a:moveTo>
                <a:cubicBezTo>
                  <a:pt x="80" y="104"/>
                  <a:pt x="103" y="80"/>
                  <a:pt x="103" y="52"/>
                </a:cubicBezTo>
                <a:cubicBezTo>
                  <a:pt x="103" y="24"/>
                  <a:pt x="80" y="0"/>
                  <a:pt x="51" y="0"/>
                </a:cubicBezTo>
                <a:cubicBezTo>
                  <a:pt x="23" y="0"/>
                  <a:pt x="0" y="24"/>
                  <a:pt x="0" y="52"/>
                </a:cubicBezTo>
                <a:cubicBezTo>
                  <a:pt x="0" y="80"/>
                  <a:pt x="23" y="104"/>
                  <a:pt x="51" y="10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6389652" y="2222649"/>
            <a:ext cx="1828800" cy="55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Lorem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ipsum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dolor sit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amet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kolor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suum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ata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si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memet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bereh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keu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ubat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jeurawat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bak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talak</a:t>
            </a:r>
            <a:r>
              <a:rPr lang="en-US" sz="700" i="1" dirty="0" smtClean="0">
                <a:solidFill>
                  <a:srgbClr val="00B0F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F0"/>
                </a:solidFill>
                <a:latin typeface="Aller Light" pitchFamily="2" charset="0"/>
              </a:rPr>
              <a:t>licen</a:t>
            </a:r>
            <a:endParaRPr lang="en-US" sz="700" i="1" dirty="0">
              <a:solidFill>
                <a:srgbClr val="00B0F0"/>
              </a:solidFill>
              <a:latin typeface="Aller Light" pitchFamily="2" charset="0"/>
            </a:endParaRPr>
          </a:p>
        </p:txBody>
      </p:sp>
      <p:sp>
        <p:nvSpPr>
          <p:cNvPr id="135" name="Freeform 24"/>
          <p:cNvSpPr>
            <a:spLocks noEditPoints="1"/>
          </p:cNvSpPr>
          <p:nvPr/>
        </p:nvSpPr>
        <p:spPr bwMode="auto">
          <a:xfrm>
            <a:off x="6004680" y="3136760"/>
            <a:ext cx="347663" cy="351956"/>
          </a:xfrm>
          <a:custGeom>
            <a:avLst/>
            <a:gdLst>
              <a:gd name="T0" fmla="*/ 54 w 103"/>
              <a:gd name="T1" fmla="*/ 66 h 104"/>
              <a:gd name="T2" fmla="*/ 56 w 103"/>
              <a:gd name="T3" fmla="*/ 43 h 104"/>
              <a:gd name="T4" fmla="*/ 56 w 103"/>
              <a:gd name="T5" fmla="*/ 29 h 104"/>
              <a:gd name="T6" fmla="*/ 47 w 103"/>
              <a:gd name="T7" fmla="*/ 29 h 104"/>
              <a:gd name="T8" fmla="*/ 47 w 103"/>
              <a:gd name="T9" fmla="*/ 43 h 104"/>
              <a:gd name="T10" fmla="*/ 49 w 103"/>
              <a:gd name="T11" fmla="*/ 66 h 104"/>
              <a:gd name="T12" fmla="*/ 54 w 103"/>
              <a:gd name="T13" fmla="*/ 66 h 104"/>
              <a:gd name="T14" fmla="*/ 56 w 103"/>
              <a:gd name="T15" fmla="*/ 71 h 104"/>
              <a:gd name="T16" fmla="*/ 47 w 103"/>
              <a:gd name="T17" fmla="*/ 71 h 104"/>
              <a:gd name="T18" fmla="*/ 47 w 103"/>
              <a:gd name="T19" fmla="*/ 80 h 104"/>
              <a:gd name="T20" fmla="*/ 56 w 103"/>
              <a:gd name="T21" fmla="*/ 80 h 104"/>
              <a:gd name="T22" fmla="*/ 56 w 103"/>
              <a:gd name="T23" fmla="*/ 71 h 104"/>
              <a:gd name="T24" fmla="*/ 51 w 103"/>
              <a:gd name="T25" fmla="*/ 11 h 104"/>
              <a:gd name="T26" fmla="*/ 93 w 103"/>
              <a:gd name="T27" fmla="*/ 52 h 104"/>
              <a:gd name="T28" fmla="*/ 51 w 103"/>
              <a:gd name="T29" fmla="*/ 93 h 104"/>
              <a:gd name="T30" fmla="*/ 10 w 103"/>
              <a:gd name="T31" fmla="*/ 52 h 104"/>
              <a:gd name="T32" fmla="*/ 51 w 103"/>
              <a:gd name="T33" fmla="*/ 11 h 104"/>
              <a:gd name="T34" fmla="*/ 51 w 103"/>
              <a:gd name="T35" fmla="*/ 104 h 104"/>
              <a:gd name="T36" fmla="*/ 103 w 103"/>
              <a:gd name="T37" fmla="*/ 52 h 104"/>
              <a:gd name="T38" fmla="*/ 51 w 103"/>
              <a:gd name="T39" fmla="*/ 0 h 104"/>
              <a:gd name="T40" fmla="*/ 0 w 103"/>
              <a:gd name="T41" fmla="*/ 52 h 104"/>
              <a:gd name="T42" fmla="*/ 51 w 103"/>
              <a:gd name="T43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3" h="104">
                <a:moveTo>
                  <a:pt x="54" y="66"/>
                </a:moveTo>
                <a:cubicBezTo>
                  <a:pt x="56" y="43"/>
                  <a:pt x="56" y="43"/>
                  <a:pt x="56" y="43"/>
                </a:cubicBezTo>
                <a:cubicBezTo>
                  <a:pt x="56" y="29"/>
                  <a:pt x="56" y="29"/>
                  <a:pt x="56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43"/>
                  <a:pt x="47" y="43"/>
                  <a:pt x="47" y="43"/>
                </a:cubicBezTo>
                <a:cubicBezTo>
                  <a:pt x="49" y="66"/>
                  <a:pt x="49" y="66"/>
                  <a:pt x="49" y="66"/>
                </a:cubicBezTo>
                <a:lnTo>
                  <a:pt x="54" y="66"/>
                </a:lnTo>
                <a:close/>
                <a:moveTo>
                  <a:pt x="56" y="71"/>
                </a:moveTo>
                <a:cubicBezTo>
                  <a:pt x="47" y="71"/>
                  <a:pt x="47" y="71"/>
                  <a:pt x="47" y="71"/>
                </a:cubicBezTo>
                <a:cubicBezTo>
                  <a:pt x="47" y="80"/>
                  <a:pt x="47" y="80"/>
                  <a:pt x="47" y="80"/>
                </a:cubicBezTo>
                <a:cubicBezTo>
                  <a:pt x="56" y="80"/>
                  <a:pt x="56" y="80"/>
                  <a:pt x="56" y="80"/>
                </a:cubicBezTo>
                <a:lnTo>
                  <a:pt x="56" y="71"/>
                </a:lnTo>
                <a:close/>
                <a:moveTo>
                  <a:pt x="51" y="11"/>
                </a:moveTo>
                <a:cubicBezTo>
                  <a:pt x="74" y="11"/>
                  <a:pt x="93" y="29"/>
                  <a:pt x="93" y="52"/>
                </a:cubicBezTo>
                <a:cubicBezTo>
                  <a:pt x="93" y="75"/>
                  <a:pt x="74" y="93"/>
                  <a:pt x="51" y="93"/>
                </a:cubicBezTo>
                <a:cubicBezTo>
                  <a:pt x="29" y="93"/>
                  <a:pt x="10" y="75"/>
                  <a:pt x="10" y="52"/>
                </a:cubicBezTo>
                <a:cubicBezTo>
                  <a:pt x="10" y="29"/>
                  <a:pt x="29" y="11"/>
                  <a:pt x="51" y="11"/>
                </a:cubicBezTo>
                <a:close/>
                <a:moveTo>
                  <a:pt x="51" y="104"/>
                </a:moveTo>
                <a:cubicBezTo>
                  <a:pt x="80" y="104"/>
                  <a:pt x="103" y="80"/>
                  <a:pt x="103" y="52"/>
                </a:cubicBezTo>
                <a:cubicBezTo>
                  <a:pt x="103" y="24"/>
                  <a:pt x="80" y="0"/>
                  <a:pt x="51" y="0"/>
                </a:cubicBezTo>
                <a:cubicBezTo>
                  <a:pt x="23" y="0"/>
                  <a:pt x="0" y="24"/>
                  <a:pt x="0" y="52"/>
                </a:cubicBezTo>
                <a:cubicBezTo>
                  <a:pt x="0" y="80"/>
                  <a:pt x="23" y="104"/>
                  <a:pt x="51" y="10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6389652" y="3060229"/>
            <a:ext cx="1828800" cy="55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Lorem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ipsum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dolor sit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amet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kolor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suum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ata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si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memet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bereh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that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keu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ubat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jeurawat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bak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talak</a:t>
            </a:r>
            <a:r>
              <a:rPr lang="en-US" sz="700" i="1" dirty="0" smtClean="0">
                <a:solidFill>
                  <a:srgbClr val="00B050"/>
                </a:solidFill>
                <a:latin typeface="Aller Light" pitchFamily="2" charset="0"/>
              </a:rPr>
              <a:t> </a:t>
            </a:r>
            <a:r>
              <a:rPr lang="en-US" sz="700" i="1" dirty="0" err="1" smtClean="0">
                <a:solidFill>
                  <a:srgbClr val="00B050"/>
                </a:solidFill>
                <a:latin typeface="Aller Light" pitchFamily="2" charset="0"/>
              </a:rPr>
              <a:t>licen</a:t>
            </a:r>
            <a:endParaRPr lang="en-US" sz="700" i="1" dirty="0">
              <a:solidFill>
                <a:srgbClr val="00B050"/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9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4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8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3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31" grpId="0" animBg="1"/>
      <p:bldP spid="132" grpId="0"/>
      <p:bldP spid="133" grpId="0" animBg="1"/>
      <p:bldP spid="134" grpId="0"/>
      <p:bldP spid="135" grpId="0" animBg="1"/>
      <p:bldP spid="13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RADIAL FILL GRAPHICS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53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197684" y="1689624"/>
            <a:ext cx="1240716" cy="1240716"/>
          </a:xfrm>
          <a:prstGeom prst="ellipse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990600" y="1547982"/>
            <a:ext cx="1676400" cy="76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350084" y="1842024"/>
            <a:ext cx="935916" cy="935916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5" name="Rectangle 34"/>
          <p:cNvSpPr/>
          <p:nvPr/>
        </p:nvSpPr>
        <p:spPr>
          <a:xfrm>
            <a:off x="1437042" y="1976607"/>
            <a:ext cx="762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Lato Light" pitchFamily="34" charset="0"/>
              </a:rPr>
              <a:t>50</a:t>
            </a:r>
            <a:r>
              <a:rPr lang="en-US" sz="1000" dirty="0" smtClean="0">
                <a:solidFill>
                  <a:schemeClr val="tx1"/>
                </a:solidFill>
                <a:latin typeface="Lato Light" pitchFamily="34" charset="0"/>
              </a:rPr>
              <a:t>%</a:t>
            </a:r>
            <a:endParaRPr lang="en-US" sz="20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048000" y="1689624"/>
            <a:ext cx="1240716" cy="1240716"/>
          </a:xfrm>
          <a:prstGeom prst="ellipse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840916" y="1547982"/>
            <a:ext cx="1676400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200400" y="1842024"/>
            <a:ext cx="935916" cy="935916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2" name="Rectangle 51"/>
          <p:cNvSpPr/>
          <p:nvPr/>
        </p:nvSpPr>
        <p:spPr>
          <a:xfrm>
            <a:off x="3287358" y="1976607"/>
            <a:ext cx="762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Lato Light" pitchFamily="34" charset="0"/>
              </a:rPr>
              <a:t>80</a:t>
            </a:r>
            <a:r>
              <a:rPr lang="en-US" sz="1000" dirty="0" smtClean="0">
                <a:solidFill>
                  <a:schemeClr val="tx1"/>
                </a:solidFill>
                <a:latin typeface="Lato Light" pitchFamily="34" charset="0"/>
              </a:rPr>
              <a:t>%</a:t>
            </a:r>
            <a:endParaRPr lang="en-US" sz="20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4863355" y="1689624"/>
            <a:ext cx="1240716" cy="1240716"/>
          </a:xfrm>
          <a:prstGeom prst="ellipse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4656271" y="1547983"/>
            <a:ext cx="1676400" cy="141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015755" y="1842024"/>
            <a:ext cx="935916" cy="935916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57" name="Rectangle 56"/>
          <p:cNvSpPr/>
          <p:nvPr/>
        </p:nvSpPr>
        <p:spPr>
          <a:xfrm>
            <a:off x="5102713" y="1976607"/>
            <a:ext cx="762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Lato Light" pitchFamily="34" charset="0"/>
              </a:rPr>
              <a:t>100</a:t>
            </a:r>
            <a:r>
              <a:rPr lang="en-US" sz="1000" dirty="0" smtClean="0">
                <a:solidFill>
                  <a:schemeClr val="tx1"/>
                </a:solidFill>
                <a:latin typeface="Lato Light" pitchFamily="34" charset="0"/>
              </a:rPr>
              <a:t>%</a:t>
            </a:r>
            <a:endParaRPr lang="en-US" sz="2000" dirty="0">
              <a:solidFill>
                <a:schemeClr val="tx1"/>
              </a:solidFill>
              <a:latin typeface="Lato Light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6705600" y="1689624"/>
            <a:ext cx="1240716" cy="1240716"/>
          </a:xfrm>
          <a:prstGeom prst="ellipse">
            <a:avLst/>
          </a:prstGeom>
          <a:solidFill>
            <a:srgbClr val="0070C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6498516" y="1547982"/>
            <a:ext cx="1676400" cy="1076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858000" y="1842024"/>
            <a:ext cx="935916" cy="935916"/>
          </a:xfrm>
          <a:prstGeom prst="ellips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2" name="Rectangle 61"/>
          <p:cNvSpPr/>
          <p:nvPr/>
        </p:nvSpPr>
        <p:spPr>
          <a:xfrm>
            <a:off x="6944958" y="1976607"/>
            <a:ext cx="762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Lato Light" pitchFamily="34" charset="0"/>
              </a:rPr>
              <a:t>25</a:t>
            </a:r>
            <a:r>
              <a:rPr lang="en-US" sz="1000" dirty="0" smtClean="0">
                <a:solidFill>
                  <a:schemeClr val="tx1"/>
                </a:solidFill>
                <a:latin typeface="Lato Light" pitchFamily="34" charset="0"/>
              </a:rPr>
              <a:t>%</a:t>
            </a:r>
            <a:endParaRPr lang="en-US" sz="2000" dirty="0">
              <a:solidFill>
                <a:schemeClr val="tx1"/>
              </a:solidFill>
              <a:latin typeface="Lato Light" pitchFamily="34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1056042" y="1547982"/>
            <a:ext cx="1524000" cy="1990725"/>
            <a:chOff x="1056042" y="1800225"/>
            <a:chExt cx="1524000" cy="1990725"/>
          </a:xfrm>
        </p:grpSpPr>
        <p:sp>
          <p:nvSpPr>
            <p:cNvPr id="28" name="Oval 27"/>
            <p:cNvSpPr/>
            <p:nvPr/>
          </p:nvSpPr>
          <p:spPr>
            <a:xfrm>
              <a:off x="1056042" y="1800225"/>
              <a:ext cx="1524000" cy="1524000"/>
            </a:xfrm>
            <a:prstGeom prst="ellipse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056042" y="3486150"/>
              <a:ext cx="15240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  <a:latin typeface="Lato" pitchFamily="34" charset="0"/>
                </a:rPr>
                <a:t>PRINT TEMPLATE</a:t>
              </a:r>
              <a:endParaRPr lang="en-US" sz="9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2906358" y="1547982"/>
            <a:ext cx="1524000" cy="1990725"/>
            <a:chOff x="2906358" y="1800225"/>
            <a:chExt cx="1524000" cy="1990725"/>
          </a:xfrm>
        </p:grpSpPr>
        <p:sp>
          <p:nvSpPr>
            <p:cNvPr id="50" name="Oval 49"/>
            <p:cNvSpPr/>
            <p:nvPr/>
          </p:nvSpPr>
          <p:spPr>
            <a:xfrm>
              <a:off x="2906358" y="1800225"/>
              <a:ext cx="1524000" cy="1524000"/>
            </a:xfrm>
            <a:prstGeom prst="ellipse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906358" y="3486150"/>
              <a:ext cx="15240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  <a:latin typeface="Lato" pitchFamily="34" charset="0"/>
                </a:rPr>
                <a:t>PRESENTATION</a:t>
              </a:r>
              <a:endParaRPr lang="en-US" sz="9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4721713" y="1547982"/>
            <a:ext cx="1524000" cy="1990725"/>
            <a:chOff x="4721713" y="1800225"/>
            <a:chExt cx="1524000" cy="1990725"/>
          </a:xfrm>
        </p:grpSpPr>
        <p:sp>
          <p:nvSpPr>
            <p:cNvPr id="55" name="Oval 54"/>
            <p:cNvSpPr/>
            <p:nvPr/>
          </p:nvSpPr>
          <p:spPr>
            <a:xfrm>
              <a:off x="4721713" y="1800225"/>
              <a:ext cx="1524000" cy="1524000"/>
            </a:xfrm>
            <a:prstGeom prst="ellipse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721713" y="3486150"/>
              <a:ext cx="1523999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  <a:latin typeface="Lato" pitchFamily="34" charset="0"/>
                </a:rPr>
                <a:t>WORDPRESS</a:t>
              </a:r>
              <a:endParaRPr lang="en-US" sz="9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563958" y="1547982"/>
            <a:ext cx="1524000" cy="1990725"/>
            <a:chOff x="6563958" y="1800225"/>
            <a:chExt cx="1524000" cy="1990725"/>
          </a:xfrm>
        </p:grpSpPr>
        <p:sp>
          <p:nvSpPr>
            <p:cNvPr id="60" name="Oval 59"/>
            <p:cNvSpPr/>
            <p:nvPr/>
          </p:nvSpPr>
          <p:spPr>
            <a:xfrm>
              <a:off x="6563958" y="1800225"/>
              <a:ext cx="1524000" cy="1524000"/>
            </a:xfrm>
            <a:prstGeom prst="ellipse">
              <a:avLst/>
            </a:prstGeom>
            <a:noFill/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563958" y="3486150"/>
              <a:ext cx="15240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 smtClean="0">
                  <a:solidFill>
                    <a:schemeClr val="tx1"/>
                  </a:solidFill>
                  <a:latin typeface="Lato" pitchFamily="34" charset="0"/>
                </a:rPr>
                <a:t>PSD TEMPLATE</a:t>
              </a:r>
              <a:endParaRPr lang="en-US" sz="900" dirty="0">
                <a:solidFill>
                  <a:schemeClr val="tx1"/>
                </a:solidFill>
                <a:latin typeface="Lato" pitchFamily="34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979842" y="3597107"/>
            <a:ext cx="16002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Lorem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ipsum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dolor sit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kolor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suum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ata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si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mau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memet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bereh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keu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868258" y="3597107"/>
            <a:ext cx="16002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Lorem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ipsum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dolor sit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kolor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suum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ata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si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mau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memet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bereh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keu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683612" y="3597107"/>
            <a:ext cx="16002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Lorem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ipsum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dolor sit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kolor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suum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ata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si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mau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memet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bereh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keu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25858" y="3597107"/>
            <a:ext cx="16002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Lorem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ipsum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dolor sit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kolor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suum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ata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si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mau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memet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bereh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 that </a:t>
            </a:r>
            <a:r>
              <a:rPr lang="en-US" sz="900" dirty="0" err="1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keu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1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5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2" grpId="0" animBg="1"/>
      <p:bldP spid="33" grpId="0" animBg="1"/>
      <p:bldP spid="35" grpId="0"/>
      <p:bldP spid="48" grpId="0" animBg="1"/>
      <p:bldP spid="51" grpId="0" animBg="1"/>
      <p:bldP spid="52" grpId="0"/>
      <p:bldP spid="53" grpId="0" animBg="1"/>
      <p:bldP spid="56" grpId="0" animBg="1"/>
      <p:bldP spid="57" grpId="0"/>
      <p:bldP spid="58" grpId="0" animBg="1"/>
      <p:bldP spid="61" grpId="0" animBg="1"/>
      <p:bldP spid="62" grpId="0"/>
      <p:bldP spid="71" grpId="0"/>
      <p:bldP spid="72" grpId="0"/>
      <p:bldP spid="73" grpId="0"/>
      <p:bldP spid="7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/>
          <p:cNvSpPr/>
          <p:nvPr/>
        </p:nvSpPr>
        <p:spPr>
          <a:xfrm>
            <a:off x="3101498" y="1482581"/>
            <a:ext cx="2941004" cy="2941004"/>
          </a:xfrm>
          <a:prstGeom prst="ellipse">
            <a:avLst/>
          </a:prstGeom>
          <a:noFill/>
          <a:ln w="1270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INTERNATIONAL TRENDS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54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265031" y="1831514"/>
            <a:ext cx="2599169" cy="225921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Lato" pitchFamily="34" charset="0"/>
              </a:rPr>
              <a:t>GLOBAL</a:t>
            </a:r>
          </a:p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TRENDS</a:t>
            </a:r>
          </a:p>
          <a:p>
            <a:pPr algn="ctr"/>
            <a:r>
              <a:rPr lang="en-US" sz="3200" dirty="0" smtClean="0">
                <a:solidFill>
                  <a:srgbClr val="0070C0"/>
                </a:solidFill>
                <a:latin typeface="Lato" pitchFamily="34" charset="0"/>
              </a:rPr>
              <a:t>2014</a:t>
            </a:r>
            <a:endParaRPr lang="en-US" sz="3200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324600" y="1846241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24600" y="1669251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RELAXING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629400" y="2807488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29400" y="2630498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CHATING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24600" y="3862250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24600" y="368526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SHOPING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8200" y="1893088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8200" y="1716098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PRINTING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3400" y="2836841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33400" y="2659851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SINGING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38200" y="3862250"/>
            <a:ext cx="1981200" cy="3978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700" dirty="0" err="1" smtClean="0">
                <a:latin typeface="Aller Light" pitchFamily="2" charset="0"/>
              </a:rPr>
              <a:t>Lorem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ipsum</a:t>
            </a:r>
            <a:r>
              <a:rPr lang="en-US" sz="700" dirty="0" smtClean="0">
                <a:latin typeface="Aller Light" pitchFamily="2" charset="0"/>
              </a:rPr>
              <a:t> dolor sit </a:t>
            </a:r>
            <a:r>
              <a:rPr lang="en-US" sz="700" dirty="0" err="1" smtClean="0">
                <a:latin typeface="Aller Light" pitchFamily="2" charset="0"/>
              </a:rPr>
              <a:t>amet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kuah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tuhee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jampue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pisang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wak</a:t>
            </a:r>
            <a:r>
              <a:rPr lang="en-US" sz="700" dirty="0" smtClean="0">
                <a:latin typeface="Aller Light" pitchFamily="2" charset="0"/>
              </a:rPr>
              <a:t> ta </a:t>
            </a:r>
            <a:r>
              <a:rPr lang="en-US" sz="700" dirty="0" err="1" smtClean="0">
                <a:latin typeface="Aller Light" pitchFamily="2" charset="0"/>
              </a:rPr>
              <a:t>lawok</a:t>
            </a:r>
            <a:r>
              <a:rPr lang="en-US" sz="700" dirty="0" smtClean="0">
                <a:latin typeface="Aller Light" pitchFamily="2" charset="0"/>
              </a:rPr>
              <a:t> </a:t>
            </a:r>
            <a:r>
              <a:rPr lang="en-US" sz="700" dirty="0" err="1" smtClean="0">
                <a:latin typeface="Aller Light" pitchFamily="2" charset="0"/>
              </a:rPr>
              <a:t>lawuk</a:t>
            </a:r>
            <a:endParaRPr lang="en-US" sz="700" dirty="0">
              <a:latin typeface="Aller Light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38200" y="368526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TRAVELLING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547244" y="1615404"/>
            <a:ext cx="663447" cy="663447"/>
            <a:chOff x="5547244" y="1615404"/>
            <a:chExt cx="663447" cy="663447"/>
          </a:xfrm>
        </p:grpSpPr>
        <p:sp>
          <p:nvSpPr>
            <p:cNvPr id="86" name="Oval 85"/>
            <p:cNvSpPr/>
            <p:nvPr/>
          </p:nvSpPr>
          <p:spPr>
            <a:xfrm>
              <a:off x="5547244" y="1615404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732436" y="1756009"/>
              <a:ext cx="316255" cy="346105"/>
              <a:chOff x="3352800" y="3589338"/>
              <a:chExt cx="622301" cy="681038"/>
            </a:xfrm>
            <a:solidFill>
              <a:srgbClr val="FFC000"/>
            </a:solidFill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3424238" y="3975100"/>
                <a:ext cx="550863" cy="254000"/>
              </a:xfrm>
              <a:custGeom>
                <a:avLst/>
                <a:gdLst>
                  <a:gd name="T0" fmla="*/ 127 w 147"/>
                  <a:gd name="T1" fmla="*/ 5 h 68"/>
                  <a:gd name="T2" fmla="*/ 127 w 147"/>
                  <a:gd name="T3" fmla="*/ 0 h 68"/>
                  <a:gd name="T4" fmla="*/ 0 w 147"/>
                  <a:gd name="T5" fmla="*/ 0 h 68"/>
                  <a:gd name="T6" fmla="*/ 63 w 147"/>
                  <a:gd name="T7" fmla="*/ 68 h 68"/>
                  <a:gd name="T8" fmla="*/ 112 w 147"/>
                  <a:gd name="T9" fmla="*/ 46 h 68"/>
                  <a:gd name="T10" fmla="*/ 126 w 147"/>
                  <a:gd name="T11" fmla="*/ 46 h 68"/>
                  <a:gd name="T12" fmla="*/ 147 w 147"/>
                  <a:gd name="T13" fmla="*/ 25 h 68"/>
                  <a:gd name="T14" fmla="*/ 127 w 147"/>
                  <a:gd name="T15" fmla="*/ 5 h 68"/>
                  <a:gd name="T16" fmla="*/ 126 w 147"/>
                  <a:gd name="T17" fmla="*/ 39 h 68"/>
                  <a:gd name="T18" fmla="*/ 117 w 147"/>
                  <a:gd name="T19" fmla="*/ 39 h 68"/>
                  <a:gd name="T20" fmla="*/ 126 w 147"/>
                  <a:gd name="T21" fmla="*/ 12 h 68"/>
                  <a:gd name="T22" fmla="*/ 126 w 147"/>
                  <a:gd name="T23" fmla="*/ 12 h 68"/>
                  <a:gd name="T24" fmla="*/ 140 w 147"/>
                  <a:gd name="T25" fmla="*/ 25 h 68"/>
                  <a:gd name="T26" fmla="*/ 126 w 147"/>
                  <a:gd name="T27" fmla="*/ 3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7" h="68">
                    <a:moveTo>
                      <a:pt x="127" y="5"/>
                    </a:moveTo>
                    <a:cubicBezTo>
                      <a:pt x="127" y="3"/>
                      <a:pt x="127" y="1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8"/>
                      <a:pt x="21" y="68"/>
                      <a:pt x="63" y="68"/>
                    </a:cubicBezTo>
                    <a:cubicBezTo>
                      <a:pt x="85" y="68"/>
                      <a:pt x="102" y="60"/>
                      <a:pt x="112" y="46"/>
                    </a:cubicBezTo>
                    <a:cubicBezTo>
                      <a:pt x="116" y="46"/>
                      <a:pt x="123" y="46"/>
                      <a:pt x="126" y="46"/>
                    </a:cubicBezTo>
                    <a:cubicBezTo>
                      <a:pt x="138" y="46"/>
                      <a:pt x="147" y="37"/>
                      <a:pt x="147" y="25"/>
                    </a:cubicBezTo>
                    <a:cubicBezTo>
                      <a:pt x="147" y="14"/>
                      <a:pt x="138" y="5"/>
                      <a:pt x="127" y="5"/>
                    </a:cubicBezTo>
                    <a:close/>
                    <a:moveTo>
                      <a:pt x="126" y="39"/>
                    </a:moveTo>
                    <a:cubicBezTo>
                      <a:pt x="124" y="39"/>
                      <a:pt x="121" y="39"/>
                      <a:pt x="117" y="39"/>
                    </a:cubicBezTo>
                    <a:cubicBezTo>
                      <a:pt x="122" y="31"/>
                      <a:pt x="124" y="22"/>
                      <a:pt x="126" y="12"/>
                    </a:cubicBezTo>
                    <a:cubicBezTo>
                      <a:pt x="126" y="12"/>
                      <a:pt x="126" y="12"/>
                      <a:pt x="126" y="12"/>
                    </a:cubicBezTo>
                    <a:cubicBezTo>
                      <a:pt x="134" y="12"/>
                      <a:pt x="140" y="18"/>
                      <a:pt x="140" y="25"/>
                    </a:cubicBezTo>
                    <a:cubicBezTo>
                      <a:pt x="140" y="33"/>
                      <a:pt x="134" y="39"/>
                      <a:pt x="126" y="39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3352800" y="4243388"/>
                <a:ext cx="622300" cy="26988"/>
              </a:xfrm>
              <a:custGeom>
                <a:avLst/>
                <a:gdLst>
                  <a:gd name="T0" fmla="*/ 0 w 166"/>
                  <a:gd name="T1" fmla="*/ 0 h 7"/>
                  <a:gd name="T2" fmla="*/ 83 w 166"/>
                  <a:gd name="T3" fmla="*/ 7 h 7"/>
                  <a:gd name="T4" fmla="*/ 166 w 166"/>
                  <a:gd name="T5" fmla="*/ 0 h 7"/>
                  <a:gd name="T6" fmla="*/ 0 w 16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6" h="7">
                    <a:moveTo>
                      <a:pt x="0" y="0"/>
                    </a:moveTo>
                    <a:cubicBezTo>
                      <a:pt x="7" y="4"/>
                      <a:pt x="37" y="7"/>
                      <a:pt x="83" y="7"/>
                    </a:cubicBezTo>
                    <a:cubicBezTo>
                      <a:pt x="129" y="7"/>
                      <a:pt x="160" y="4"/>
                      <a:pt x="16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465513" y="3589338"/>
                <a:ext cx="277813" cy="350838"/>
              </a:xfrm>
              <a:custGeom>
                <a:avLst/>
                <a:gdLst>
                  <a:gd name="T0" fmla="*/ 46 w 74"/>
                  <a:gd name="T1" fmla="*/ 94 h 94"/>
                  <a:gd name="T2" fmla="*/ 49 w 74"/>
                  <a:gd name="T3" fmla="*/ 52 h 94"/>
                  <a:gd name="T4" fmla="*/ 58 w 74"/>
                  <a:gd name="T5" fmla="*/ 0 h 94"/>
                  <a:gd name="T6" fmla="*/ 25 w 74"/>
                  <a:gd name="T7" fmla="*/ 52 h 94"/>
                  <a:gd name="T8" fmla="*/ 46 w 74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94">
                    <a:moveTo>
                      <a:pt x="46" y="94"/>
                    </a:moveTo>
                    <a:cubicBezTo>
                      <a:pt x="60" y="78"/>
                      <a:pt x="74" y="76"/>
                      <a:pt x="49" y="52"/>
                    </a:cubicBezTo>
                    <a:cubicBezTo>
                      <a:pt x="25" y="28"/>
                      <a:pt x="44" y="22"/>
                      <a:pt x="58" y="0"/>
                    </a:cubicBezTo>
                    <a:cubicBezTo>
                      <a:pt x="44" y="22"/>
                      <a:pt x="0" y="28"/>
                      <a:pt x="25" y="52"/>
                    </a:cubicBezTo>
                    <a:cubicBezTo>
                      <a:pt x="50" y="76"/>
                      <a:pt x="60" y="78"/>
                      <a:pt x="46" y="94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5884213" y="2621359"/>
            <a:ext cx="663447" cy="663447"/>
            <a:chOff x="5884213" y="2621359"/>
            <a:chExt cx="663447" cy="663447"/>
          </a:xfrm>
        </p:grpSpPr>
        <p:sp>
          <p:nvSpPr>
            <p:cNvPr id="89" name="Oval 88"/>
            <p:cNvSpPr/>
            <p:nvPr/>
          </p:nvSpPr>
          <p:spPr>
            <a:xfrm>
              <a:off x="5884213" y="2621359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3"/>
            <p:cNvSpPr>
              <a:spLocks noEditPoints="1"/>
            </p:cNvSpPr>
            <p:nvPr/>
          </p:nvSpPr>
          <p:spPr bwMode="auto">
            <a:xfrm>
              <a:off x="6042502" y="2792904"/>
              <a:ext cx="346868" cy="291370"/>
            </a:xfrm>
            <a:custGeom>
              <a:avLst/>
              <a:gdLst>
                <a:gd name="T0" fmla="*/ 169 w 169"/>
                <a:gd name="T1" fmla="*/ 48 h 142"/>
                <a:gd name="T2" fmla="*/ 106 w 169"/>
                <a:gd name="T3" fmla="*/ 0 h 142"/>
                <a:gd name="T4" fmla="*/ 43 w 169"/>
                <a:gd name="T5" fmla="*/ 48 h 142"/>
                <a:gd name="T6" fmla="*/ 106 w 169"/>
                <a:gd name="T7" fmla="*/ 96 h 142"/>
                <a:gd name="T8" fmla="*/ 131 w 169"/>
                <a:gd name="T9" fmla="*/ 92 h 142"/>
                <a:gd name="T10" fmla="*/ 155 w 169"/>
                <a:gd name="T11" fmla="*/ 107 h 142"/>
                <a:gd name="T12" fmla="*/ 142 w 169"/>
                <a:gd name="T13" fmla="*/ 88 h 142"/>
                <a:gd name="T14" fmla="*/ 169 w 169"/>
                <a:gd name="T15" fmla="*/ 48 h 142"/>
                <a:gd name="T16" fmla="*/ 69 w 169"/>
                <a:gd name="T17" fmla="*/ 56 h 142"/>
                <a:gd name="T18" fmla="*/ 61 w 169"/>
                <a:gd name="T19" fmla="*/ 49 h 142"/>
                <a:gd name="T20" fmla="*/ 69 w 169"/>
                <a:gd name="T21" fmla="*/ 41 h 142"/>
                <a:gd name="T22" fmla="*/ 76 w 169"/>
                <a:gd name="T23" fmla="*/ 49 h 142"/>
                <a:gd name="T24" fmla="*/ 69 w 169"/>
                <a:gd name="T25" fmla="*/ 56 h 142"/>
                <a:gd name="T26" fmla="*/ 94 w 169"/>
                <a:gd name="T27" fmla="*/ 56 h 142"/>
                <a:gd name="T28" fmla="*/ 86 w 169"/>
                <a:gd name="T29" fmla="*/ 49 h 142"/>
                <a:gd name="T30" fmla="*/ 94 w 169"/>
                <a:gd name="T31" fmla="*/ 41 h 142"/>
                <a:gd name="T32" fmla="*/ 101 w 169"/>
                <a:gd name="T33" fmla="*/ 49 h 142"/>
                <a:gd name="T34" fmla="*/ 94 w 169"/>
                <a:gd name="T35" fmla="*/ 56 h 142"/>
                <a:gd name="T36" fmla="*/ 119 w 169"/>
                <a:gd name="T37" fmla="*/ 56 h 142"/>
                <a:gd name="T38" fmla="*/ 112 w 169"/>
                <a:gd name="T39" fmla="*/ 49 h 142"/>
                <a:gd name="T40" fmla="*/ 119 w 169"/>
                <a:gd name="T41" fmla="*/ 41 h 142"/>
                <a:gd name="T42" fmla="*/ 127 w 169"/>
                <a:gd name="T43" fmla="*/ 49 h 142"/>
                <a:gd name="T44" fmla="*/ 119 w 169"/>
                <a:gd name="T45" fmla="*/ 56 h 142"/>
                <a:gd name="T46" fmla="*/ 145 w 169"/>
                <a:gd name="T47" fmla="*/ 56 h 142"/>
                <a:gd name="T48" fmla="*/ 137 w 169"/>
                <a:gd name="T49" fmla="*/ 49 h 142"/>
                <a:gd name="T50" fmla="*/ 145 w 169"/>
                <a:gd name="T51" fmla="*/ 41 h 142"/>
                <a:gd name="T52" fmla="*/ 152 w 169"/>
                <a:gd name="T53" fmla="*/ 49 h 142"/>
                <a:gd name="T54" fmla="*/ 145 w 169"/>
                <a:gd name="T55" fmla="*/ 56 h 142"/>
                <a:gd name="T56" fmla="*/ 36 w 169"/>
                <a:gd name="T57" fmla="*/ 55 h 142"/>
                <a:gd name="T58" fmla="*/ 40 w 169"/>
                <a:gd name="T59" fmla="*/ 38 h 142"/>
                <a:gd name="T60" fmla="*/ 0 w 169"/>
                <a:gd name="T61" fmla="*/ 83 h 142"/>
                <a:gd name="T62" fmla="*/ 27 w 169"/>
                <a:gd name="T63" fmla="*/ 122 h 142"/>
                <a:gd name="T64" fmla="*/ 14 w 169"/>
                <a:gd name="T65" fmla="*/ 142 h 142"/>
                <a:gd name="T66" fmla="*/ 38 w 169"/>
                <a:gd name="T67" fmla="*/ 127 h 142"/>
                <a:gd name="T68" fmla="*/ 63 w 169"/>
                <a:gd name="T69" fmla="*/ 131 h 142"/>
                <a:gd name="T70" fmla="*/ 122 w 169"/>
                <a:gd name="T71" fmla="*/ 100 h 142"/>
                <a:gd name="T72" fmla="*/ 99 w 169"/>
                <a:gd name="T73" fmla="*/ 103 h 142"/>
                <a:gd name="T74" fmla="*/ 36 w 169"/>
                <a:gd name="T75" fmla="*/ 5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142">
                  <a:moveTo>
                    <a:pt x="169" y="48"/>
                  </a:moveTo>
                  <a:cubicBezTo>
                    <a:pt x="169" y="22"/>
                    <a:pt x="141" y="0"/>
                    <a:pt x="106" y="0"/>
                  </a:cubicBezTo>
                  <a:cubicBezTo>
                    <a:pt x="71" y="0"/>
                    <a:pt x="43" y="22"/>
                    <a:pt x="43" y="48"/>
                  </a:cubicBezTo>
                  <a:cubicBezTo>
                    <a:pt x="43" y="75"/>
                    <a:pt x="71" y="96"/>
                    <a:pt x="106" y="96"/>
                  </a:cubicBezTo>
                  <a:cubicBezTo>
                    <a:pt x="115" y="96"/>
                    <a:pt x="123" y="95"/>
                    <a:pt x="131" y="92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42" y="88"/>
                    <a:pt x="142" y="88"/>
                    <a:pt x="142" y="88"/>
                  </a:cubicBezTo>
                  <a:cubicBezTo>
                    <a:pt x="158" y="79"/>
                    <a:pt x="169" y="65"/>
                    <a:pt x="169" y="48"/>
                  </a:cubicBezTo>
                  <a:close/>
                  <a:moveTo>
                    <a:pt x="69" y="56"/>
                  </a:moveTo>
                  <a:cubicBezTo>
                    <a:pt x="64" y="56"/>
                    <a:pt x="61" y="53"/>
                    <a:pt x="61" y="49"/>
                  </a:cubicBezTo>
                  <a:cubicBezTo>
                    <a:pt x="61" y="45"/>
                    <a:pt x="64" y="41"/>
                    <a:pt x="69" y="41"/>
                  </a:cubicBezTo>
                  <a:cubicBezTo>
                    <a:pt x="73" y="41"/>
                    <a:pt x="76" y="45"/>
                    <a:pt x="76" y="49"/>
                  </a:cubicBezTo>
                  <a:cubicBezTo>
                    <a:pt x="76" y="53"/>
                    <a:pt x="73" y="56"/>
                    <a:pt x="69" y="56"/>
                  </a:cubicBezTo>
                  <a:close/>
                  <a:moveTo>
                    <a:pt x="94" y="56"/>
                  </a:moveTo>
                  <a:cubicBezTo>
                    <a:pt x="90" y="56"/>
                    <a:pt x="86" y="53"/>
                    <a:pt x="86" y="49"/>
                  </a:cubicBezTo>
                  <a:cubicBezTo>
                    <a:pt x="86" y="45"/>
                    <a:pt x="90" y="41"/>
                    <a:pt x="94" y="41"/>
                  </a:cubicBezTo>
                  <a:cubicBezTo>
                    <a:pt x="98" y="41"/>
                    <a:pt x="101" y="45"/>
                    <a:pt x="101" y="49"/>
                  </a:cubicBezTo>
                  <a:cubicBezTo>
                    <a:pt x="101" y="53"/>
                    <a:pt x="98" y="56"/>
                    <a:pt x="94" y="56"/>
                  </a:cubicBezTo>
                  <a:close/>
                  <a:moveTo>
                    <a:pt x="119" y="56"/>
                  </a:moveTo>
                  <a:cubicBezTo>
                    <a:pt x="115" y="56"/>
                    <a:pt x="112" y="53"/>
                    <a:pt x="112" y="49"/>
                  </a:cubicBezTo>
                  <a:cubicBezTo>
                    <a:pt x="112" y="45"/>
                    <a:pt x="115" y="41"/>
                    <a:pt x="119" y="41"/>
                  </a:cubicBezTo>
                  <a:cubicBezTo>
                    <a:pt x="123" y="41"/>
                    <a:pt x="127" y="45"/>
                    <a:pt x="127" y="49"/>
                  </a:cubicBezTo>
                  <a:cubicBezTo>
                    <a:pt x="127" y="53"/>
                    <a:pt x="123" y="56"/>
                    <a:pt x="119" y="56"/>
                  </a:cubicBezTo>
                  <a:close/>
                  <a:moveTo>
                    <a:pt x="145" y="56"/>
                  </a:moveTo>
                  <a:cubicBezTo>
                    <a:pt x="140" y="56"/>
                    <a:pt x="137" y="53"/>
                    <a:pt x="137" y="49"/>
                  </a:cubicBezTo>
                  <a:cubicBezTo>
                    <a:pt x="137" y="45"/>
                    <a:pt x="140" y="41"/>
                    <a:pt x="145" y="41"/>
                  </a:cubicBezTo>
                  <a:cubicBezTo>
                    <a:pt x="149" y="41"/>
                    <a:pt x="152" y="45"/>
                    <a:pt x="152" y="49"/>
                  </a:cubicBezTo>
                  <a:cubicBezTo>
                    <a:pt x="152" y="53"/>
                    <a:pt x="149" y="56"/>
                    <a:pt x="145" y="56"/>
                  </a:cubicBezTo>
                  <a:close/>
                  <a:moveTo>
                    <a:pt x="36" y="55"/>
                  </a:moveTo>
                  <a:cubicBezTo>
                    <a:pt x="36" y="49"/>
                    <a:pt x="38" y="43"/>
                    <a:pt x="40" y="38"/>
                  </a:cubicBezTo>
                  <a:cubicBezTo>
                    <a:pt x="17" y="45"/>
                    <a:pt x="0" y="62"/>
                    <a:pt x="0" y="83"/>
                  </a:cubicBezTo>
                  <a:cubicBezTo>
                    <a:pt x="0" y="99"/>
                    <a:pt x="11" y="114"/>
                    <a:pt x="27" y="12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46" y="130"/>
                    <a:pt x="54" y="131"/>
                    <a:pt x="63" y="131"/>
                  </a:cubicBezTo>
                  <a:cubicBezTo>
                    <a:pt x="90" y="131"/>
                    <a:pt x="113" y="118"/>
                    <a:pt x="122" y="100"/>
                  </a:cubicBezTo>
                  <a:cubicBezTo>
                    <a:pt x="115" y="102"/>
                    <a:pt x="107" y="103"/>
                    <a:pt x="99" y="103"/>
                  </a:cubicBezTo>
                  <a:cubicBezTo>
                    <a:pt x="64" y="103"/>
                    <a:pt x="36" y="82"/>
                    <a:pt x="36" y="55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547244" y="3646562"/>
            <a:ext cx="663447" cy="663447"/>
            <a:chOff x="5547244" y="3646562"/>
            <a:chExt cx="663447" cy="663447"/>
          </a:xfrm>
        </p:grpSpPr>
        <p:sp>
          <p:nvSpPr>
            <p:cNvPr id="88" name="Oval 87"/>
            <p:cNvSpPr/>
            <p:nvPr/>
          </p:nvSpPr>
          <p:spPr>
            <a:xfrm>
              <a:off x="5547244" y="3646562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5679712" y="3826504"/>
              <a:ext cx="368978" cy="249272"/>
            </a:xfrm>
            <a:custGeom>
              <a:avLst/>
              <a:gdLst>
                <a:gd name="T0" fmla="*/ 180 w 222"/>
                <a:gd name="T1" fmla="*/ 100 h 150"/>
                <a:gd name="T2" fmla="*/ 179 w 222"/>
                <a:gd name="T3" fmla="*/ 146 h 150"/>
                <a:gd name="T4" fmla="*/ 192 w 222"/>
                <a:gd name="T5" fmla="*/ 146 h 150"/>
                <a:gd name="T6" fmla="*/ 199 w 222"/>
                <a:gd name="T7" fmla="*/ 82 h 150"/>
                <a:gd name="T8" fmla="*/ 216 w 222"/>
                <a:gd name="T9" fmla="*/ 56 h 150"/>
                <a:gd name="T10" fmla="*/ 207 w 222"/>
                <a:gd name="T11" fmla="*/ 13 h 150"/>
                <a:gd name="T12" fmla="*/ 185 w 222"/>
                <a:gd name="T13" fmla="*/ 5 h 150"/>
                <a:gd name="T14" fmla="*/ 109 w 222"/>
                <a:gd name="T15" fmla="*/ 100 h 150"/>
                <a:gd name="T16" fmla="*/ 78 w 222"/>
                <a:gd name="T17" fmla="*/ 100 h 150"/>
                <a:gd name="T18" fmla="*/ 18 w 222"/>
                <a:gd name="T19" fmla="*/ 117 h 150"/>
                <a:gd name="T20" fmla="*/ 5 w 222"/>
                <a:gd name="T21" fmla="*/ 127 h 150"/>
                <a:gd name="T22" fmla="*/ 35 w 222"/>
                <a:gd name="T23" fmla="*/ 145 h 150"/>
                <a:gd name="T24" fmla="*/ 94 w 222"/>
                <a:gd name="T25" fmla="*/ 146 h 150"/>
                <a:gd name="T26" fmla="*/ 126 w 222"/>
                <a:gd name="T27" fmla="*/ 127 h 150"/>
                <a:gd name="T28" fmla="*/ 150 w 222"/>
                <a:gd name="T29" fmla="*/ 95 h 150"/>
                <a:gd name="T30" fmla="*/ 180 w 222"/>
                <a:gd name="T31" fmla="*/ 10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50">
                  <a:moveTo>
                    <a:pt x="180" y="100"/>
                  </a:moveTo>
                  <a:cubicBezTo>
                    <a:pt x="181" y="128"/>
                    <a:pt x="179" y="146"/>
                    <a:pt x="179" y="146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6"/>
                    <a:pt x="189" y="101"/>
                    <a:pt x="199" y="82"/>
                  </a:cubicBezTo>
                  <a:cubicBezTo>
                    <a:pt x="210" y="63"/>
                    <a:pt x="212" y="61"/>
                    <a:pt x="216" y="56"/>
                  </a:cubicBezTo>
                  <a:cubicBezTo>
                    <a:pt x="220" y="51"/>
                    <a:pt x="222" y="26"/>
                    <a:pt x="207" y="13"/>
                  </a:cubicBezTo>
                  <a:cubicBezTo>
                    <a:pt x="191" y="0"/>
                    <a:pt x="189" y="1"/>
                    <a:pt x="185" y="5"/>
                  </a:cubicBezTo>
                  <a:cubicBezTo>
                    <a:pt x="175" y="14"/>
                    <a:pt x="142" y="78"/>
                    <a:pt x="109" y="100"/>
                  </a:cubicBezTo>
                  <a:cubicBezTo>
                    <a:pt x="104" y="103"/>
                    <a:pt x="85" y="98"/>
                    <a:pt x="78" y="100"/>
                  </a:cubicBezTo>
                  <a:cubicBezTo>
                    <a:pt x="57" y="108"/>
                    <a:pt x="42" y="111"/>
                    <a:pt x="18" y="117"/>
                  </a:cubicBezTo>
                  <a:cubicBezTo>
                    <a:pt x="8" y="120"/>
                    <a:pt x="0" y="119"/>
                    <a:pt x="5" y="127"/>
                  </a:cubicBezTo>
                  <a:cubicBezTo>
                    <a:pt x="10" y="136"/>
                    <a:pt x="22" y="141"/>
                    <a:pt x="35" y="145"/>
                  </a:cubicBezTo>
                  <a:cubicBezTo>
                    <a:pt x="53" y="150"/>
                    <a:pt x="80" y="149"/>
                    <a:pt x="94" y="146"/>
                  </a:cubicBezTo>
                  <a:cubicBezTo>
                    <a:pt x="105" y="142"/>
                    <a:pt x="120" y="138"/>
                    <a:pt x="126" y="127"/>
                  </a:cubicBezTo>
                  <a:cubicBezTo>
                    <a:pt x="132" y="116"/>
                    <a:pt x="139" y="105"/>
                    <a:pt x="150" y="95"/>
                  </a:cubicBezTo>
                  <a:cubicBezTo>
                    <a:pt x="160" y="85"/>
                    <a:pt x="179" y="73"/>
                    <a:pt x="180" y="1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41768" y="3646562"/>
            <a:ext cx="663447" cy="663447"/>
            <a:chOff x="2941768" y="3646562"/>
            <a:chExt cx="663447" cy="663447"/>
          </a:xfrm>
        </p:grpSpPr>
        <p:sp>
          <p:nvSpPr>
            <p:cNvPr id="85" name="Oval 84"/>
            <p:cNvSpPr/>
            <p:nvPr/>
          </p:nvSpPr>
          <p:spPr>
            <a:xfrm>
              <a:off x="2941768" y="3646562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131611" y="3840519"/>
              <a:ext cx="266842" cy="250206"/>
              <a:chOff x="3100388" y="4248150"/>
              <a:chExt cx="636587" cy="596900"/>
            </a:xfrm>
            <a:solidFill>
              <a:srgbClr val="FFC000"/>
            </a:solidFill>
          </p:grpSpPr>
          <p:sp>
            <p:nvSpPr>
              <p:cNvPr id="21" name="Freeform 25"/>
              <p:cNvSpPr>
                <a:spLocks noEditPoints="1"/>
              </p:cNvSpPr>
              <p:nvPr/>
            </p:nvSpPr>
            <p:spPr bwMode="auto">
              <a:xfrm>
                <a:off x="3100388" y="4429125"/>
                <a:ext cx="636587" cy="415925"/>
              </a:xfrm>
              <a:custGeom>
                <a:avLst/>
                <a:gdLst>
                  <a:gd name="T0" fmla="*/ 0 w 170"/>
                  <a:gd name="T1" fmla="*/ 15 h 111"/>
                  <a:gd name="T2" fmla="*/ 0 w 170"/>
                  <a:gd name="T3" fmla="*/ 96 h 111"/>
                  <a:gd name="T4" fmla="*/ 14 w 170"/>
                  <a:gd name="T5" fmla="*/ 111 h 111"/>
                  <a:gd name="T6" fmla="*/ 19 w 170"/>
                  <a:gd name="T7" fmla="*/ 111 h 111"/>
                  <a:gd name="T8" fmla="*/ 19 w 170"/>
                  <a:gd name="T9" fmla="*/ 0 h 111"/>
                  <a:gd name="T10" fmla="*/ 14 w 170"/>
                  <a:gd name="T11" fmla="*/ 0 h 111"/>
                  <a:gd name="T12" fmla="*/ 0 w 170"/>
                  <a:gd name="T13" fmla="*/ 15 h 111"/>
                  <a:gd name="T14" fmla="*/ 27 w 170"/>
                  <a:gd name="T15" fmla="*/ 111 h 111"/>
                  <a:gd name="T16" fmla="*/ 136 w 170"/>
                  <a:gd name="T17" fmla="*/ 111 h 111"/>
                  <a:gd name="T18" fmla="*/ 136 w 170"/>
                  <a:gd name="T19" fmla="*/ 0 h 111"/>
                  <a:gd name="T20" fmla="*/ 27 w 170"/>
                  <a:gd name="T21" fmla="*/ 0 h 111"/>
                  <a:gd name="T22" fmla="*/ 27 w 170"/>
                  <a:gd name="T23" fmla="*/ 111 h 111"/>
                  <a:gd name="T24" fmla="*/ 156 w 170"/>
                  <a:gd name="T25" fmla="*/ 0 h 111"/>
                  <a:gd name="T26" fmla="*/ 145 w 170"/>
                  <a:gd name="T27" fmla="*/ 0 h 111"/>
                  <a:gd name="T28" fmla="*/ 145 w 170"/>
                  <a:gd name="T29" fmla="*/ 111 h 111"/>
                  <a:gd name="T30" fmla="*/ 156 w 170"/>
                  <a:gd name="T31" fmla="*/ 111 h 111"/>
                  <a:gd name="T32" fmla="*/ 170 w 170"/>
                  <a:gd name="T33" fmla="*/ 96 h 111"/>
                  <a:gd name="T34" fmla="*/ 170 w 170"/>
                  <a:gd name="T35" fmla="*/ 15 h 111"/>
                  <a:gd name="T36" fmla="*/ 156 w 170"/>
                  <a:gd name="T37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70" h="111">
                    <a:moveTo>
                      <a:pt x="0" y="15"/>
                    </a:moveTo>
                    <a:cubicBezTo>
                      <a:pt x="0" y="96"/>
                      <a:pt x="0" y="96"/>
                      <a:pt x="0" y="96"/>
                    </a:cubicBezTo>
                    <a:cubicBezTo>
                      <a:pt x="0" y="104"/>
                      <a:pt x="6" y="111"/>
                      <a:pt x="14" y="111"/>
                    </a:cubicBezTo>
                    <a:cubicBezTo>
                      <a:pt x="19" y="111"/>
                      <a:pt x="19" y="111"/>
                      <a:pt x="19" y="11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7"/>
                      <a:pt x="0" y="15"/>
                    </a:cubicBezTo>
                    <a:close/>
                    <a:moveTo>
                      <a:pt x="27" y="111"/>
                    </a:move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27" y="0"/>
                      <a:pt x="27" y="0"/>
                      <a:pt x="27" y="0"/>
                    </a:cubicBezTo>
                    <a:lnTo>
                      <a:pt x="27" y="111"/>
                    </a:lnTo>
                    <a:close/>
                    <a:moveTo>
                      <a:pt x="156" y="0"/>
                    </a:moveTo>
                    <a:cubicBezTo>
                      <a:pt x="145" y="0"/>
                      <a:pt x="145" y="0"/>
                      <a:pt x="145" y="0"/>
                    </a:cubicBezTo>
                    <a:cubicBezTo>
                      <a:pt x="145" y="111"/>
                      <a:pt x="145" y="111"/>
                      <a:pt x="145" y="111"/>
                    </a:cubicBezTo>
                    <a:cubicBezTo>
                      <a:pt x="156" y="111"/>
                      <a:pt x="156" y="111"/>
                      <a:pt x="156" y="111"/>
                    </a:cubicBezTo>
                    <a:cubicBezTo>
                      <a:pt x="164" y="111"/>
                      <a:pt x="170" y="104"/>
                      <a:pt x="170" y="96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7"/>
                      <a:pt x="164" y="0"/>
                      <a:pt x="156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6"/>
              <p:cNvSpPr>
                <a:spLocks/>
              </p:cNvSpPr>
              <p:nvPr/>
            </p:nvSpPr>
            <p:spPr bwMode="auto">
              <a:xfrm>
                <a:off x="3260725" y="4248150"/>
                <a:ext cx="319087" cy="153988"/>
              </a:xfrm>
              <a:custGeom>
                <a:avLst/>
                <a:gdLst>
                  <a:gd name="T0" fmla="*/ 11 w 85"/>
                  <a:gd name="T1" fmla="*/ 41 h 41"/>
                  <a:gd name="T2" fmla="*/ 11 w 85"/>
                  <a:gd name="T3" fmla="*/ 20 h 41"/>
                  <a:gd name="T4" fmla="*/ 20 w 85"/>
                  <a:gd name="T5" fmla="*/ 12 h 41"/>
                  <a:gd name="T6" fmla="*/ 64 w 85"/>
                  <a:gd name="T7" fmla="*/ 12 h 41"/>
                  <a:gd name="T8" fmla="*/ 73 w 85"/>
                  <a:gd name="T9" fmla="*/ 20 h 41"/>
                  <a:gd name="T10" fmla="*/ 73 w 85"/>
                  <a:gd name="T11" fmla="*/ 41 h 41"/>
                  <a:gd name="T12" fmla="*/ 85 w 85"/>
                  <a:gd name="T13" fmla="*/ 41 h 41"/>
                  <a:gd name="T14" fmla="*/ 85 w 85"/>
                  <a:gd name="T15" fmla="*/ 20 h 41"/>
                  <a:gd name="T16" fmla="*/ 64 w 85"/>
                  <a:gd name="T17" fmla="*/ 0 h 41"/>
                  <a:gd name="T18" fmla="*/ 20 w 85"/>
                  <a:gd name="T19" fmla="*/ 0 h 41"/>
                  <a:gd name="T20" fmla="*/ 0 w 85"/>
                  <a:gd name="T21" fmla="*/ 20 h 41"/>
                  <a:gd name="T22" fmla="*/ 0 w 85"/>
                  <a:gd name="T23" fmla="*/ 41 h 41"/>
                  <a:gd name="T24" fmla="*/ 11 w 85"/>
                  <a:gd name="T25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" h="41">
                    <a:moveTo>
                      <a:pt x="11" y="41"/>
                    </a:move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5" y="12"/>
                      <a:pt x="20" y="12"/>
                    </a:cubicBezTo>
                    <a:cubicBezTo>
                      <a:pt x="64" y="12"/>
                      <a:pt x="64" y="12"/>
                      <a:pt x="64" y="12"/>
                    </a:cubicBezTo>
                    <a:cubicBezTo>
                      <a:pt x="69" y="12"/>
                      <a:pt x="73" y="16"/>
                      <a:pt x="73" y="20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85" y="41"/>
                      <a:pt x="85" y="41"/>
                      <a:pt x="85" y="41"/>
                    </a:cubicBezTo>
                    <a:cubicBezTo>
                      <a:pt x="85" y="20"/>
                      <a:pt x="85" y="20"/>
                      <a:pt x="85" y="20"/>
                    </a:cubicBezTo>
                    <a:cubicBezTo>
                      <a:pt x="85" y="9"/>
                      <a:pt x="75" y="0"/>
                      <a:pt x="64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41"/>
                      <a:pt x="0" y="41"/>
                      <a:pt x="0" y="41"/>
                    </a:cubicBezTo>
                    <a:lnTo>
                      <a:pt x="11" y="41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2591721" y="2621359"/>
            <a:ext cx="663447" cy="663447"/>
            <a:chOff x="2591721" y="2621359"/>
            <a:chExt cx="663447" cy="663447"/>
          </a:xfrm>
        </p:grpSpPr>
        <p:sp>
          <p:nvSpPr>
            <p:cNvPr id="82" name="Oval 81"/>
            <p:cNvSpPr/>
            <p:nvPr/>
          </p:nvSpPr>
          <p:spPr>
            <a:xfrm>
              <a:off x="2591721" y="2621359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2844365" y="2773854"/>
              <a:ext cx="158158" cy="345139"/>
              <a:chOff x="4006850" y="3267076"/>
              <a:chExt cx="339725" cy="741362"/>
            </a:xfrm>
            <a:solidFill>
              <a:srgbClr val="FFC000"/>
            </a:solidFill>
          </p:grpSpPr>
          <p:sp>
            <p:nvSpPr>
              <p:cNvPr id="29" name="Freeform 33"/>
              <p:cNvSpPr>
                <a:spLocks noEditPoints="1"/>
              </p:cNvSpPr>
              <p:nvPr/>
            </p:nvSpPr>
            <p:spPr bwMode="auto">
              <a:xfrm>
                <a:off x="4081463" y="3267076"/>
                <a:ext cx="190500" cy="531813"/>
              </a:xfrm>
              <a:custGeom>
                <a:avLst/>
                <a:gdLst>
                  <a:gd name="T0" fmla="*/ 26 w 51"/>
                  <a:gd name="T1" fmla="*/ 0 h 142"/>
                  <a:gd name="T2" fmla="*/ 0 w 51"/>
                  <a:gd name="T3" fmla="*/ 27 h 142"/>
                  <a:gd name="T4" fmla="*/ 0 w 51"/>
                  <a:gd name="T5" fmla="*/ 115 h 142"/>
                  <a:gd name="T6" fmla="*/ 26 w 51"/>
                  <a:gd name="T7" fmla="*/ 142 h 142"/>
                  <a:gd name="T8" fmla="*/ 51 w 51"/>
                  <a:gd name="T9" fmla="*/ 115 h 142"/>
                  <a:gd name="T10" fmla="*/ 51 w 51"/>
                  <a:gd name="T11" fmla="*/ 27 h 142"/>
                  <a:gd name="T12" fmla="*/ 26 w 51"/>
                  <a:gd name="T13" fmla="*/ 0 h 142"/>
                  <a:gd name="T14" fmla="*/ 22 w 51"/>
                  <a:gd name="T15" fmla="*/ 39 h 142"/>
                  <a:gd name="T16" fmla="*/ 9 w 51"/>
                  <a:gd name="T17" fmla="*/ 25 h 142"/>
                  <a:gd name="T18" fmla="*/ 22 w 51"/>
                  <a:gd name="T19" fmla="*/ 12 h 142"/>
                  <a:gd name="T20" fmla="*/ 35 w 51"/>
                  <a:gd name="T21" fmla="*/ 25 h 142"/>
                  <a:gd name="T22" fmla="*/ 22 w 51"/>
                  <a:gd name="T23" fmla="*/ 3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142">
                    <a:moveTo>
                      <a:pt x="26" y="0"/>
                    </a:moveTo>
                    <a:cubicBezTo>
                      <a:pt x="11" y="0"/>
                      <a:pt x="0" y="12"/>
                      <a:pt x="0" y="27"/>
                    </a:cubicBez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30"/>
                      <a:pt x="11" y="142"/>
                      <a:pt x="26" y="142"/>
                    </a:cubicBezTo>
                    <a:cubicBezTo>
                      <a:pt x="40" y="142"/>
                      <a:pt x="51" y="130"/>
                      <a:pt x="51" y="115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51" y="12"/>
                      <a:pt x="40" y="0"/>
                      <a:pt x="26" y="0"/>
                    </a:cubicBezTo>
                    <a:close/>
                    <a:moveTo>
                      <a:pt x="22" y="39"/>
                    </a:moveTo>
                    <a:cubicBezTo>
                      <a:pt x="15" y="39"/>
                      <a:pt x="9" y="33"/>
                      <a:pt x="9" y="25"/>
                    </a:cubicBezTo>
                    <a:cubicBezTo>
                      <a:pt x="9" y="18"/>
                      <a:pt x="15" y="12"/>
                      <a:pt x="22" y="12"/>
                    </a:cubicBezTo>
                    <a:cubicBezTo>
                      <a:pt x="29" y="12"/>
                      <a:pt x="35" y="18"/>
                      <a:pt x="35" y="25"/>
                    </a:cubicBezTo>
                    <a:cubicBezTo>
                      <a:pt x="35" y="33"/>
                      <a:pt x="29" y="39"/>
                      <a:pt x="22" y="39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4"/>
              <p:cNvSpPr>
                <a:spLocks/>
              </p:cNvSpPr>
              <p:nvPr/>
            </p:nvSpPr>
            <p:spPr bwMode="auto">
              <a:xfrm>
                <a:off x="4006850" y="3529013"/>
                <a:ext cx="339725" cy="479425"/>
              </a:xfrm>
              <a:custGeom>
                <a:avLst/>
                <a:gdLst>
                  <a:gd name="T0" fmla="*/ 82 w 91"/>
                  <a:gd name="T1" fmla="*/ 0 h 128"/>
                  <a:gd name="T2" fmla="*/ 82 w 91"/>
                  <a:gd name="T3" fmla="*/ 46 h 128"/>
                  <a:gd name="T4" fmla="*/ 46 w 91"/>
                  <a:gd name="T5" fmla="*/ 84 h 128"/>
                  <a:gd name="T6" fmla="*/ 10 w 91"/>
                  <a:gd name="T7" fmla="*/ 46 h 128"/>
                  <a:gd name="T8" fmla="*/ 10 w 91"/>
                  <a:gd name="T9" fmla="*/ 0 h 128"/>
                  <a:gd name="T10" fmla="*/ 0 w 91"/>
                  <a:gd name="T11" fmla="*/ 0 h 128"/>
                  <a:gd name="T12" fmla="*/ 0 w 91"/>
                  <a:gd name="T13" fmla="*/ 46 h 128"/>
                  <a:gd name="T14" fmla="*/ 39 w 91"/>
                  <a:gd name="T15" fmla="*/ 93 h 128"/>
                  <a:gd name="T16" fmla="*/ 39 w 91"/>
                  <a:gd name="T17" fmla="*/ 128 h 128"/>
                  <a:gd name="T18" fmla="*/ 52 w 91"/>
                  <a:gd name="T19" fmla="*/ 128 h 128"/>
                  <a:gd name="T20" fmla="*/ 52 w 91"/>
                  <a:gd name="T21" fmla="*/ 93 h 128"/>
                  <a:gd name="T22" fmla="*/ 91 w 91"/>
                  <a:gd name="T23" fmla="*/ 46 h 128"/>
                  <a:gd name="T24" fmla="*/ 91 w 91"/>
                  <a:gd name="T25" fmla="*/ 0 h 128"/>
                  <a:gd name="T26" fmla="*/ 82 w 91"/>
                  <a:gd name="T27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128">
                    <a:moveTo>
                      <a:pt x="82" y="0"/>
                    </a:moveTo>
                    <a:cubicBezTo>
                      <a:pt x="82" y="46"/>
                      <a:pt x="82" y="46"/>
                      <a:pt x="82" y="46"/>
                    </a:cubicBezTo>
                    <a:cubicBezTo>
                      <a:pt x="82" y="67"/>
                      <a:pt x="65" y="84"/>
                      <a:pt x="46" y="84"/>
                    </a:cubicBezTo>
                    <a:cubicBezTo>
                      <a:pt x="26" y="84"/>
                      <a:pt x="10" y="67"/>
                      <a:pt x="10" y="46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70"/>
                      <a:pt x="17" y="90"/>
                      <a:pt x="39" y="93"/>
                    </a:cubicBezTo>
                    <a:cubicBezTo>
                      <a:pt x="39" y="128"/>
                      <a:pt x="39" y="128"/>
                      <a:pt x="39" y="128"/>
                    </a:cubicBezTo>
                    <a:cubicBezTo>
                      <a:pt x="52" y="128"/>
                      <a:pt x="52" y="128"/>
                      <a:pt x="52" y="128"/>
                    </a:cubicBezTo>
                    <a:cubicBezTo>
                      <a:pt x="52" y="93"/>
                      <a:pt x="52" y="93"/>
                      <a:pt x="52" y="93"/>
                    </a:cubicBezTo>
                    <a:cubicBezTo>
                      <a:pt x="74" y="90"/>
                      <a:pt x="91" y="70"/>
                      <a:pt x="91" y="46"/>
                    </a:cubicBezTo>
                    <a:cubicBezTo>
                      <a:pt x="91" y="0"/>
                      <a:pt x="91" y="0"/>
                      <a:pt x="91" y="0"/>
                    </a:cubicBez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2941768" y="1615404"/>
            <a:ext cx="663447" cy="663447"/>
            <a:chOff x="2941768" y="1615404"/>
            <a:chExt cx="663447" cy="663447"/>
          </a:xfrm>
        </p:grpSpPr>
        <p:sp>
          <p:nvSpPr>
            <p:cNvPr id="38" name="Oval 37"/>
            <p:cNvSpPr/>
            <p:nvPr/>
          </p:nvSpPr>
          <p:spPr>
            <a:xfrm>
              <a:off x="2941768" y="1615404"/>
              <a:ext cx="663447" cy="6634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133726" y="1780346"/>
              <a:ext cx="287546" cy="346105"/>
              <a:chOff x="3981450" y="1455738"/>
              <a:chExt cx="608013" cy="731837"/>
            </a:xfrm>
            <a:solidFill>
              <a:srgbClr val="FFC000"/>
            </a:solidFill>
          </p:grpSpPr>
          <p:sp>
            <p:nvSpPr>
              <p:cNvPr id="34" name="Freeform 39"/>
              <p:cNvSpPr>
                <a:spLocks/>
              </p:cNvSpPr>
              <p:nvPr/>
            </p:nvSpPr>
            <p:spPr bwMode="auto">
              <a:xfrm>
                <a:off x="4105275" y="1455738"/>
                <a:ext cx="363538" cy="222250"/>
              </a:xfrm>
              <a:custGeom>
                <a:avLst/>
                <a:gdLst>
                  <a:gd name="T0" fmla="*/ 97 w 97"/>
                  <a:gd name="T1" fmla="*/ 59 h 59"/>
                  <a:gd name="T2" fmla="*/ 97 w 97"/>
                  <a:gd name="T3" fmla="*/ 25 h 59"/>
                  <a:gd name="T4" fmla="*/ 87 w 97"/>
                  <a:gd name="T5" fmla="*/ 25 h 59"/>
                  <a:gd name="T6" fmla="*/ 73 w 97"/>
                  <a:gd name="T7" fmla="*/ 11 h 59"/>
                  <a:gd name="T8" fmla="*/ 73 w 97"/>
                  <a:gd name="T9" fmla="*/ 0 h 59"/>
                  <a:gd name="T10" fmla="*/ 14 w 97"/>
                  <a:gd name="T11" fmla="*/ 0 h 59"/>
                  <a:gd name="T12" fmla="*/ 0 w 97"/>
                  <a:gd name="T13" fmla="*/ 14 h 59"/>
                  <a:gd name="T14" fmla="*/ 0 w 97"/>
                  <a:gd name="T15" fmla="*/ 59 h 59"/>
                  <a:gd name="T16" fmla="*/ 97 w 97"/>
                  <a:gd name="T1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59">
                    <a:moveTo>
                      <a:pt x="97" y="59"/>
                    </a:moveTo>
                    <a:cubicBezTo>
                      <a:pt x="97" y="25"/>
                      <a:pt x="97" y="25"/>
                      <a:pt x="9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79" y="25"/>
                      <a:pt x="73" y="18"/>
                      <a:pt x="73" y="11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59"/>
                      <a:pt x="0" y="59"/>
                      <a:pt x="0" y="59"/>
                    </a:cubicBezTo>
                    <a:lnTo>
                      <a:pt x="97" y="59"/>
                    </a:ln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40"/>
              <p:cNvSpPr>
                <a:spLocks noEditPoints="1"/>
              </p:cNvSpPr>
              <p:nvPr/>
            </p:nvSpPr>
            <p:spPr bwMode="auto">
              <a:xfrm>
                <a:off x="4105275" y="1895475"/>
                <a:ext cx="363538" cy="292100"/>
              </a:xfrm>
              <a:custGeom>
                <a:avLst/>
                <a:gdLst>
                  <a:gd name="T0" fmla="*/ 83 w 97"/>
                  <a:gd name="T1" fmla="*/ 0 h 78"/>
                  <a:gd name="T2" fmla="*/ 14 w 97"/>
                  <a:gd name="T3" fmla="*/ 0 h 78"/>
                  <a:gd name="T4" fmla="*/ 0 w 97"/>
                  <a:gd name="T5" fmla="*/ 13 h 78"/>
                  <a:gd name="T6" fmla="*/ 0 w 97"/>
                  <a:gd name="T7" fmla="*/ 64 h 78"/>
                  <a:gd name="T8" fmla="*/ 14 w 97"/>
                  <a:gd name="T9" fmla="*/ 78 h 78"/>
                  <a:gd name="T10" fmla="*/ 83 w 97"/>
                  <a:gd name="T11" fmla="*/ 78 h 78"/>
                  <a:gd name="T12" fmla="*/ 97 w 97"/>
                  <a:gd name="T13" fmla="*/ 64 h 78"/>
                  <a:gd name="T14" fmla="*/ 97 w 97"/>
                  <a:gd name="T15" fmla="*/ 13 h 78"/>
                  <a:gd name="T16" fmla="*/ 83 w 97"/>
                  <a:gd name="T17" fmla="*/ 0 h 78"/>
                  <a:gd name="T18" fmla="*/ 82 w 97"/>
                  <a:gd name="T19" fmla="*/ 61 h 78"/>
                  <a:gd name="T20" fmla="*/ 15 w 97"/>
                  <a:gd name="T21" fmla="*/ 61 h 78"/>
                  <a:gd name="T22" fmla="*/ 11 w 97"/>
                  <a:gd name="T23" fmla="*/ 57 h 78"/>
                  <a:gd name="T24" fmla="*/ 15 w 97"/>
                  <a:gd name="T25" fmla="*/ 54 h 78"/>
                  <a:gd name="T26" fmla="*/ 82 w 97"/>
                  <a:gd name="T27" fmla="*/ 54 h 78"/>
                  <a:gd name="T28" fmla="*/ 86 w 97"/>
                  <a:gd name="T29" fmla="*/ 57 h 78"/>
                  <a:gd name="T30" fmla="*/ 82 w 97"/>
                  <a:gd name="T31" fmla="*/ 61 h 78"/>
                  <a:gd name="T32" fmla="*/ 82 w 97"/>
                  <a:gd name="T33" fmla="*/ 42 h 78"/>
                  <a:gd name="T34" fmla="*/ 15 w 97"/>
                  <a:gd name="T35" fmla="*/ 42 h 78"/>
                  <a:gd name="T36" fmla="*/ 11 w 97"/>
                  <a:gd name="T37" fmla="*/ 38 h 78"/>
                  <a:gd name="T38" fmla="*/ 15 w 97"/>
                  <a:gd name="T39" fmla="*/ 34 h 78"/>
                  <a:gd name="T40" fmla="*/ 82 w 97"/>
                  <a:gd name="T41" fmla="*/ 34 h 78"/>
                  <a:gd name="T42" fmla="*/ 86 w 97"/>
                  <a:gd name="T43" fmla="*/ 38 h 78"/>
                  <a:gd name="T44" fmla="*/ 82 w 97"/>
                  <a:gd name="T45" fmla="*/ 42 h 78"/>
                  <a:gd name="T46" fmla="*/ 82 w 97"/>
                  <a:gd name="T47" fmla="*/ 24 h 78"/>
                  <a:gd name="T48" fmla="*/ 15 w 97"/>
                  <a:gd name="T49" fmla="*/ 24 h 78"/>
                  <a:gd name="T50" fmla="*/ 11 w 97"/>
                  <a:gd name="T51" fmla="*/ 20 h 78"/>
                  <a:gd name="T52" fmla="*/ 15 w 97"/>
                  <a:gd name="T53" fmla="*/ 16 h 78"/>
                  <a:gd name="T54" fmla="*/ 82 w 97"/>
                  <a:gd name="T55" fmla="*/ 16 h 78"/>
                  <a:gd name="T56" fmla="*/ 86 w 97"/>
                  <a:gd name="T57" fmla="*/ 20 h 78"/>
                  <a:gd name="T58" fmla="*/ 82 w 97"/>
                  <a:gd name="T59" fmla="*/ 2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7" h="78">
                    <a:moveTo>
                      <a:pt x="83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72"/>
                      <a:pt x="6" y="78"/>
                      <a:pt x="14" y="78"/>
                    </a:cubicBezTo>
                    <a:cubicBezTo>
                      <a:pt x="83" y="78"/>
                      <a:pt x="83" y="78"/>
                      <a:pt x="83" y="78"/>
                    </a:cubicBezTo>
                    <a:cubicBezTo>
                      <a:pt x="91" y="78"/>
                      <a:pt x="97" y="72"/>
                      <a:pt x="97" y="64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6"/>
                      <a:pt x="91" y="0"/>
                      <a:pt x="83" y="0"/>
                    </a:cubicBezTo>
                    <a:close/>
                    <a:moveTo>
                      <a:pt x="82" y="61"/>
                    </a:moveTo>
                    <a:cubicBezTo>
                      <a:pt x="15" y="61"/>
                      <a:pt x="15" y="61"/>
                      <a:pt x="15" y="61"/>
                    </a:cubicBezTo>
                    <a:cubicBezTo>
                      <a:pt x="13" y="61"/>
                      <a:pt x="11" y="60"/>
                      <a:pt x="11" y="57"/>
                    </a:cubicBezTo>
                    <a:cubicBezTo>
                      <a:pt x="11" y="55"/>
                      <a:pt x="13" y="54"/>
                      <a:pt x="15" y="54"/>
                    </a:cubicBezTo>
                    <a:cubicBezTo>
                      <a:pt x="82" y="54"/>
                      <a:pt x="82" y="54"/>
                      <a:pt x="82" y="54"/>
                    </a:cubicBezTo>
                    <a:cubicBezTo>
                      <a:pt x="84" y="54"/>
                      <a:pt x="86" y="55"/>
                      <a:pt x="86" y="57"/>
                    </a:cubicBezTo>
                    <a:cubicBezTo>
                      <a:pt x="86" y="60"/>
                      <a:pt x="84" y="61"/>
                      <a:pt x="82" y="61"/>
                    </a:cubicBezTo>
                    <a:close/>
                    <a:moveTo>
                      <a:pt x="82" y="42"/>
                    </a:moveTo>
                    <a:cubicBezTo>
                      <a:pt x="15" y="42"/>
                      <a:pt x="15" y="42"/>
                      <a:pt x="15" y="42"/>
                    </a:cubicBezTo>
                    <a:cubicBezTo>
                      <a:pt x="13" y="42"/>
                      <a:pt x="11" y="40"/>
                      <a:pt x="11" y="38"/>
                    </a:cubicBezTo>
                    <a:cubicBezTo>
                      <a:pt x="11" y="36"/>
                      <a:pt x="13" y="34"/>
                      <a:pt x="15" y="34"/>
                    </a:cubicBezTo>
                    <a:cubicBezTo>
                      <a:pt x="82" y="34"/>
                      <a:pt x="82" y="34"/>
                      <a:pt x="82" y="34"/>
                    </a:cubicBezTo>
                    <a:cubicBezTo>
                      <a:pt x="84" y="34"/>
                      <a:pt x="86" y="36"/>
                      <a:pt x="86" y="38"/>
                    </a:cubicBezTo>
                    <a:cubicBezTo>
                      <a:pt x="86" y="40"/>
                      <a:pt x="84" y="42"/>
                      <a:pt x="82" y="42"/>
                    </a:cubicBezTo>
                    <a:close/>
                    <a:moveTo>
                      <a:pt x="82" y="24"/>
                    </a:moveTo>
                    <a:cubicBezTo>
                      <a:pt x="15" y="24"/>
                      <a:pt x="15" y="24"/>
                      <a:pt x="15" y="24"/>
                    </a:cubicBezTo>
                    <a:cubicBezTo>
                      <a:pt x="13" y="24"/>
                      <a:pt x="11" y="22"/>
                      <a:pt x="11" y="20"/>
                    </a:cubicBezTo>
                    <a:cubicBezTo>
                      <a:pt x="11" y="18"/>
                      <a:pt x="13" y="16"/>
                      <a:pt x="15" y="16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84" y="16"/>
                      <a:pt x="86" y="18"/>
                      <a:pt x="86" y="20"/>
                    </a:cubicBezTo>
                    <a:cubicBezTo>
                      <a:pt x="86" y="22"/>
                      <a:pt x="84" y="24"/>
                      <a:pt x="82" y="24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41"/>
              <p:cNvSpPr>
                <a:spLocks noEditPoints="1"/>
              </p:cNvSpPr>
              <p:nvPr/>
            </p:nvSpPr>
            <p:spPr bwMode="auto">
              <a:xfrm>
                <a:off x="3981450" y="1722438"/>
                <a:ext cx="608013" cy="266700"/>
              </a:xfrm>
              <a:custGeom>
                <a:avLst/>
                <a:gdLst>
                  <a:gd name="T0" fmla="*/ 146 w 162"/>
                  <a:gd name="T1" fmla="*/ 0 h 71"/>
                  <a:gd name="T2" fmla="*/ 16 w 162"/>
                  <a:gd name="T3" fmla="*/ 0 h 71"/>
                  <a:gd name="T4" fmla="*/ 0 w 162"/>
                  <a:gd name="T5" fmla="*/ 15 h 71"/>
                  <a:gd name="T6" fmla="*/ 0 w 162"/>
                  <a:gd name="T7" fmla="*/ 56 h 71"/>
                  <a:gd name="T8" fmla="*/ 16 w 162"/>
                  <a:gd name="T9" fmla="*/ 71 h 71"/>
                  <a:gd name="T10" fmla="*/ 23 w 162"/>
                  <a:gd name="T11" fmla="*/ 71 h 71"/>
                  <a:gd name="T12" fmla="*/ 23 w 162"/>
                  <a:gd name="T13" fmla="*/ 57 h 71"/>
                  <a:gd name="T14" fmla="*/ 47 w 162"/>
                  <a:gd name="T15" fmla="*/ 34 h 71"/>
                  <a:gd name="T16" fmla="*/ 116 w 162"/>
                  <a:gd name="T17" fmla="*/ 34 h 71"/>
                  <a:gd name="T18" fmla="*/ 139 w 162"/>
                  <a:gd name="T19" fmla="*/ 57 h 71"/>
                  <a:gd name="T20" fmla="*/ 139 w 162"/>
                  <a:gd name="T21" fmla="*/ 71 h 71"/>
                  <a:gd name="T22" fmla="*/ 146 w 162"/>
                  <a:gd name="T23" fmla="*/ 71 h 71"/>
                  <a:gd name="T24" fmla="*/ 162 w 162"/>
                  <a:gd name="T25" fmla="*/ 56 h 71"/>
                  <a:gd name="T26" fmla="*/ 162 w 162"/>
                  <a:gd name="T27" fmla="*/ 15 h 71"/>
                  <a:gd name="T28" fmla="*/ 146 w 162"/>
                  <a:gd name="T29" fmla="*/ 0 h 71"/>
                  <a:gd name="T30" fmla="*/ 22 w 162"/>
                  <a:gd name="T31" fmla="*/ 28 h 71"/>
                  <a:gd name="T32" fmla="*/ 13 w 162"/>
                  <a:gd name="T33" fmla="*/ 19 h 71"/>
                  <a:gd name="T34" fmla="*/ 22 w 162"/>
                  <a:gd name="T35" fmla="*/ 10 h 71"/>
                  <a:gd name="T36" fmla="*/ 30 w 162"/>
                  <a:gd name="T37" fmla="*/ 19 h 71"/>
                  <a:gd name="T38" fmla="*/ 22 w 162"/>
                  <a:gd name="T39" fmla="*/ 28 h 71"/>
                  <a:gd name="T40" fmla="*/ 48 w 162"/>
                  <a:gd name="T41" fmla="*/ 28 h 71"/>
                  <a:gd name="T42" fmla="*/ 39 w 162"/>
                  <a:gd name="T43" fmla="*/ 19 h 71"/>
                  <a:gd name="T44" fmla="*/ 48 w 162"/>
                  <a:gd name="T45" fmla="*/ 10 h 71"/>
                  <a:gd name="T46" fmla="*/ 57 w 162"/>
                  <a:gd name="T47" fmla="*/ 19 h 71"/>
                  <a:gd name="T48" fmla="*/ 48 w 162"/>
                  <a:gd name="T49" fmla="*/ 2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2" h="71">
                    <a:moveTo>
                      <a:pt x="14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4"/>
                      <a:pt x="7" y="71"/>
                      <a:pt x="16" y="71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3" y="44"/>
                      <a:pt x="34" y="34"/>
                      <a:pt x="47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29" y="34"/>
                      <a:pt x="139" y="44"/>
                      <a:pt x="139" y="57"/>
                    </a:cubicBezTo>
                    <a:cubicBezTo>
                      <a:pt x="139" y="71"/>
                      <a:pt x="139" y="71"/>
                      <a:pt x="139" y="71"/>
                    </a:cubicBezTo>
                    <a:cubicBezTo>
                      <a:pt x="146" y="71"/>
                      <a:pt x="146" y="71"/>
                      <a:pt x="146" y="71"/>
                    </a:cubicBezTo>
                    <a:cubicBezTo>
                      <a:pt x="155" y="71"/>
                      <a:pt x="162" y="64"/>
                      <a:pt x="162" y="56"/>
                    </a:cubicBezTo>
                    <a:cubicBezTo>
                      <a:pt x="162" y="15"/>
                      <a:pt x="162" y="15"/>
                      <a:pt x="162" y="15"/>
                    </a:cubicBezTo>
                    <a:cubicBezTo>
                      <a:pt x="162" y="7"/>
                      <a:pt x="155" y="0"/>
                      <a:pt x="146" y="0"/>
                    </a:cubicBezTo>
                    <a:close/>
                    <a:moveTo>
                      <a:pt x="22" y="28"/>
                    </a:moveTo>
                    <a:cubicBezTo>
                      <a:pt x="17" y="28"/>
                      <a:pt x="13" y="24"/>
                      <a:pt x="13" y="19"/>
                    </a:cubicBezTo>
                    <a:cubicBezTo>
                      <a:pt x="13" y="14"/>
                      <a:pt x="17" y="10"/>
                      <a:pt x="22" y="10"/>
                    </a:cubicBezTo>
                    <a:cubicBezTo>
                      <a:pt x="26" y="10"/>
                      <a:pt x="30" y="14"/>
                      <a:pt x="30" y="19"/>
                    </a:cubicBezTo>
                    <a:cubicBezTo>
                      <a:pt x="30" y="24"/>
                      <a:pt x="26" y="28"/>
                      <a:pt x="22" y="28"/>
                    </a:cubicBezTo>
                    <a:close/>
                    <a:moveTo>
                      <a:pt x="48" y="28"/>
                    </a:moveTo>
                    <a:cubicBezTo>
                      <a:pt x="43" y="28"/>
                      <a:pt x="39" y="24"/>
                      <a:pt x="39" y="19"/>
                    </a:cubicBezTo>
                    <a:cubicBezTo>
                      <a:pt x="39" y="14"/>
                      <a:pt x="43" y="10"/>
                      <a:pt x="48" y="10"/>
                    </a:cubicBezTo>
                    <a:cubicBezTo>
                      <a:pt x="53" y="10"/>
                      <a:pt x="57" y="14"/>
                      <a:pt x="57" y="19"/>
                    </a:cubicBezTo>
                    <a:cubicBezTo>
                      <a:pt x="57" y="24"/>
                      <a:pt x="53" y="28"/>
                      <a:pt x="48" y="28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044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6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" accel="10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4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9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4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9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4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900"/>
                            </p:stCondLst>
                            <p:childTnLst>
                              <p:par>
                                <p:cTn id="7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4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90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4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9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4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900"/>
                            </p:stCondLst>
                            <p:childTnLst>
                              <p:par>
                                <p:cTn id="10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4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9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" grpId="0"/>
      <p:bldP spid="5" grpId="0"/>
      <p:bldP spid="39" grpId="0"/>
      <p:bldP spid="51" grpId="0"/>
      <p:bldP spid="52" grpId="0"/>
      <p:bldP spid="55" grpId="0"/>
      <p:bldP spid="56" grpId="0"/>
      <p:bldP spid="59" grpId="0"/>
      <p:bldP spid="60" grpId="0"/>
      <p:bldP spid="63" grpId="0"/>
      <p:bldP spid="64" grpId="0"/>
      <p:bldP spid="67" grpId="0"/>
      <p:bldP spid="68" grpId="0"/>
      <p:bldP spid="71" grpId="0"/>
      <p:bldP spid="7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/>
          <p:cNvSpPr/>
          <p:nvPr/>
        </p:nvSpPr>
        <p:spPr>
          <a:xfrm>
            <a:off x="914400" y="2114550"/>
            <a:ext cx="73152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rIns="274320" rtlCol="0" anchor="ctr"/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meme an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maun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dijak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laju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lam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paya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peugah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gob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meulkot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krn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dosa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teuh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nyan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makajih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rugoe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seumayang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meunyoe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jeut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teuga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that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gosip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beh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QUESTION AND ANSWER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55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7247" name="Rectangle 7246"/>
          <p:cNvSpPr/>
          <p:nvPr/>
        </p:nvSpPr>
        <p:spPr>
          <a:xfrm>
            <a:off x="914400" y="1657350"/>
            <a:ext cx="73152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rIns="548640" rtlCol="0" anchor="ctr"/>
          <a:lstStyle/>
          <a:p>
            <a:r>
              <a:rPr lang="en-US" sz="800" i="1" dirty="0" smtClean="0">
                <a:solidFill>
                  <a:schemeClr val="tx1"/>
                </a:solidFill>
                <a:latin typeface="Aller Light" pitchFamily="2" charset="0"/>
              </a:rPr>
              <a:t>How to register your site?</a:t>
            </a:r>
            <a:endParaRPr lang="en-US" sz="800" i="1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7248" name="Rectangle 7247"/>
          <p:cNvSpPr/>
          <p:nvPr/>
        </p:nvSpPr>
        <p:spPr>
          <a:xfrm>
            <a:off x="914399" y="1657350"/>
            <a:ext cx="381001" cy="38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Aller" pitchFamily="2" charset="0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8148638" y="2114550"/>
            <a:ext cx="80962" cy="76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914399" y="3409950"/>
            <a:ext cx="7315200" cy="76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rIns="274320" rtlCol="0" anchor="ctr"/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Lorem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ipsum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dolor sit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amet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kolor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suum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meme an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ata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si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maun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dijak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laju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lam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paya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yang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peunting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peugah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keu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gob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meulkot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krn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dosa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teuh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nyan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makajih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rugoe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seumayang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,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meunyoe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jeut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teuga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that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gosip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yang paling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penting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beugleh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hate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dan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bek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 </a:t>
            </a:r>
            <a:r>
              <a:rPr lang="en-US" sz="800" dirty="0" err="1" smtClean="0">
                <a:solidFill>
                  <a:schemeClr val="tx1"/>
                </a:solidFill>
                <a:latin typeface="Aller Light" pitchFamily="2" charset="0"/>
              </a:rPr>
              <a:t>teukabo</a:t>
            </a:r>
            <a:r>
              <a:rPr lang="en-US" sz="800" dirty="0" smtClean="0">
                <a:solidFill>
                  <a:schemeClr val="tx1"/>
                </a:solidFill>
                <a:latin typeface="Aller Light" pitchFamily="2" charset="0"/>
              </a:rPr>
              <a:t>.</a:t>
            </a:r>
            <a:endParaRPr lang="en-US" sz="800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914399" y="2952750"/>
            <a:ext cx="73152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rIns="548640" rtlCol="0" anchor="ctr"/>
          <a:lstStyle/>
          <a:p>
            <a:r>
              <a:rPr lang="en-US" sz="800" i="1" dirty="0" smtClean="0">
                <a:solidFill>
                  <a:schemeClr val="tx1"/>
                </a:solidFill>
                <a:latin typeface="Aller Light" pitchFamily="2" charset="0"/>
              </a:rPr>
              <a:t>How much the cost of the Interior Design Course?, tell me please!</a:t>
            </a:r>
            <a:endParaRPr lang="en-US" sz="800" i="1" dirty="0">
              <a:solidFill>
                <a:schemeClr val="tx1"/>
              </a:solidFill>
              <a:latin typeface="Aller Light" pitchFamily="2" charset="0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914398" y="2952750"/>
            <a:ext cx="381002" cy="38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Aller" pitchFamily="2" charset="0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8148637" y="3409950"/>
            <a:ext cx="80962" cy="76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11"/>
          <p:cNvSpPr>
            <a:spLocks noEditPoints="1"/>
          </p:cNvSpPr>
          <p:nvPr/>
        </p:nvSpPr>
        <p:spPr bwMode="auto">
          <a:xfrm>
            <a:off x="1066476" y="1773520"/>
            <a:ext cx="76845" cy="148659"/>
          </a:xfrm>
          <a:custGeom>
            <a:avLst/>
            <a:gdLst>
              <a:gd name="T0" fmla="*/ 35 w 71"/>
              <a:gd name="T1" fmla="*/ 104 h 138"/>
              <a:gd name="T2" fmla="*/ 31 w 71"/>
              <a:gd name="T3" fmla="*/ 104 h 138"/>
              <a:gd name="T4" fmla="*/ 34 w 71"/>
              <a:gd name="T5" fmla="*/ 84 h 138"/>
              <a:gd name="T6" fmla="*/ 44 w 71"/>
              <a:gd name="T7" fmla="*/ 61 h 138"/>
              <a:gd name="T8" fmla="*/ 51 w 71"/>
              <a:gd name="T9" fmla="*/ 44 h 138"/>
              <a:gd name="T10" fmla="*/ 53 w 71"/>
              <a:gd name="T11" fmla="*/ 33 h 138"/>
              <a:gd name="T12" fmla="*/ 47 w 71"/>
              <a:gd name="T13" fmla="*/ 13 h 138"/>
              <a:gd name="T14" fmla="*/ 30 w 71"/>
              <a:gd name="T15" fmla="*/ 6 h 138"/>
              <a:gd name="T16" fmla="*/ 17 w 71"/>
              <a:gd name="T17" fmla="*/ 10 h 138"/>
              <a:gd name="T18" fmla="*/ 12 w 71"/>
              <a:gd name="T19" fmla="*/ 18 h 138"/>
              <a:gd name="T20" fmla="*/ 15 w 71"/>
              <a:gd name="T21" fmla="*/ 27 h 138"/>
              <a:gd name="T22" fmla="*/ 18 w 71"/>
              <a:gd name="T23" fmla="*/ 35 h 138"/>
              <a:gd name="T24" fmla="*/ 16 w 71"/>
              <a:gd name="T25" fmla="*/ 41 h 138"/>
              <a:gd name="T26" fmla="*/ 10 w 71"/>
              <a:gd name="T27" fmla="*/ 43 h 138"/>
              <a:gd name="T28" fmla="*/ 3 w 71"/>
              <a:gd name="T29" fmla="*/ 39 h 138"/>
              <a:gd name="T30" fmla="*/ 0 w 71"/>
              <a:gd name="T31" fmla="*/ 28 h 138"/>
              <a:gd name="T32" fmla="*/ 9 w 71"/>
              <a:gd name="T33" fmla="*/ 9 h 138"/>
              <a:gd name="T34" fmla="*/ 35 w 71"/>
              <a:gd name="T35" fmla="*/ 0 h 138"/>
              <a:gd name="T36" fmla="*/ 64 w 71"/>
              <a:gd name="T37" fmla="*/ 12 h 138"/>
              <a:gd name="T38" fmla="*/ 71 w 71"/>
              <a:gd name="T39" fmla="*/ 31 h 138"/>
              <a:gd name="T40" fmla="*/ 68 w 71"/>
              <a:gd name="T41" fmla="*/ 45 h 138"/>
              <a:gd name="T42" fmla="*/ 56 w 71"/>
              <a:gd name="T43" fmla="*/ 63 h 138"/>
              <a:gd name="T44" fmla="*/ 39 w 71"/>
              <a:gd name="T45" fmla="*/ 86 h 138"/>
              <a:gd name="T46" fmla="*/ 35 w 71"/>
              <a:gd name="T47" fmla="*/ 104 h 138"/>
              <a:gd name="T48" fmla="*/ 33 w 71"/>
              <a:gd name="T49" fmla="*/ 116 h 138"/>
              <a:gd name="T50" fmla="*/ 41 w 71"/>
              <a:gd name="T51" fmla="*/ 119 h 138"/>
              <a:gd name="T52" fmla="*/ 44 w 71"/>
              <a:gd name="T53" fmla="*/ 127 h 138"/>
              <a:gd name="T54" fmla="*/ 41 w 71"/>
              <a:gd name="T55" fmla="*/ 135 h 138"/>
              <a:gd name="T56" fmla="*/ 33 w 71"/>
              <a:gd name="T57" fmla="*/ 138 h 138"/>
              <a:gd name="T58" fmla="*/ 26 w 71"/>
              <a:gd name="T59" fmla="*/ 135 h 138"/>
              <a:gd name="T60" fmla="*/ 23 w 71"/>
              <a:gd name="T61" fmla="*/ 127 h 138"/>
              <a:gd name="T62" fmla="*/ 26 w 71"/>
              <a:gd name="T63" fmla="*/ 119 h 138"/>
              <a:gd name="T64" fmla="*/ 33 w 71"/>
              <a:gd name="T65" fmla="*/ 116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1" h="138">
                <a:moveTo>
                  <a:pt x="35" y="104"/>
                </a:moveTo>
                <a:cubicBezTo>
                  <a:pt x="31" y="104"/>
                  <a:pt x="31" y="104"/>
                  <a:pt x="31" y="104"/>
                </a:cubicBezTo>
                <a:cubicBezTo>
                  <a:pt x="31" y="96"/>
                  <a:pt x="32" y="89"/>
                  <a:pt x="34" y="84"/>
                </a:cubicBezTo>
                <a:cubicBezTo>
                  <a:pt x="35" y="78"/>
                  <a:pt x="39" y="71"/>
                  <a:pt x="44" y="61"/>
                </a:cubicBezTo>
                <a:cubicBezTo>
                  <a:pt x="48" y="54"/>
                  <a:pt x="50" y="48"/>
                  <a:pt x="51" y="44"/>
                </a:cubicBezTo>
                <a:cubicBezTo>
                  <a:pt x="53" y="41"/>
                  <a:pt x="53" y="37"/>
                  <a:pt x="53" y="33"/>
                </a:cubicBezTo>
                <a:cubicBezTo>
                  <a:pt x="53" y="24"/>
                  <a:pt x="51" y="18"/>
                  <a:pt x="47" y="13"/>
                </a:cubicBezTo>
                <a:cubicBezTo>
                  <a:pt x="42" y="8"/>
                  <a:pt x="37" y="6"/>
                  <a:pt x="30" y="6"/>
                </a:cubicBezTo>
                <a:cubicBezTo>
                  <a:pt x="25" y="6"/>
                  <a:pt x="20" y="7"/>
                  <a:pt x="17" y="10"/>
                </a:cubicBezTo>
                <a:cubicBezTo>
                  <a:pt x="14" y="12"/>
                  <a:pt x="12" y="15"/>
                  <a:pt x="12" y="18"/>
                </a:cubicBezTo>
                <a:cubicBezTo>
                  <a:pt x="12" y="21"/>
                  <a:pt x="13" y="24"/>
                  <a:pt x="15" y="27"/>
                </a:cubicBezTo>
                <a:cubicBezTo>
                  <a:pt x="17" y="31"/>
                  <a:pt x="18" y="33"/>
                  <a:pt x="18" y="35"/>
                </a:cubicBezTo>
                <a:cubicBezTo>
                  <a:pt x="18" y="37"/>
                  <a:pt x="17" y="39"/>
                  <a:pt x="16" y="41"/>
                </a:cubicBezTo>
                <a:cubicBezTo>
                  <a:pt x="14" y="43"/>
                  <a:pt x="12" y="43"/>
                  <a:pt x="10" y="43"/>
                </a:cubicBezTo>
                <a:cubicBezTo>
                  <a:pt x="8" y="43"/>
                  <a:pt x="5" y="42"/>
                  <a:pt x="3" y="39"/>
                </a:cubicBezTo>
                <a:cubicBezTo>
                  <a:pt x="1" y="37"/>
                  <a:pt x="0" y="33"/>
                  <a:pt x="0" y="28"/>
                </a:cubicBezTo>
                <a:cubicBezTo>
                  <a:pt x="0" y="21"/>
                  <a:pt x="3" y="14"/>
                  <a:pt x="9" y="9"/>
                </a:cubicBezTo>
                <a:cubicBezTo>
                  <a:pt x="15" y="3"/>
                  <a:pt x="24" y="0"/>
                  <a:pt x="35" y="0"/>
                </a:cubicBezTo>
                <a:cubicBezTo>
                  <a:pt x="48" y="0"/>
                  <a:pt x="58" y="4"/>
                  <a:pt x="64" y="12"/>
                </a:cubicBezTo>
                <a:cubicBezTo>
                  <a:pt x="69" y="17"/>
                  <a:pt x="71" y="24"/>
                  <a:pt x="71" y="31"/>
                </a:cubicBezTo>
                <a:cubicBezTo>
                  <a:pt x="71" y="36"/>
                  <a:pt x="70" y="40"/>
                  <a:pt x="68" y="45"/>
                </a:cubicBezTo>
                <a:cubicBezTo>
                  <a:pt x="66" y="50"/>
                  <a:pt x="62" y="56"/>
                  <a:pt x="56" y="63"/>
                </a:cubicBezTo>
                <a:cubicBezTo>
                  <a:pt x="47" y="74"/>
                  <a:pt x="41" y="81"/>
                  <a:pt x="39" y="86"/>
                </a:cubicBezTo>
                <a:cubicBezTo>
                  <a:pt x="37" y="90"/>
                  <a:pt x="35" y="96"/>
                  <a:pt x="35" y="104"/>
                </a:cubicBezTo>
                <a:close/>
                <a:moveTo>
                  <a:pt x="33" y="116"/>
                </a:moveTo>
                <a:cubicBezTo>
                  <a:pt x="36" y="116"/>
                  <a:pt x="39" y="117"/>
                  <a:pt x="41" y="119"/>
                </a:cubicBezTo>
                <a:cubicBezTo>
                  <a:pt x="43" y="121"/>
                  <a:pt x="44" y="124"/>
                  <a:pt x="44" y="127"/>
                </a:cubicBezTo>
                <a:cubicBezTo>
                  <a:pt x="44" y="130"/>
                  <a:pt x="43" y="133"/>
                  <a:pt x="41" y="135"/>
                </a:cubicBezTo>
                <a:cubicBezTo>
                  <a:pt x="39" y="137"/>
                  <a:pt x="36" y="138"/>
                  <a:pt x="33" y="138"/>
                </a:cubicBezTo>
                <a:cubicBezTo>
                  <a:pt x="30" y="138"/>
                  <a:pt x="28" y="137"/>
                  <a:pt x="26" y="135"/>
                </a:cubicBezTo>
                <a:cubicBezTo>
                  <a:pt x="24" y="133"/>
                  <a:pt x="23" y="130"/>
                  <a:pt x="23" y="127"/>
                </a:cubicBezTo>
                <a:cubicBezTo>
                  <a:pt x="23" y="124"/>
                  <a:pt x="24" y="121"/>
                  <a:pt x="26" y="119"/>
                </a:cubicBezTo>
                <a:cubicBezTo>
                  <a:pt x="28" y="117"/>
                  <a:pt x="30" y="116"/>
                  <a:pt x="33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1"/>
          <p:cNvSpPr>
            <a:spLocks noEditPoints="1"/>
          </p:cNvSpPr>
          <p:nvPr/>
        </p:nvSpPr>
        <p:spPr bwMode="auto">
          <a:xfrm>
            <a:off x="1066476" y="3068920"/>
            <a:ext cx="76845" cy="148659"/>
          </a:xfrm>
          <a:custGeom>
            <a:avLst/>
            <a:gdLst>
              <a:gd name="T0" fmla="*/ 35 w 71"/>
              <a:gd name="T1" fmla="*/ 104 h 138"/>
              <a:gd name="T2" fmla="*/ 31 w 71"/>
              <a:gd name="T3" fmla="*/ 104 h 138"/>
              <a:gd name="T4" fmla="*/ 34 w 71"/>
              <a:gd name="T5" fmla="*/ 84 h 138"/>
              <a:gd name="T6" fmla="*/ 44 w 71"/>
              <a:gd name="T7" fmla="*/ 61 h 138"/>
              <a:gd name="T8" fmla="*/ 51 w 71"/>
              <a:gd name="T9" fmla="*/ 44 h 138"/>
              <a:gd name="T10" fmla="*/ 53 w 71"/>
              <a:gd name="T11" fmla="*/ 33 h 138"/>
              <a:gd name="T12" fmla="*/ 47 w 71"/>
              <a:gd name="T13" fmla="*/ 13 h 138"/>
              <a:gd name="T14" fmla="*/ 30 w 71"/>
              <a:gd name="T15" fmla="*/ 6 h 138"/>
              <a:gd name="T16" fmla="*/ 17 w 71"/>
              <a:gd name="T17" fmla="*/ 10 h 138"/>
              <a:gd name="T18" fmla="*/ 12 w 71"/>
              <a:gd name="T19" fmla="*/ 18 h 138"/>
              <a:gd name="T20" fmla="*/ 15 w 71"/>
              <a:gd name="T21" fmla="*/ 27 h 138"/>
              <a:gd name="T22" fmla="*/ 18 w 71"/>
              <a:gd name="T23" fmla="*/ 35 h 138"/>
              <a:gd name="T24" fmla="*/ 16 w 71"/>
              <a:gd name="T25" fmla="*/ 41 h 138"/>
              <a:gd name="T26" fmla="*/ 10 w 71"/>
              <a:gd name="T27" fmla="*/ 43 h 138"/>
              <a:gd name="T28" fmla="*/ 3 w 71"/>
              <a:gd name="T29" fmla="*/ 39 h 138"/>
              <a:gd name="T30" fmla="*/ 0 w 71"/>
              <a:gd name="T31" fmla="*/ 28 h 138"/>
              <a:gd name="T32" fmla="*/ 9 w 71"/>
              <a:gd name="T33" fmla="*/ 9 h 138"/>
              <a:gd name="T34" fmla="*/ 35 w 71"/>
              <a:gd name="T35" fmla="*/ 0 h 138"/>
              <a:gd name="T36" fmla="*/ 64 w 71"/>
              <a:gd name="T37" fmla="*/ 12 h 138"/>
              <a:gd name="T38" fmla="*/ 71 w 71"/>
              <a:gd name="T39" fmla="*/ 31 h 138"/>
              <a:gd name="T40" fmla="*/ 68 w 71"/>
              <a:gd name="T41" fmla="*/ 45 h 138"/>
              <a:gd name="T42" fmla="*/ 56 w 71"/>
              <a:gd name="T43" fmla="*/ 63 h 138"/>
              <a:gd name="T44" fmla="*/ 39 w 71"/>
              <a:gd name="T45" fmla="*/ 86 h 138"/>
              <a:gd name="T46" fmla="*/ 35 w 71"/>
              <a:gd name="T47" fmla="*/ 104 h 138"/>
              <a:gd name="T48" fmla="*/ 33 w 71"/>
              <a:gd name="T49" fmla="*/ 116 h 138"/>
              <a:gd name="T50" fmla="*/ 41 w 71"/>
              <a:gd name="T51" fmla="*/ 119 h 138"/>
              <a:gd name="T52" fmla="*/ 44 w 71"/>
              <a:gd name="T53" fmla="*/ 127 h 138"/>
              <a:gd name="T54" fmla="*/ 41 w 71"/>
              <a:gd name="T55" fmla="*/ 135 h 138"/>
              <a:gd name="T56" fmla="*/ 33 w 71"/>
              <a:gd name="T57" fmla="*/ 138 h 138"/>
              <a:gd name="T58" fmla="*/ 26 w 71"/>
              <a:gd name="T59" fmla="*/ 135 h 138"/>
              <a:gd name="T60" fmla="*/ 23 w 71"/>
              <a:gd name="T61" fmla="*/ 127 h 138"/>
              <a:gd name="T62" fmla="*/ 26 w 71"/>
              <a:gd name="T63" fmla="*/ 119 h 138"/>
              <a:gd name="T64" fmla="*/ 33 w 71"/>
              <a:gd name="T65" fmla="*/ 116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1" h="138">
                <a:moveTo>
                  <a:pt x="35" y="104"/>
                </a:moveTo>
                <a:cubicBezTo>
                  <a:pt x="31" y="104"/>
                  <a:pt x="31" y="104"/>
                  <a:pt x="31" y="104"/>
                </a:cubicBezTo>
                <a:cubicBezTo>
                  <a:pt x="31" y="96"/>
                  <a:pt x="32" y="89"/>
                  <a:pt x="34" y="84"/>
                </a:cubicBezTo>
                <a:cubicBezTo>
                  <a:pt x="35" y="78"/>
                  <a:pt x="39" y="71"/>
                  <a:pt x="44" y="61"/>
                </a:cubicBezTo>
                <a:cubicBezTo>
                  <a:pt x="48" y="54"/>
                  <a:pt x="50" y="48"/>
                  <a:pt x="51" y="44"/>
                </a:cubicBezTo>
                <a:cubicBezTo>
                  <a:pt x="53" y="41"/>
                  <a:pt x="53" y="37"/>
                  <a:pt x="53" y="33"/>
                </a:cubicBezTo>
                <a:cubicBezTo>
                  <a:pt x="53" y="24"/>
                  <a:pt x="51" y="18"/>
                  <a:pt x="47" y="13"/>
                </a:cubicBezTo>
                <a:cubicBezTo>
                  <a:pt x="42" y="8"/>
                  <a:pt x="37" y="6"/>
                  <a:pt x="30" y="6"/>
                </a:cubicBezTo>
                <a:cubicBezTo>
                  <a:pt x="25" y="6"/>
                  <a:pt x="20" y="7"/>
                  <a:pt x="17" y="10"/>
                </a:cubicBezTo>
                <a:cubicBezTo>
                  <a:pt x="14" y="12"/>
                  <a:pt x="12" y="15"/>
                  <a:pt x="12" y="18"/>
                </a:cubicBezTo>
                <a:cubicBezTo>
                  <a:pt x="12" y="21"/>
                  <a:pt x="13" y="24"/>
                  <a:pt x="15" y="27"/>
                </a:cubicBezTo>
                <a:cubicBezTo>
                  <a:pt x="17" y="31"/>
                  <a:pt x="18" y="33"/>
                  <a:pt x="18" y="35"/>
                </a:cubicBezTo>
                <a:cubicBezTo>
                  <a:pt x="18" y="37"/>
                  <a:pt x="17" y="39"/>
                  <a:pt x="16" y="41"/>
                </a:cubicBezTo>
                <a:cubicBezTo>
                  <a:pt x="14" y="43"/>
                  <a:pt x="12" y="43"/>
                  <a:pt x="10" y="43"/>
                </a:cubicBezTo>
                <a:cubicBezTo>
                  <a:pt x="8" y="43"/>
                  <a:pt x="5" y="42"/>
                  <a:pt x="3" y="39"/>
                </a:cubicBezTo>
                <a:cubicBezTo>
                  <a:pt x="1" y="37"/>
                  <a:pt x="0" y="33"/>
                  <a:pt x="0" y="28"/>
                </a:cubicBezTo>
                <a:cubicBezTo>
                  <a:pt x="0" y="21"/>
                  <a:pt x="3" y="14"/>
                  <a:pt x="9" y="9"/>
                </a:cubicBezTo>
                <a:cubicBezTo>
                  <a:pt x="15" y="3"/>
                  <a:pt x="24" y="0"/>
                  <a:pt x="35" y="0"/>
                </a:cubicBezTo>
                <a:cubicBezTo>
                  <a:pt x="48" y="0"/>
                  <a:pt x="58" y="4"/>
                  <a:pt x="64" y="12"/>
                </a:cubicBezTo>
                <a:cubicBezTo>
                  <a:pt x="69" y="17"/>
                  <a:pt x="71" y="24"/>
                  <a:pt x="71" y="31"/>
                </a:cubicBezTo>
                <a:cubicBezTo>
                  <a:pt x="71" y="36"/>
                  <a:pt x="70" y="40"/>
                  <a:pt x="68" y="45"/>
                </a:cubicBezTo>
                <a:cubicBezTo>
                  <a:pt x="66" y="50"/>
                  <a:pt x="62" y="56"/>
                  <a:pt x="56" y="63"/>
                </a:cubicBezTo>
                <a:cubicBezTo>
                  <a:pt x="47" y="74"/>
                  <a:pt x="41" y="81"/>
                  <a:pt x="39" y="86"/>
                </a:cubicBezTo>
                <a:cubicBezTo>
                  <a:pt x="37" y="90"/>
                  <a:pt x="35" y="96"/>
                  <a:pt x="35" y="104"/>
                </a:cubicBezTo>
                <a:close/>
                <a:moveTo>
                  <a:pt x="33" y="116"/>
                </a:moveTo>
                <a:cubicBezTo>
                  <a:pt x="36" y="116"/>
                  <a:pt x="39" y="117"/>
                  <a:pt x="41" y="119"/>
                </a:cubicBezTo>
                <a:cubicBezTo>
                  <a:pt x="43" y="121"/>
                  <a:pt x="44" y="124"/>
                  <a:pt x="44" y="127"/>
                </a:cubicBezTo>
                <a:cubicBezTo>
                  <a:pt x="44" y="130"/>
                  <a:pt x="43" y="133"/>
                  <a:pt x="41" y="135"/>
                </a:cubicBezTo>
                <a:cubicBezTo>
                  <a:pt x="39" y="137"/>
                  <a:pt x="36" y="138"/>
                  <a:pt x="33" y="138"/>
                </a:cubicBezTo>
                <a:cubicBezTo>
                  <a:pt x="30" y="138"/>
                  <a:pt x="28" y="137"/>
                  <a:pt x="26" y="135"/>
                </a:cubicBezTo>
                <a:cubicBezTo>
                  <a:pt x="24" y="133"/>
                  <a:pt x="23" y="130"/>
                  <a:pt x="23" y="127"/>
                </a:cubicBezTo>
                <a:cubicBezTo>
                  <a:pt x="23" y="124"/>
                  <a:pt x="24" y="121"/>
                  <a:pt x="26" y="119"/>
                </a:cubicBezTo>
                <a:cubicBezTo>
                  <a:pt x="28" y="117"/>
                  <a:pt x="30" y="116"/>
                  <a:pt x="33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2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9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4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4" grpId="0"/>
      <p:bldP spid="5" grpId="0"/>
      <p:bldP spid="7247" grpId="0" animBg="1"/>
      <p:bldP spid="7248" grpId="0" animBg="1"/>
      <p:bldP spid="148" grpId="0" animBg="1"/>
      <p:bldP spid="150" grpId="0" animBg="1"/>
      <p:bldP spid="151" grpId="0" animBg="1"/>
      <p:bldP spid="152" grpId="0" animBg="1"/>
      <p:bldP spid="153" grpId="0" animBg="1"/>
      <p:bldP spid="10" grpId="0" animBg="1"/>
      <p:bldP spid="2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WITH OUR APP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56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17" name="Freeform 7"/>
          <p:cNvSpPr>
            <a:spLocks noEditPoints="1"/>
          </p:cNvSpPr>
          <p:nvPr/>
        </p:nvSpPr>
        <p:spPr bwMode="auto">
          <a:xfrm>
            <a:off x="3906470" y="1581150"/>
            <a:ext cx="1331057" cy="2514600"/>
          </a:xfrm>
          <a:custGeom>
            <a:avLst/>
            <a:gdLst>
              <a:gd name="T0" fmla="*/ 464 w 464"/>
              <a:gd name="T1" fmla="*/ 74 h 876"/>
              <a:gd name="T2" fmla="*/ 390 w 464"/>
              <a:gd name="T3" fmla="*/ 0 h 876"/>
              <a:gd name="T4" fmla="*/ 74 w 464"/>
              <a:gd name="T5" fmla="*/ 0 h 876"/>
              <a:gd name="T6" fmla="*/ 0 w 464"/>
              <a:gd name="T7" fmla="*/ 74 h 876"/>
              <a:gd name="T8" fmla="*/ 0 w 464"/>
              <a:gd name="T9" fmla="*/ 802 h 876"/>
              <a:gd name="T10" fmla="*/ 74 w 464"/>
              <a:gd name="T11" fmla="*/ 876 h 876"/>
              <a:gd name="T12" fmla="*/ 390 w 464"/>
              <a:gd name="T13" fmla="*/ 876 h 876"/>
              <a:gd name="T14" fmla="*/ 464 w 464"/>
              <a:gd name="T15" fmla="*/ 802 h 876"/>
              <a:gd name="T16" fmla="*/ 464 w 464"/>
              <a:gd name="T17" fmla="*/ 74 h 876"/>
              <a:gd name="T18" fmla="*/ 193 w 464"/>
              <a:gd name="T19" fmla="*/ 20 h 876"/>
              <a:gd name="T20" fmla="*/ 276 w 464"/>
              <a:gd name="T21" fmla="*/ 20 h 876"/>
              <a:gd name="T22" fmla="*/ 282 w 464"/>
              <a:gd name="T23" fmla="*/ 26 h 876"/>
              <a:gd name="T24" fmla="*/ 276 w 464"/>
              <a:gd name="T25" fmla="*/ 32 h 876"/>
              <a:gd name="T26" fmla="*/ 193 w 464"/>
              <a:gd name="T27" fmla="*/ 32 h 876"/>
              <a:gd name="T28" fmla="*/ 188 w 464"/>
              <a:gd name="T29" fmla="*/ 26 h 876"/>
              <a:gd name="T30" fmla="*/ 193 w 464"/>
              <a:gd name="T31" fmla="*/ 20 h 876"/>
              <a:gd name="T32" fmla="*/ 267 w 464"/>
              <a:gd name="T33" fmla="*/ 848 h 876"/>
              <a:gd name="T34" fmla="*/ 201 w 464"/>
              <a:gd name="T35" fmla="*/ 848 h 876"/>
              <a:gd name="T36" fmla="*/ 184 w 464"/>
              <a:gd name="T37" fmla="*/ 832 h 876"/>
              <a:gd name="T38" fmla="*/ 201 w 464"/>
              <a:gd name="T39" fmla="*/ 816 h 876"/>
              <a:gd name="T40" fmla="*/ 267 w 464"/>
              <a:gd name="T41" fmla="*/ 816 h 876"/>
              <a:gd name="T42" fmla="*/ 285 w 464"/>
              <a:gd name="T43" fmla="*/ 832 h 876"/>
              <a:gd name="T44" fmla="*/ 267 w 464"/>
              <a:gd name="T45" fmla="*/ 848 h 876"/>
              <a:gd name="T46" fmla="*/ 440 w 464"/>
              <a:gd name="T47" fmla="*/ 800 h 876"/>
              <a:gd name="T48" fmla="*/ 28 w 464"/>
              <a:gd name="T49" fmla="*/ 800 h 876"/>
              <a:gd name="T50" fmla="*/ 28 w 464"/>
              <a:gd name="T51" fmla="*/ 76 h 876"/>
              <a:gd name="T52" fmla="*/ 440 w 464"/>
              <a:gd name="T53" fmla="*/ 76 h 876"/>
              <a:gd name="T54" fmla="*/ 440 w 464"/>
              <a:gd name="T55" fmla="*/ 800 h 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64" h="876">
                <a:moveTo>
                  <a:pt x="464" y="74"/>
                </a:moveTo>
                <a:cubicBezTo>
                  <a:pt x="464" y="33"/>
                  <a:pt x="431" y="0"/>
                  <a:pt x="390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802"/>
                  <a:pt x="0" y="802"/>
                  <a:pt x="0" y="802"/>
                </a:cubicBezTo>
                <a:cubicBezTo>
                  <a:pt x="0" y="843"/>
                  <a:pt x="33" y="876"/>
                  <a:pt x="74" y="876"/>
                </a:cubicBezTo>
                <a:cubicBezTo>
                  <a:pt x="390" y="876"/>
                  <a:pt x="390" y="876"/>
                  <a:pt x="390" y="876"/>
                </a:cubicBezTo>
                <a:cubicBezTo>
                  <a:pt x="431" y="876"/>
                  <a:pt x="464" y="843"/>
                  <a:pt x="464" y="802"/>
                </a:cubicBezTo>
                <a:lnTo>
                  <a:pt x="464" y="74"/>
                </a:lnTo>
                <a:close/>
                <a:moveTo>
                  <a:pt x="193" y="20"/>
                </a:moveTo>
                <a:cubicBezTo>
                  <a:pt x="276" y="20"/>
                  <a:pt x="276" y="20"/>
                  <a:pt x="276" y="20"/>
                </a:cubicBezTo>
                <a:cubicBezTo>
                  <a:pt x="279" y="20"/>
                  <a:pt x="282" y="23"/>
                  <a:pt x="282" y="26"/>
                </a:cubicBezTo>
                <a:cubicBezTo>
                  <a:pt x="282" y="29"/>
                  <a:pt x="279" y="32"/>
                  <a:pt x="276" y="32"/>
                </a:cubicBezTo>
                <a:cubicBezTo>
                  <a:pt x="193" y="32"/>
                  <a:pt x="193" y="32"/>
                  <a:pt x="193" y="32"/>
                </a:cubicBezTo>
                <a:cubicBezTo>
                  <a:pt x="190" y="32"/>
                  <a:pt x="188" y="29"/>
                  <a:pt x="188" y="26"/>
                </a:cubicBezTo>
                <a:cubicBezTo>
                  <a:pt x="188" y="23"/>
                  <a:pt x="190" y="20"/>
                  <a:pt x="193" y="20"/>
                </a:cubicBezTo>
                <a:close/>
                <a:moveTo>
                  <a:pt x="267" y="848"/>
                </a:moveTo>
                <a:cubicBezTo>
                  <a:pt x="201" y="848"/>
                  <a:pt x="201" y="848"/>
                  <a:pt x="201" y="848"/>
                </a:cubicBezTo>
                <a:cubicBezTo>
                  <a:pt x="191" y="848"/>
                  <a:pt x="184" y="842"/>
                  <a:pt x="184" y="832"/>
                </a:cubicBezTo>
                <a:cubicBezTo>
                  <a:pt x="184" y="822"/>
                  <a:pt x="191" y="816"/>
                  <a:pt x="201" y="816"/>
                </a:cubicBezTo>
                <a:cubicBezTo>
                  <a:pt x="267" y="816"/>
                  <a:pt x="267" y="816"/>
                  <a:pt x="267" y="816"/>
                </a:cubicBezTo>
                <a:cubicBezTo>
                  <a:pt x="277" y="816"/>
                  <a:pt x="285" y="822"/>
                  <a:pt x="285" y="832"/>
                </a:cubicBezTo>
                <a:cubicBezTo>
                  <a:pt x="285" y="842"/>
                  <a:pt x="277" y="848"/>
                  <a:pt x="267" y="848"/>
                </a:cubicBezTo>
                <a:close/>
                <a:moveTo>
                  <a:pt x="440" y="800"/>
                </a:moveTo>
                <a:cubicBezTo>
                  <a:pt x="28" y="800"/>
                  <a:pt x="28" y="800"/>
                  <a:pt x="28" y="800"/>
                </a:cubicBezTo>
                <a:cubicBezTo>
                  <a:pt x="28" y="76"/>
                  <a:pt x="28" y="76"/>
                  <a:pt x="28" y="76"/>
                </a:cubicBezTo>
                <a:cubicBezTo>
                  <a:pt x="440" y="76"/>
                  <a:pt x="440" y="76"/>
                  <a:pt x="440" y="76"/>
                </a:cubicBezTo>
                <a:lnTo>
                  <a:pt x="440" y="8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962400" y="1809750"/>
            <a:ext cx="1219200" cy="205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YOU</a:t>
            </a:r>
          </a:p>
          <a:p>
            <a:pPr algn="ctr"/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WILL</a:t>
            </a:r>
          </a:p>
          <a:p>
            <a:pPr algn="ctr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rPr>
              <a:t>GET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grpSp>
        <p:nvGrpSpPr>
          <p:cNvPr id="8197" name="Group 8196"/>
          <p:cNvGrpSpPr/>
          <p:nvPr/>
        </p:nvGrpSpPr>
        <p:grpSpPr>
          <a:xfrm>
            <a:off x="1828800" y="2025650"/>
            <a:ext cx="2082590" cy="555625"/>
            <a:chOff x="1828800" y="2025650"/>
            <a:chExt cx="2082590" cy="555625"/>
          </a:xfrm>
        </p:grpSpPr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3506577" y="2025650"/>
              <a:ext cx="404813" cy="555625"/>
            </a:xfrm>
            <a:custGeom>
              <a:avLst/>
              <a:gdLst>
                <a:gd name="T0" fmla="*/ 255 w 255"/>
                <a:gd name="T1" fmla="*/ 350 h 350"/>
                <a:gd name="T2" fmla="*/ 0 w 255"/>
                <a:gd name="T3" fmla="*/ 265 h 350"/>
                <a:gd name="T4" fmla="*/ 0 w 255"/>
                <a:gd name="T5" fmla="*/ 0 h 350"/>
                <a:gd name="T6" fmla="*/ 255 w 255"/>
                <a:gd name="T7" fmla="*/ 189 h 350"/>
                <a:gd name="T8" fmla="*/ 255 w 255"/>
                <a:gd name="T9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50">
                  <a:moveTo>
                    <a:pt x="255" y="350"/>
                  </a:moveTo>
                  <a:lnTo>
                    <a:pt x="0" y="265"/>
                  </a:lnTo>
                  <a:lnTo>
                    <a:pt x="0" y="0"/>
                  </a:lnTo>
                  <a:lnTo>
                    <a:pt x="255" y="189"/>
                  </a:lnTo>
                  <a:lnTo>
                    <a:pt x="255" y="3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828800" y="2032000"/>
              <a:ext cx="1677777" cy="412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CONNECTIONS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8196" name="Rectangle 8195"/>
            <p:cNvSpPr/>
            <p:nvPr/>
          </p:nvSpPr>
          <p:spPr>
            <a:xfrm>
              <a:off x="1828800" y="2025650"/>
              <a:ext cx="76200" cy="41909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199" name="Group 8198"/>
          <p:cNvGrpSpPr/>
          <p:nvPr/>
        </p:nvGrpSpPr>
        <p:grpSpPr>
          <a:xfrm>
            <a:off x="1828800" y="2493963"/>
            <a:ext cx="2082590" cy="495300"/>
            <a:chOff x="1828800" y="2493963"/>
            <a:chExt cx="2082590" cy="495300"/>
          </a:xfrm>
        </p:grpSpPr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3506577" y="2493963"/>
              <a:ext cx="404813" cy="495300"/>
            </a:xfrm>
            <a:custGeom>
              <a:avLst/>
              <a:gdLst>
                <a:gd name="T0" fmla="*/ 255 w 255"/>
                <a:gd name="T1" fmla="*/ 246 h 312"/>
                <a:gd name="T2" fmla="*/ 0 w 255"/>
                <a:gd name="T3" fmla="*/ 312 h 312"/>
                <a:gd name="T4" fmla="*/ 0 w 255"/>
                <a:gd name="T5" fmla="*/ 0 h 312"/>
                <a:gd name="T6" fmla="*/ 255 w 255"/>
                <a:gd name="T7" fmla="*/ 85 h 312"/>
                <a:gd name="T8" fmla="*/ 255 w 255"/>
                <a:gd name="T9" fmla="*/ 24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12">
                  <a:moveTo>
                    <a:pt x="255" y="246"/>
                  </a:moveTo>
                  <a:lnTo>
                    <a:pt x="0" y="312"/>
                  </a:lnTo>
                  <a:lnTo>
                    <a:pt x="0" y="0"/>
                  </a:lnTo>
                  <a:lnTo>
                    <a:pt x="255" y="85"/>
                  </a:lnTo>
                  <a:lnTo>
                    <a:pt x="255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828800" y="2493963"/>
              <a:ext cx="1677777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FREE WIFI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828800" y="2493963"/>
              <a:ext cx="76200" cy="4953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03" name="Group 8202"/>
          <p:cNvGrpSpPr/>
          <p:nvPr/>
        </p:nvGrpSpPr>
        <p:grpSpPr>
          <a:xfrm>
            <a:off x="1828800" y="2927352"/>
            <a:ext cx="2082590" cy="554038"/>
            <a:chOff x="1828800" y="2927352"/>
            <a:chExt cx="2082590" cy="554038"/>
          </a:xfrm>
        </p:grpSpPr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3506577" y="2927352"/>
              <a:ext cx="404813" cy="554038"/>
            </a:xfrm>
            <a:custGeom>
              <a:avLst/>
              <a:gdLst>
                <a:gd name="T0" fmla="*/ 255 w 255"/>
                <a:gd name="T1" fmla="*/ 160 h 349"/>
                <a:gd name="T2" fmla="*/ 0 w 255"/>
                <a:gd name="T3" fmla="*/ 349 h 349"/>
                <a:gd name="T4" fmla="*/ 0 w 255"/>
                <a:gd name="T5" fmla="*/ 66 h 349"/>
                <a:gd name="T6" fmla="*/ 255 w 255"/>
                <a:gd name="T7" fmla="*/ 0 h 349"/>
                <a:gd name="T8" fmla="*/ 255 w 255"/>
                <a:gd name="T9" fmla="*/ 16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49">
                  <a:moveTo>
                    <a:pt x="255" y="160"/>
                  </a:moveTo>
                  <a:lnTo>
                    <a:pt x="0" y="349"/>
                  </a:lnTo>
                  <a:lnTo>
                    <a:pt x="0" y="66"/>
                  </a:lnTo>
                  <a:lnTo>
                    <a:pt x="255" y="0"/>
                  </a:lnTo>
                  <a:lnTo>
                    <a:pt x="255" y="1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828800" y="3035301"/>
              <a:ext cx="1677777" cy="4460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FAST RESPONSE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828800" y="3035301"/>
              <a:ext cx="76200" cy="4460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05" name="Group 8204"/>
          <p:cNvGrpSpPr/>
          <p:nvPr/>
        </p:nvGrpSpPr>
        <p:grpSpPr>
          <a:xfrm>
            <a:off x="1828800" y="3219452"/>
            <a:ext cx="2082590" cy="723581"/>
            <a:chOff x="1828800" y="3219452"/>
            <a:chExt cx="2082590" cy="723581"/>
          </a:xfrm>
        </p:grpSpPr>
        <p:sp>
          <p:nvSpPr>
            <p:cNvPr id="8192" name="Freeform 20"/>
            <p:cNvSpPr>
              <a:spLocks/>
            </p:cNvSpPr>
            <p:nvPr/>
          </p:nvSpPr>
          <p:spPr bwMode="auto">
            <a:xfrm>
              <a:off x="3506577" y="3219452"/>
              <a:ext cx="404813" cy="704850"/>
            </a:xfrm>
            <a:custGeom>
              <a:avLst/>
              <a:gdLst>
                <a:gd name="T0" fmla="*/ 255 w 255"/>
                <a:gd name="T1" fmla="*/ 160 h 444"/>
                <a:gd name="T2" fmla="*/ 0 w 255"/>
                <a:gd name="T3" fmla="*/ 444 h 444"/>
                <a:gd name="T4" fmla="*/ 0 w 255"/>
                <a:gd name="T5" fmla="*/ 189 h 444"/>
                <a:gd name="T6" fmla="*/ 255 w 255"/>
                <a:gd name="T7" fmla="*/ 0 h 444"/>
                <a:gd name="T8" fmla="*/ 255 w 255"/>
                <a:gd name="T9" fmla="*/ 16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444">
                  <a:moveTo>
                    <a:pt x="255" y="160"/>
                  </a:moveTo>
                  <a:lnTo>
                    <a:pt x="0" y="444"/>
                  </a:lnTo>
                  <a:lnTo>
                    <a:pt x="0" y="189"/>
                  </a:lnTo>
                  <a:lnTo>
                    <a:pt x="255" y="0"/>
                  </a:lnTo>
                  <a:lnTo>
                    <a:pt x="255" y="1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828800" y="3530284"/>
              <a:ext cx="1677777" cy="412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24H SUPPORT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828800" y="3530285"/>
              <a:ext cx="76200" cy="41274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198" name="Group 8197"/>
          <p:cNvGrpSpPr/>
          <p:nvPr/>
        </p:nvGrpSpPr>
        <p:grpSpPr>
          <a:xfrm>
            <a:off x="5237527" y="2025650"/>
            <a:ext cx="2077673" cy="555625"/>
            <a:chOff x="5237527" y="2025650"/>
            <a:chExt cx="2077673" cy="555625"/>
          </a:xfrm>
        </p:grpSpPr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5237527" y="2025650"/>
              <a:ext cx="404813" cy="555625"/>
            </a:xfrm>
            <a:custGeom>
              <a:avLst/>
              <a:gdLst>
                <a:gd name="T0" fmla="*/ 0 w 255"/>
                <a:gd name="T1" fmla="*/ 350 h 350"/>
                <a:gd name="T2" fmla="*/ 255 w 255"/>
                <a:gd name="T3" fmla="*/ 265 h 350"/>
                <a:gd name="T4" fmla="*/ 255 w 255"/>
                <a:gd name="T5" fmla="*/ 0 h 350"/>
                <a:gd name="T6" fmla="*/ 0 w 255"/>
                <a:gd name="T7" fmla="*/ 189 h 350"/>
                <a:gd name="T8" fmla="*/ 0 w 255"/>
                <a:gd name="T9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50">
                  <a:moveTo>
                    <a:pt x="0" y="350"/>
                  </a:moveTo>
                  <a:lnTo>
                    <a:pt x="255" y="265"/>
                  </a:lnTo>
                  <a:lnTo>
                    <a:pt x="255" y="0"/>
                  </a:lnTo>
                  <a:lnTo>
                    <a:pt x="0" y="189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8193" name="Rectangle 8192"/>
            <p:cNvSpPr/>
            <p:nvPr/>
          </p:nvSpPr>
          <p:spPr>
            <a:xfrm>
              <a:off x="5642340" y="2032000"/>
              <a:ext cx="1672860" cy="412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74320" rtlCol="0" anchor="ctr"/>
            <a:lstStyle/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RESPONSIVE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239000" y="2025650"/>
              <a:ext cx="76200" cy="41909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02" name="Group 8201"/>
          <p:cNvGrpSpPr/>
          <p:nvPr/>
        </p:nvGrpSpPr>
        <p:grpSpPr>
          <a:xfrm>
            <a:off x="5237527" y="2493963"/>
            <a:ext cx="2077673" cy="495300"/>
            <a:chOff x="5237527" y="2493963"/>
            <a:chExt cx="2077673" cy="495300"/>
          </a:xfrm>
        </p:grpSpPr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5237527" y="2493963"/>
              <a:ext cx="404813" cy="495300"/>
            </a:xfrm>
            <a:custGeom>
              <a:avLst/>
              <a:gdLst>
                <a:gd name="T0" fmla="*/ 0 w 255"/>
                <a:gd name="T1" fmla="*/ 246 h 312"/>
                <a:gd name="T2" fmla="*/ 255 w 255"/>
                <a:gd name="T3" fmla="*/ 312 h 312"/>
                <a:gd name="T4" fmla="*/ 255 w 255"/>
                <a:gd name="T5" fmla="*/ 0 h 312"/>
                <a:gd name="T6" fmla="*/ 0 w 255"/>
                <a:gd name="T7" fmla="*/ 85 h 312"/>
                <a:gd name="T8" fmla="*/ 0 w 255"/>
                <a:gd name="T9" fmla="*/ 24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12">
                  <a:moveTo>
                    <a:pt x="0" y="246"/>
                  </a:moveTo>
                  <a:lnTo>
                    <a:pt x="255" y="312"/>
                  </a:lnTo>
                  <a:lnTo>
                    <a:pt x="255" y="0"/>
                  </a:lnTo>
                  <a:lnTo>
                    <a:pt x="0" y="85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42340" y="2493963"/>
              <a:ext cx="1672860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74320" rtlCol="0" anchor="ctr"/>
            <a:lstStyle/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NEW UPDATES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239000" y="2493963"/>
              <a:ext cx="76200" cy="4953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04" name="Group 8203"/>
          <p:cNvGrpSpPr/>
          <p:nvPr/>
        </p:nvGrpSpPr>
        <p:grpSpPr>
          <a:xfrm>
            <a:off x="5237527" y="2927352"/>
            <a:ext cx="2077673" cy="554038"/>
            <a:chOff x="5237527" y="2927352"/>
            <a:chExt cx="2077673" cy="554038"/>
          </a:xfrm>
        </p:grpSpPr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5237527" y="2927352"/>
              <a:ext cx="404813" cy="554038"/>
            </a:xfrm>
            <a:custGeom>
              <a:avLst/>
              <a:gdLst>
                <a:gd name="T0" fmla="*/ 0 w 255"/>
                <a:gd name="T1" fmla="*/ 160 h 349"/>
                <a:gd name="T2" fmla="*/ 255 w 255"/>
                <a:gd name="T3" fmla="*/ 349 h 349"/>
                <a:gd name="T4" fmla="*/ 255 w 255"/>
                <a:gd name="T5" fmla="*/ 66 h 349"/>
                <a:gd name="T6" fmla="*/ 0 w 255"/>
                <a:gd name="T7" fmla="*/ 0 h 349"/>
                <a:gd name="T8" fmla="*/ 0 w 255"/>
                <a:gd name="T9" fmla="*/ 16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49">
                  <a:moveTo>
                    <a:pt x="0" y="160"/>
                  </a:moveTo>
                  <a:lnTo>
                    <a:pt x="255" y="349"/>
                  </a:lnTo>
                  <a:lnTo>
                    <a:pt x="255" y="66"/>
                  </a:lnTo>
                  <a:lnTo>
                    <a:pt x="0" y="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642340" y="3035301"/>
              <a:ext cx="1672860" cy="4460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74320" rtlCol="0" anchor="ctr"/>
            <a:lstStyle/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MARKET PLACE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239000" y="3035301"/>
              <a:ext cx="76200" cy="4460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06" name="Group 8205"/>
          <p:cNvGrpSpPr/>
          <p:nvPr/>
        </p:nvGrpSpPr>
        <p:grpSpPr>
          <a:xfrm>
            <a:off x="5237527" y="3219452"/>
            <a:ext cx="2077673" cy="723581"/>
            <a:chOff x="5237527" y="3219452"/>
            <a:chExt cx="2077673" cy="723581"/>
          </a:xfrm>
        </p:grpSpPr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5237527" y="3219452"/>
              <a:ext cx="404813" cy="704850"/>
            </a:xfrm>
            <a:custGeom>
              <a:avLst/>
              <a:gdLst>
                <a:gd name="T0" fmla="*/ 0 w 255"/>
                <a:gd name="T1" fmla="*/ 160 h 444"/>
                <a:gd name="T2" fmla="*/ 255 w 255"/>
                <a:gd name="T3" fmla="*/ 444 h 444"/>
                <a:gd name="T4" fmla="*/ 255 w 255"/>
                <a:gd name="T5" fmla="*/ 189 h 444"/>
                <a:gd name="T6" fmla="*/ 0 w 255"/>
                <a:gd name="T7" fmla="*/ 0 h 444"/>
                <a:gd name="T8" fmla="*/ 0 w 255"/>
                <a:gd name="T9" fmla="*/ 16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444">
                  <a:moveTo>
                    <a:pt x="0" y="160"/>
                  </a:moveTo>
                  <a:lnTo>
                    <a:pt x="255" y="444"/>
                  </a:lnTo>
                  <a:lnTo>
                    <a:pt x="255" y="189"/>
                  </a:lnTo>
                  <a:lnTo>
                    <a:pt x="0" y="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642340" y="3530284"/>
              <a:ext cx="1672860" cy="4127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74320" rtlCol="0" anchor="ctr"/>
            <a:lstStyle/>
            <a:p>
              <a:pPr algn="ctr"/>
              <a:r>
                <a:rPr lang="en-US" sz="9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CUSTOMIZABLE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239000" y="3530285"/>
              <a:ext cx="76200" cy="41274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06386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6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1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6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1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6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7" grpId="0" animBg="1"/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WITH OUR SUPPORTS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57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926857" y="1657350"/>
            <a:ext cx="3340343" cy="2573302"/>
            <a:chOff x="1571625" y="1416050"/>
            <a:chExt cx="3000375" cy="2311401"/>
          </a:xfrm>
          <a:solidFill>
            <a:srgbClr val="FFC000"/>
          </a:solidFill>
        </p:grpSpPr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2573338" y="3294063"/>
              <a:ext cx="1003300" cy="433388"/>
            </a:xfrm>
            <a:custGeom>
              <a:avLst/>
              <a:gdLst>
                <a:gd name="T0" fmla="*/ 432 w 453"/>
                <a:gd name="T1" fmla="*/ 171 h 196"/>
                <a:gd name="T2" fmla="*/ 396 w 453"/>
                <a:gd name="T3" fmla="*/ 138 h 196"/>
                <a:gd name="T4" fmla="*/ 379 w 453"/>
                <a:gd name="T5" fmla="*/ 110 h 196"/>
                <a:gd name="T6" fmla="*/ 369 w 453"/>
                <a:gd name="T7" fmla="*/ 0 h 196"/>
                <a:gd name="T8" fmla="*/ 84 w 453"/>
                <a:gd name="T9" fmla="*/ 0 h 196"/>
                <a:gd name="T10" fmla="*/ 74 w 453"/>
                <a:gd name="T11" fmla="*/ 110 h 196"/>
                <a:gd name="T12" fmla="*/ 58 w 453"/>
                <a:gd name="T13" fmla="*/ 139 h 196"/>
                <a:gd name="T14" fmla="*/ 21 w 453"/>
                <a:gd name="T15" fmla="*/ 172 h 196"/>
                <a:gd name="T16" fmla="*/ 32 w 453"/>
                <a:gd name="T17" fmla="*/ 191 h 196"/>
                <a:gd name="T18" fmla="*/ 196 w 453"/>
                <a:gd name="T19" fmla="*/ 196 h 196"/>
                <a:gd name="T20" fmla="*/ 257 w 453"/>
                <a:gd name="T21" fmla="*/ 196 h 196"/>
                <a:gd name="T22" fmla="*/ 422 w 453"/>
                <a:gd name="T23" fmla="*/ 191 h 196"/>
                <a:gd name="T24" fmla="*/ 432 w 453"/>
                <a:gd name="T25" fmla="*/ 17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3" h="196">
                  <a:moveTo>
                    <a:pt x="432" y="171"/>
                  </a:moveTo>
                  <a:cubicBezTo>
                    <a:pt x="432" y="171"/>
                    <a:pt x="409" y="151"/>
                    <a:pt x="396" y="138"/>
                  </a:cubicBezTo>
                  <a:cubicBezTo>
                    <a:pt x="383" y="125"/>
                    <a:pt x="379" y="110"/>
                    <a:pt x="379" y="110"/>
                  </a:cubicBezTo>
                  <a:cubicBezTo>
                    <a:pt x="369" y="0"/>
                    <a:pt x="369" y="0"/>
                    <a:pt x="369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4" y="110"/>
                    <a:pt x="70" y="126"/>
                    <a:pt x="58" y="139"/>
                  </a:cubicBezTo>
                  <a:cubicBezTo>
                    <a:pt x="45" y="152"/>
                    <a:pt x="21" y="172"/>
                    <a:pt x="21" y="172"/>
                  </a:cubicBezTo>
                  <a:cubicBezTo>
                    <a:pt x="21" y="172"/>
                    <a:pt x="0" y="187"/>
                    <a:pt x="32" y="191"/>
                  </a:cubicBezTo>
                  <a:cubicBezTo>
                    <a:pt x="50" y="194"/>
                    <a:pt x="131" y="196"/>
                    <a:pt x="196" y="196"/>
                  </a:cubicBezTo>
                  <a:cubicBezTo>
                    <a:pt x="257" y="196"/>
                    <a:pt x="257" y="196"/>
                    <a:pt x="257" y="196"/>
                  </a:cubicBezTo>
                  <a:cubicBezTo>
                    <a:pt x="324" y="196"/>
                    <a:pt x="403" y="194"/>
                    <a:pt x="422" y="191"/>
                  </a:cubicBezTo>
                  <a:cubicBezTo>
                    <a:pt x="453" y="186"/>
                    <a:pt x="432" y="171"/>
                    <a:pt x="432" y="17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"/>
            <p:cNvSpPr>
              <a:spLocks noEditPoints="1"/>
            </p:cNvSpPr>
            <p:nvPr/>
          </p:nvSpPr>
          <p:spPr bwMode="auto">
            <a:xfrm>
              <a:off x="1571625" y="1416050"/>
              <a:ext cx="3000375" cy="1833563"/>
            </a:xfrm>
            <a:custGeom>
              <a:avLst/>
              <a:gdLst>
                <a:gd name="T0" fmla="*/ 1323 w 1356"/>
                <a:gd name="T1" fmla="*/ 0 h 828"/>
                <a:gd name="T2" fmla="*/ 35 w 1356"/>
                <a:gd name="T3" fmla="*/ 0 h 828"/>
                <a:gd name="T4" fmla="*/ 0 w 1356"/>
                <a:gd name="T5" fmla="*/ 36 h 828"/>
                <a:gd name="T6" fmla="*/ 0 w 1356"/>
                <a:gd name="T7" fmla="*/ 792 h 828"/>
                <a:gd name="T8" fmla="*/ 35 w 1356"/>
                <a:gd name="T9" fmla="*/ 828 h 828"/>
                <a:gd name="T10" fmla="*/ 512 w 1356"/>
                <a:gd name="T11" fmla="*/ 828 h 828"/>
                <a:gd name="T12" fmla="*/ 539 w 1356"/>
                <a:gd name="T13" fmla="*/ 828 h 828"/>
                <a:gd name="T14" fmla="*/ 820 w 1356"/>
                <a:gd name="T15" fmla="*/ 828 h 828"/>
                <a:gd name="T16" fmla="*/ 849 w 1356"/>
                <a:gd name="T17" fmla="*/ 828 h 828"/>
                <a:gd name="T18" fmla="*/ 1323 w 1356"/>
                <a:gd name="T19" fmla="*/ 828 h 828"/>
                <a:gd name="T20" fmla="*/ 1356 w 1356"/>
                <a:gd name="T21" fmla="*/ 792 h 828"/>
                <a:gd name="T22" fmla="*/ 1356 w 1356"/>
                <a:gd name="T23" fmla="*/ 36 h 828"/>
                <a:gd name="T24" fmla="*/ 1323 w 1356"/>
                <a:gd name="T25" fmla="*/ 0 h 828"/>
                <a:gd name="T26" fmla="*/ 1300 w 1356"/>
                <a:gd name="T27" fmla="*/ 768 h 828"/>
                <a:gd name="T28" fmla="*/ 52 w 1356"/>
                <a:gd name="T29" fmla="*/ 768 h 828"/>
                <a:gd name="T30" fmla="*/ 52 w 1356"/>
                <a:gd name="T31" fmla="*/ 60 h 828"/>
                <a:gd name="T32" fmla="*/ 1300 w 1356"/>
                <a:gd name="T33" fmla="*/ 60 h 828"/>
                <a:gd name="T34" fmla="*/ 1300 w 1356"/>
                <a:gd name="T35" fmla="*/ 76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56" h="828">
                  <a:moveTo>
                    <a:pt x="1323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7"/>
                    <a:pt x="0" y="36"/>
                  </a:cubicBezTo>
                  <a:cubicBezTo>
                    <a:pt x="0" y="792"/>
                    <a:pt x="0" y="792"/>
                    <a:pt x="0" y="792"/>
                  </a:cubicBezTo>
                  <a:cubicBezTo>
                    <a:pt x="0" y="811"/>
                    <a:pt x="16" y="828"/>
                    <a:pt x="35" y="828"/>
                  </a:cubicBezTo>
                  <a:cubicBezTo>
                    <a:pt x="512" y="828"/>
                    <a:pt x="512" y="828"/>
                    <a:pt x="512" y="828"/>
                  </a:cubicBezTo>
                  <a:cubicBezTo>
                    <a:pt x="539" y="828"/>
                    <a:pt x="539" y="828"/>
                    <a:pt x="539" y="828"/>
                  </a:cubicBezTo>
                  <a:cubicBezTo>
                    <a:pt x="820" y="828"/>
                    <a:pt x="820" y="828"/>
                    <a:pt x="820" y="828"/>
                  </a:cubicBezTo>
                  <a:cubicBezTo>
                    <a:pt x="849" y="828"/>
                    <a:pt x="849" y="828"/>
                    <a:pt x="849" y="828"/>
                  </a:cubicBezTo>
                  <a:cubicBezTo>
                    <a:pt x="1323" y="828"/>
                    <a:pt x="1323" y="828"/>
                    <a:pt x="1323" y="828"/>
                  </a:cubicBezTo>
                  <a:cubicBezTo>
                    <a:pt x="1342" y="828"/>
                    <a:pt x="1356" y="811"/>
                    <a:pt x="1356" y="792"/>
                  </a:cubicBezTo>
                  <a:cubicBezTo>
                    <a:pt x="1356" y="36"/>
                    <a:pt x="1356" y="36"/>
                    <a:pt x="1356" y="36"/>
                  </a:cubicBezTo>
                  <a:cubicBezTo>
                    <a:pt x="1356" y="17"/>
                    <a:pt x="1342" y="0"/>
                    <a:pt x="1323" y="0"/>
                  </a:cubicBezTo>
                  <a:close/>
                  <a:moveTo>
                    <a:pt x="1300" y="768"/>
                  </a:moveTo>
                  <a:cubicBezTo>
                    <a:pt x="52" y="768"/>
                    <a:pt x="52" y="768"/>
                    <a:pt x="52" y="76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1300" y="60"/>
                    <a:pt x="1300" y="60"/>
                    <a:pt x="1300" y="60"/>
                  </a:cubicBezTo>
                  <a:lnTo>
                    <a:pt x="1300" y="768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928366" y="1758316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4572000" y="1612900"/>
            <a:ext cx="304800" cy="304800"/>
            <a:chOff x="4515616" y="1657350"/>
            <a:chExt cx="304800" cy="304800"/>
          </a:xfrm>
        </p:grpSpPr>
        <p:sp>
          <p:nvSpPr>
            <p:cNvPr id="47" name="Oval 46"/>
            <p:cNvSpPr/>
            <p:nvPr/>
          </p:nvSpPr>
          <p:spPr>
            <a:xfrm>
              <a:off x="4515616" y="165735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4598165" y="1750822"/>
              <a:ext cx="139701" cy="117855"/>
            </a:xfrm>
            <a:custGeom>
              <a:avLst/>
              <a:gdLst>
                <a:gd name="T0" fmla="*/ 0 w 243"/>
                <a:gd name="T1" fmla="*/ 137 h 205"/>
                <a:gd name="T2" fmla="*/ 59 w 243"/>
                <a:gd name="T3" fmla="*/ 205 h 205"/>
                <a:gd name="T4" fmla="*/ 241 w 243"/>
                <a:gd name="T5" fmla="*/ 12 h 205"/>
                <a:gd name="T6" fmla="*/ 243 w 243"/>
                <a:gd name="T7" fmla="*/ 0 h 205"/>
                <a:gd name="T8" fmla="*/ 66 w 243"/>
                <a:gd name="T9" fmla="*/ 137 h 205"/>
                <a:gd name="T10" fmla="*/ 0 w 243"/>
                <a:gd name="T11" fmla="*/ 80 h 205"/>
                <a:gd name="T12" fmla="*/ 0 w 243"/>
                <a:gd name="T13" fmla="*/ 1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05">
                  <a:moveTo>
                    <a:pt x="0" y="137"/>
                  </a:moveTo>
                  <a:lnTo>
                    <a:pt x="59" y="205"/>
                  </a:lnTo>
                  <a:lnTo>
                    <a:pt x="241" y="12"/>
                  </a:lnTo>
                  <a:lnTo>
                    <a:pt x="243" y="0"/>
                  </a:lnTo>
                  <a:lnTo>
                    <a:pt x="66" y="137"/>
                  </a:lnTo>
                  <a:lnTo>
                    <a:pt x="0" y="80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921250" y="1588770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CONNECTIONS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28366" y="2445365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teuga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gosip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4572000" y="2299949"/>
            <a:ext cx="304800" cy="304800"/>
            <a:chOff x="4515616" y="1657350"/>
            <a:chExt cx="304800" cy="304800"/>
          </a:xfrm>
        </p:grpSpPr>
        <p:sp>
          <p:nvSpPr>
            <p:cNvPr id="60" name="Oval 59"/>
            <p:cNvSpPr/>
            <p:nvPr/>
          </p:nvSpPr>
          <p:spPr>
            <a:xfrm>
              <a:off x="4515616" y="165735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4598165" y="1750822"/>
              <a:ext cx="139701" cy="117855"/>
            </a:xfrm>
            <a:custGeom>
              <a:avLst/>
              <a:gdLst>
                <a:gd name="T0" fmla="*/ 0 w 243"/>
                <a:gd name="T1" fmla="*/ 137 h 205"/>
                <a:gd name="T2" fmla="*/ 59 w 243"/>
                <a:gd name="T3" fmla="*/ 205 h 205"/>
                <a:gd name="T4" fmla="*/ 241 w 243"/>
                <a:gd name="T5" fmla="*/ 12 h 205"/>
                <a:gd name="T6" fmla="*/ 243 w 243"/>
                <a:gd name="T7" fmla="*/ 0 h 205"/>
                <a:gd name="T8" fmla="*/ 66 w 243"/>
                <a:gd name="T9" fmla="*/ 137 h 205"/>
                <a:gd name="T10" fmla="*/ 0 w 243"/>
                <a:gd name="T11" fmla="*/ 80 h 205"/>
                <a:gd name="T12" fmla="*/ 0 w 243"/>
                <a:gd name="T13" fmla="*/ 1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05">
                  <a:moveTo>
                    <a:pt x="0" y="137"/>
                  </a:moveTo>
                  <a:lnTo>
                    <a:pt x="59" y="205"/>
                  </a:lnTo>
                  <a:lnTo>
                    <a:pt x="241" y="12"/>
                  </a:lnTo>
                  <a:lnTo>
                    <a:pt x="243" y="0"/>
                  </a:lnTo>
                  <a:lnTo>
                    <a:pt x="66" y="137"/>
                  </a:lnTo>
                  <a:lnTo>
                    <a:pt x="0" y="80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921250" y="2275819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RESPONSIVE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928366" y="3134381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rogoe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seumayang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meunyoe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teuga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kheun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gob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4572000" y="2988965"/>
            <a:ext cx="304800" cy="304800"/>
            <a:chOff x="4515616" y="1657350"/>
            <a:chExt cx="304800" cy="304800"/>
          </a:xfrm>
        </p:grpSpPr>
        <p:sp>
          <p:nvSpPr>
            <p:cNvPr id="85" name="Oval 84"/>
            <p:cNvSpPr/>
            <p:nvPr/>
          </p:nvSpPr>
          <p:spPr>
            <a:xfrm>
              <a:off x="4515616" y="165735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86" name="Freeform 6"/>
            <p:cNvSpPr>
              <a:spLocks/>
            </p:cNvSpPr>
            <p:nvPr/>
          </p:nvSpPr>
          <p:spPr bwMode="auto">
            <a:xfrm>
              <a:off x="4598165" y="1750822"/>
              <a:ext cx="139701" cy="117855"/>
            </a:xfrm>
            <a:custGeom>
              <a:avLst/>
              <a:gdLst>
                <a:gd name="T0" fmla="*/ 0 w 243"/>
                <a:gd name="T1" fmla="*/ 137 h 205"/>
                <a:gd name="T2" fmla="*/ 59 w 243"/>
                <a:gd name="T3" fmla="*/ 205 h 205"/>
                <a:gd name="T4" fmla="*/ 241 w 243"/>
                <a:gd name="T5" fmla="*/ 12 h 205"/>
                <a:gd name="T6" fmla="*/ 243 w 243"/>
                <a:gd name="T7" fmla="*/ 0 h 205"/>
                <a:gd name="T8" fmla="*/ 66 w 243"/>
                <a:gd name="T9" fmla="*/ 137 h 205"/>
                <a:gd name="T10" fmla="*/ 0 w 243"/>
                <a:gd name="T11" fmla="*/ 80 h 205"/>
                <a:gd name="T12" fmla="*/ 0 w 243"/>
                <a:gd name="T13" fmla="*/ 1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05">
                  <a:moveTo>
                    <a:pt x="0" y="137"/>
                  </a:moveTo>
                  <a:lnTo>
                    <a:pt x="59" y="205"/>
                  </a:lnTo>
                  <a:lnTo>
                    <a:pt x="241" y="12"/>
                  </a:lnTo>
                  <a:lnTo>
                    <a:pt x="243" y="0"/>
                  </a:lnTo>
                  <a:lnTo>
                    <a:pt x="66" y="137"/>
                  </a:lnTo>
                  <a:lnTo>
                    <a:pt x="0" y="80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4921250" y="2964835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NEW UPDATES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928366" y="3821430"/>
            <a:ext cx="329488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pleu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bak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muka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dan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saket</a:t>
            </a:r>
            <a:r>
              <a:rPr lang="en-US" sz="800" dirty="0" smtClean="0">
                <a:latin typeface="Aller Light" pitchFamily="2" charset="0"/>
              </a:rPr>
              <a:t> hate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4572000" y="3676014"/>
            <a:ext cx="304800" cy="304800"/>
            <a:chOff x="4515616" y="1657350"/>
            <a:chExt cx="304800" cy="304800"/>
          </a:xfrm>
        </p:grpSpPr>
        <p:sp>
          <p:nvSpPr>
            <p:cNvPr id="90" name="Oval 89"/>
            <p:cNvSpPr/>
            <p:nvPr/>
          </p:nvSpPr>
          <p:spPr>
            <a:xfrm>
              <a:off x="4515616" y="1657350"/>
              <a:ext cx="304800" cy="304800"/>
            </a:xfrm>
            <a:prstGeom prst="ellipse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  <a:latin typeface="Lato" pitchFamily="34" charset="0"/>
              </a:endParaRPr>
            </a:p>
          </p:txBody>
        </p:sp>
        <p:sp>
          <p:nvSpPr>
            <p:cNvPr id="91" name="Freeform 6"/>
            <p:cNvSpPr>
              <a:spLocks/>
            </p:cNvSpPr>
            <p:nvPr/>
          </p:nvSpPr>
          <p:spPr bwMode="auto">
            <a:xfrm>
              <a:off x="4598165" y="1750822"/>
              <a:ext cx="139701" cy="117855"/>
            </a:xfrm>
            <a:custGeom>
              <a:avLst/>
              <a:gdLst>
                <a:gd name="T0" fmla="*/ 0 w 243"/>
                <a:gd name="T1" fmla="*/ 137 h 205"/>
                <a:gd name="T2" fmla="*/ 59 w 243"/>
                <a:gd name="T3" fmla="*/ 205 h 205"/>
                <a:gd name="T4" fmla="*/ 241 w 243"/>
                <a:gd name="T5" fmla="*/ 12 h 205"/>
                <a:gd name="T6" fmla="*/ 243 w 243"/>
                <a:gd name="T7" fmla="*/ 0 h 205"/>
                <a:gd name="T8" fmla="*/ 66 w 243"/>
                <a:gd name="T9" fmla="*/ 137 h 205"/>
                <a:gd name="T10" fmla="*/ 0 w 243"/>
                <a:gd name="T11" fmla="*/ 80 h 205"/>
                <a:gd name="T12" fmla="*/ 0 w 243"/>
                <a:gd name="T13" fmla="*/ 1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205">
                  <a:moveTo>
                    <a:pt x="0" y="137"/>
                  </a:moveTo>
                  <a:lnTo>
                    <a:pt x="59" y="205"/>
                  </a:lnTo>
                  <a:lnTo>
                    <a:pt x="241" y="12"/>
                  </a:lnTo>
                  <a:lnTo>
                    <a:pt x="243" y="0"/>
                  </a:lnTo>
                  <a:lnTo>
                    <a:pt x="66" y="137"/>
                  </a:lnTo>
                  <a:lnTo>
                    <a:pt x="0" y="80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4921250" y="3651884"/>
            <a:ext cx="198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rgbClr val="0070C0"/>
                </a:solidFill>
                <a:latin typeface="Lato" pitchFamily="34" charset="0"/>
              </a:rPr>
              <a:t>MARKETPLACE</a:t>
            </a:r>
            <a:endParaRPr lang="en-US" sz="9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35055" y="2496400"/>
            <a:ext cx="1905000" cy="3667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159055" y="2501165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11255" y="2521800"/>
            <a:ext cx="1447800" cy="312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You Will Get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59055" y="2498226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4"/>
          <p:cNvSpPr>
            <a:spLocks noEditPoints="1"/>
          </p:cNvSpPr>
          <p:nvPr/>
        </p:nvSpPr>
        <p:spPr bwMode="auto">
          <a:xfrm>
            <a:off x="3266269" y="2599409"/>
            <a:ext cx="166572" cy="160694"/>
          </a:xfrm>
          <a:custGeom>
            <a:avLst/>
            <a:gdLst>
              <a:gd name="T0" fmla="*/ 42 w 108"/>
              <a:gd name="T1" fmla="*/ 0 h 104"/>
              <a:gd name="T2" fmla="*/ 0 w 108"/>
              <a:gd name="T3" fmla="*/ 42 h 104"/>
              <a:gd name="T4" fmla="*/ 42 w 108"/>
              <a:gd name="T5" fmla="*/ 83 h 104"/>
              <a:gd name="T6" fmla="*/ 68 w 108"/>
              <a:gd name="T7" fmla="*/ 74 h 104"/>
              <a:gd name="T8" fmla="*/ 69 w 108"/>
              <a:gd name="T9" fmla="*/ 76 h 104"/>
              <a:gd name="T10" fmla="*/ 95 w 108"/>
              <a:gd name="T11" fmla="*/ 101 h 104"/>
              <a:gd name="T12" fmla="*/ 100 w 108"/>
              <a:gd name="T13" fmla="*/ 104 h 104"/>
              <a:gd name="T14" fmla="*/ 106 w 108"/>
              <a:gd name="T15" fmla="*/ 101 h 104"/>
              <a:gd name="T16" fmla="*/ 106 w 108"/>
              <a:gd name="T17" fmla="*/ 91 h 104"/>
              <a:gd name="T18" fmla="*/ 80 w 108"/>
              <a:gd name="T19" fmla="*/ 65 h 104"/>
              <a:gd name="T20" fmla="*/ 77 w 108"/>
              <a:gd name="T21" fmla="*/ 64 h 104"/>
              <a:gd name="T22" fmla="*/ 83 w 108"/>
              <a:gd name="T23" fmla="*/ 42 h 104"/>
              <a:gd name="T24" fmla="*/ 42 w 108"/>
              <a:gd name="T25" fmla="*/ 0 h 104"/>
              <a:gd name="T26" fmla="*/ 42 w 108"/>
              <a:gd name="T27" fmla="*/ 13 h 104"/>
              <a:gd name="T28" fmla="*/ 71 w 108"/>
              <a:gd name="T29" fmla="*/ 42 h 104"/>
              <a:gd name="T30" fmla="*/ 66 w 108"/>
              <a:gd name="T31" fmla="*/ 57 h 104"/>
              <a:gd name="T32" fmla="*/ 64 w 108"/>
              <a:gd name="T33" fmla="*/ 61 h 104"/>
              <a:gd name="T34" fmla="*/ 60 w 108"/>
              <a:gd name="T35" fmla="*/ 64 h 104"/>
              <a:gd name="T36" fmla="*/ 42 w 108"/>
              <a:gd name="T37" fmla="*/ 70 h 104"/>
              <a:gd name="T38" fmla="*/ 13 w 108"/>
              <a:gd name="T39" fmla="*/ 42 h 104"/>
              <a:gd name="T40" fmla="*/ 42 w 108"/>
              <a:gd name="T41" fmla="*/ 1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8" h="104">
                <a:moveTo>
                  <a:pt x="42" y="0"/>
                </a:moveTo>
                <a:cubicBezTo>
                  <a:pt x="18" y="0"/>
                  <a:pt x="0" y="19"/>
                  <a:pt x="0" y="42"/>
                </a:cubicBezTo>
                <a:cubicBezTo>
                  <a:pt x="0" y="65"/>
                  <a:pt x="18" y="83"/>
                  <a:pt x="42" y="83"/>
                </a:cubicBezTo>
                <a:cubicBezTo>
                  <a:pt x="52" y="83"/>
                  <a:pt x="61" y="80"/>
                  <a:pt x="68" y="74"/>
                </a:cubicBezTo>
                <a:cubicBezTo>
                  <a:pt x="68" y="74"/>
                  <a:pt x="69" y="75"/>
                  <a:pt x="69" y="76"/>
                </a:cubicBezTo>
                <a:cubicBezTo>
                  <a:pt x="95" y="101"/>
                  <a:pt x="95" y="101"/>
                  <a:pt x="95" y="101"/>
                </a:cubicBezTo>
                <a:cubicBezTo>
                  <a:pt x="97" y="103"/>
                  <a:pt x="99" y="104"/>
                  <a:pt x="100" y="104"/>
                </a:cubicBezTo>
                <a:cubicBezTo>
                  <a:pt x="102" y="104"/>
                  <a:pt x="104" y="103"/>
                  <a:pt x="106" y="101"/>
                </a:cubicBezTo>
                <a:cubicBezTo>
                  <a:pt x="108" y="99"/>
                  <a:pt x="108" y="94"/>
                  <a:pt x="106" y="91"/>
                </a:cubicBezTo>
                <a:cubicBezTo>
                  <a:pt x="80" y="65"/>
                  <a:pt x="80" y="65"/>
                  <a:pt x="80" y="65"/>
                </a:cubicBezTo>
                <a:cubicBezTo>
                  <a:pt x="79" y="65"/>
                  <a:pt x="78" y="64"/>
                  <a:pt x="77" y="64"/>
                </a:cubicBezTo>
                <a:cubicBezTo>
                  <a:pt x="81" y="57"/>
                  <a:pt x="83" y="50"/>
                  <a:pt x="83" y="42"/>
                </a:cubicBezTo>
                <a:cubicBezTo>
                  <a:pt x="83" y="19"/>
                  <a:pt x="65" y="0"/>
                  <a:pt x="42" y="0"/>
                </a:cubicBezTo>
                <a:close/>
                <a:moveTo>
                  <a:pt x="42" y="13"/>
                </a:moveTo>
                <a:cubicBezTo>
                  <a:pt x="58" y="13"/>
                  <a:pt x="71" y="26"/>
                  <a:pt x="71" y="42"/>
                </a:cubicBezTo>
                <a:cubicBezTo>
                  <a:pt x="71" y="47"/>
                  <a:pt x="69" y="52"/>
                  <a:pt x="66" y="57"/>
                </a:cubicBezTo>
                <a:cubicBezTo>
                  <a:pt x="64" y="61"/>
                  <a:pt x="64" y="61"/>
                  <a:pt x="64" y="61"/>
                </a:cubicBezTo>
                <a:cubicBezTo>
                  <a:pt x="60" y="64"/>
                  <a:pt x="60" y="64"/>
                  <a:pt x="60" y="64"/>
                </a:cubicBezTo>
                <a:cubicBezTo>
                  <a:pt x="55" y="68"/>
                  <a:pt x="48" y="70"/>
                  <a:pt x="42" y="70"/>
                </a:cubicBezTo>
                <a:cubicBezTo>
                  <a:pt x="26" y="70"/>
                  <a:pt x="13" y="58"/>
                  <a:pt x="13" y="42"/>
                </a:cubicBezTo>
                <a:cubicBezTo>
                  <a:pt x="13" y="26"/>
                  <a:pt x="26" y="13"/>
                  <a:pt x="42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9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1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01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901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401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901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401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901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01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901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401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901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401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901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401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5" grpId="0"/>
      <p:bldP spid="50" grpId="0"/>
      <p:bldP spid="58" grpId="0"/>
      <p:bldP spid="62" grpId="0"/>
      <p:bldP spid="83" grpId="0"/>
      <p:bldP spid="87" grpId="0"/>
      <p:bldP spid="88" grpId="0"/>
      <p:bldP spid="92" grpId="0"/>
      <p:bldP spid="29" grpId="0" animBg="1"/>
      <p:bldP spid="30" grpId="0" animBg="1"/>
      <p:bldP spid="31" grpId="0"/>
      <p:bldP spid="32" grpId="0" animBg="1"/>
      <p:bldP spid="32" grpId="1" animBg="1"/>
      <p:bldP spid="32" grpId="2" animBg="1"/>
      <p:bldP spid="3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CALENDAR OF EVENTS 2014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58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58333" y="1512570"/>
            <a:ext cx="7010400" cy="1828800"/>
            <a:chOff x="1058333" y="1512570"/>
            <a:chExt cx="7010400" cy="1828800"/>
          </a:xfrm>
        </p:grpSpPr>
        <p:sp>
          <p:nvSpPr>
            <p:cNvPr id="26" name="Rectangle 25"/>
            <p:cNvSpPr/>
            <p:nvPr/>
          </p:nvSpPr>
          <p:spPr>
            <a:xfrm>
              <a:off x="1058333" y="1512570"/>
              <a:ext cx="1524000" cy="18288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88190" y="1512570"/>
              <a:ext cx="1524000" cy="18288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715933" y="1512570"/>
              <a:ext cx="1524000" cy="18288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544733" y="1512570"/>
              <a:ext cx="1524000" cy="18288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058333" y="3455670"/>
            <a:ext cx="15240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dirty="0" smtClean="0">
                <a:latin typeface="Lato" pitchFamily="34" charset="0"/>
              </a:rPr>
              <a:t>02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JANUARY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58333" y="3036570"/>
            <a:ext cx="1524000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latin typeface="Lato" pitchFamily="34" charset="0"/>
              </a:rPr>
              <a:t>EVENT NAME 01</a:t>
            </a:r>
            <a:endParaRPr lang="en-US" sz="800" dirty="0">
              <a:latin typeface="Lato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90600" y="3836603"/>
            <a:ext cx="167639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kuah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tuhee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jampue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pisangud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wak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pajoh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leukat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moulod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88190" y="3455670"/>
            <a:ext cx="15240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dirty="0" smtClean="0">
                <a:latin typeface="Lato" pitchFamily="34" charset="0"/>
              </a:rPr>
              <a:t>12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JANUARY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888190" y="3036570"/>
            <a:ext cx="1524000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latin typeface="Lato" pitchFamily="34" charset="0"/>
              </a:rPr>
              <a:t>EVENT NAME 02</a:t>
            </a:r>
            <a:endParaRPr lang="en-US" sz="800" dirty="0">
              <a:latin typeface="Lat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20457" y="3836603"/>
            <a:ext cx="167639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kuah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tuhee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jampue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pisangud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wak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pajoh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leukat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moulod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15933" y="3455670"/>
            <a:ext cx="15240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dirty="0" smtClean="0">
                <a:latin typeface="Lato" pitchFamily="34" charset="0"/>
              </a:rPr>
              <a:t>20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JANUARY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15933" y="3036570"/>
            <a:ext cx="1524000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latin typeface="Lato" pitchFamily="34" charset="0"/>
              </a:rPr>
              <a:t>EVENT NAME 03</a:t>
            </a:r>
            <a:endParaRPr lang="en-US" sz="800" dirty="0">
              <a:latin typeface="Lato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48200" y="3836603"/>
            <a:ext cx="167639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kuah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tuhee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jampue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pisangud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wak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pajoh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leukat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moulod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544733" y="3455670"/>
            <a:ext cx="152400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dirty="0" smtClean="0">
                <a:latin typeface="Lato" pitchFamily="34" charset="0"/>
              </a:rPr>
              <a:t>22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JANUARY</a:t>
            </a:r>
            <a:endParaRPr lang="en-US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44733" y="3036570"/>
            <a:ext cx="1524000" cy="304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latin typeface="Lato" pitchFamily="34" charset="0"/>
              </a:rPr>
              <a:t>EVENT NAME 04</a:t>
            </a:r>
            <a:endParaRPr lang="en-US" sz="800" dirty="0">
              <a:latin typeface="Lat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77000" y="3836603"/>
            <a:ext cx="167639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kuah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tuhee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jampue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pisangud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wak</a:t>
            </a:r>
            <a:r>
              <a:rPr lang="en-US" sz="800" dirty="0" smtClean="0">
                <a:latin typeface="Aller Light" pitchFamily="2" charset="0"/>
              </a:rPr>
              <a:t> ta </a:t>
            </a:r>
            <a:r>
              <a:rPr lang="en-US" sz="800" dirty="0" err="1" smtClean="0">
                <a:latin typeface="Aller Light" pitchFamily="2" charset="0"/>
              </a:rPr>
              <a:t>pajoh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leukat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moulod</a:t>
            </a:r>
            <a:endParaRPr lang="en-US" sz="800" dirty="0">
              <a:latin typeface="Aller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2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850"/>
                            </p:stCondLst>
                            <p:childTnLst>
                              <p:par>
                                <p:cTn id="4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2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100"/>
                            </p:stCondLst>
                            <p:childTnLst>
                              <p:par>
                                <p:cTn id="9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6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1550"/>
                            </p:stCondLst>
                            <p:childTnLst>
                              <p:par>
                                <p:cTn id="10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450"/>
                            </p:stCondLst>
                            <p:childTnLst>
                              <p:par>
                                <p:cTn id="12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4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4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29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1" grpId="0"/>
      <p:bldP spid="32" grpId="0" animBg="1"/>
      <p:bldP spid="33" grpId="0"/>
      <p:bldP spid="34" grpId="0"/>
      <p:bldP spid="35" grpId="0" animBg="1"/>
      <p:bldP spid="36" grpId="0"/>
      <p:bldP spid="37" grpId="0"/>
      <p:bldP spid="38" grpId="0" animBg="1"/>
      <p:bldP spid="39" grpId="0"/>
      <p:bldP spid="40" grpId="0"/>
      <p:bldP spid="41" grpId="0" animBg="1"/>
      <p:bldP spid="4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STAY IN TOUCH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59</a:t>
            </a:r>
            <a:endParaRPr lang="en-US" sz="1100" dirty="0">
              <a:latin typeface="Lat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616148" y="1643525"/>
            <a:ext cx="2753833" cy="552449"/>
            <a:chOff x="1616148" y="1643525"/>
            <a:chExt cx="2753833" cy="552449"/>
          </a:xfrm>
        </p:grpSpPr>
        <p:grpSp>
          <p:nvGrpSpPr>
            <p:cNvPr id="1043" name="Group 1042"/>
            <p:cNvGrpSpPr/>
            <p:nvPr/>
          </p:nvGrpSpPr>
          <p:grpSpPr>
            <a:xfrm>
              <a:off x="1616148" y="1643525"/>
              <a:ext cx="552449" cy="552449"/>
              <a:chOff x="2362200" y="2324101"/>
              <a:chExt cx="914400" cy="914400"/>
            </a:xfrm>
          </p:grpSpPr>
          <p:sp>
            <p:nvSpPr>
              <p:cNvPr id="1039" name="Freeform 30"/>
              <p:cNvSpPr>
                <a:spLocks noEditPoints="1"/>
              </p:cNvSpPr>
              <p:nvPr/>
            </p:nvSpPr>
            <p:spPr bwMode="auto">
              <a:xfrm>
                <a:off x="2567781" y="2524124"/>
                <a:ext cx="503236" cy="514351"/>
              </a:xfrm>
              <a:custGeom>
                <a:avLst/>
                <a:gdLst>
                  <a:gd name="T0" fmla="*/ 133 w 134"/>
                  <a:gd name="T1" fmla="*/ 107 h 137"/>
                  <a:gd name="T2" fmla="*/ 111 w 134"/>
                  <a:gd name="T3" fmla="*/ 94 h 137"/>
                  <a:gd name="T4" fmla="*/ 85 w 134"/>
                  <a:gd name="T5" fmla="*/ 94 h 137"/>
                  <a:gd name="T6" fmla="*/ 85 w 134"/>
                  <a:gd name="T7" fmla="*/ 94 h 137"/>
                  <a:gd name="T8" fmla="*/ 84 w 134"/>
                  <a:gd name="T9" fmla="*/ 97 h 137"/>
                  <a:gd name="T10" fmla="*/ 84 w 134"/>
                  <a:gd name="T11" fmla="*/ 97 h 137"/>
                  <a:gd name="T12" fmla="*/ 84 w 134"/>
                  <a:gd name="T13" fmla="*/ 97 h 137"/>
                  <a:gd name="T14" fmla="*/ 82 w 134"/>
                  <a:gd name="T15" fmla="*/ 103 h 137"/>
                  <a:gd name="T16" fmla="*/ 83 w 134"/>
                  <a:gd name="T17" fmla="*/ 105 h 137"/>
                  <a:gd name="T18" fmla="*/ 72 w 134"/>
                  <a:gd name="T19" fmla="*/ 101 h 137"/>
                  <a:gd name="T20" fmla="*/ 54 w 134"/>
                  <a:gd name="T21" fmla="*/ 83 h 137"/>
                  <a:gd name="T22" fmla="*/ 35 w 134"/>
                  <a:gd name="T23" fmla="*/ 62 h 137"/>
                  <a:gd name="T24" fmla="*/ 32 w 134"/>
                  <a:gd name="T25" fmla="*/ 51 h 137"/>
                  <a:gd name="T26" fmla="*/ 36 w 134"/>
                  <a:gd name="T27" fmla="*/ 50 h 137"/>
                  <a:gd name="T28" fmla="*/ 38 w 134"/>
                  <a:gd name="T29" fmla="*/ 49 h 137"/>
                  <a:gd name="T30" fmla="*/ 43 w 134"/>
                  <a:gd name="T31" fmla="*/ 47 h 137"/>
                  <a:gd name="T32" fmla="*/ 43 w 134"/>
                  <a:gd name="T33" fmla="*/ 46 h 137"/>
                  <a:gd name="T34" fmla="*/ 43 w 134"/>
                  <a:gd name="T35" fmla="*/ 46 h 137"/>
                  <a:gd name="T36" fmla="*/ 47 w 134"/>
                  <a:gd name="T37" fmla="*/ 45 h 137"/>
                  <a:gd name="T38" fmla="*/ 47 w 134"/>
                  <a:gd name="T39" fmla="*/ 45 h 137"/>
                  <a:gd name="T40" fmla="*/ 41 w 134"/>
                  <a:gd name="T41" fmla="*/ 20 h 137"/>
                  <a:gd name="T42" fmla="*/ 23 w 134"/>
                  <a:gd name="T43" fmla="*/ 2 h 137"/>
                  <a:gd name="T44" fmla="*/ 23 w 134"/>
                  <a:gd name="T45" fmla="*/ 2 h 137"/>
                  <a:gd name="T46" fmla="*/ 23 w 134"/>
                  <a:gd name="T47" fmla="*/ 2 h 137"/>
                  <a:gd name="T48" fmla="*/ 23 w 134"/>
                  <a:gd name="T49" fmla="*/ 2 h 137"/>
                  <a:gd name="T50" fmla="*/ 20 w 134"/>
                  <a:gd name="T51" fmla="*/ 3 h 137"/>
                  <a:gd name="T52" fmla="*/ 20 w 134"/>
                  <a:gd name="T53" fmla="*/ 3 h 137"/>
                  <a:gd name="T54" fmla="*/ 19 w 134"/>
                  <a:gd name="T55" fmla="*/ 3 h 137"/>
                  <a:gd name="T56" fmla="*/ 14 w 134"/>
                  <a:gd name="T57" fmla="*/ 6 h 137"/>
                  <a:gd name="T58" fmla="*/ 13 w 134"/>
                  <a:gd name="T59" fmla="*/ 8 h 137"/>
                  <a:gd name="T60" fmla="*/ 3 w 134"/>
                  <a:gd name="T61" fmla="*/ 35 h 137"/>
                  <a:gd name="T62" fmla="*/ 39 w 134"/>
                  <a:gd name="T63" fmla="*/ 96 h 137"/>
                  <a:gd name="T64" fmla="*/ 100 w 134"/>
                  <a:gd name="T65" fmla="*/ 134 h 137"/>
                  <a:gd name="T66" fmla="*/ 129 w 134"/>
                  <a:gd name="T67" fmla="*/ 118 h 137"/>
                  <a:gd name="T68" fmla="*/ 130 w 134"/>
                  <a:gd name="T69" fmla="*/ 117 h 137"/>
                  <a:gd name="T70" fmla="*/ 131 w 134"/>
                  <a:gd name="T71" fmla="*/ 111 h 137"/>
                  <a:gd name="T72" fmla="*/ 132 w 134"/>
                  <a:gd name="T73" fmla="*/ 111 h 137"/>
                  <a:gd name="T74" fmla="*/ 131 w 134"/>
                  <a:gd name="T75" fmla="*/ 111 h 137"/>
                  <a:gd name="T76" fmla="*/ 133 w 134"/>
                  <a:gd name="T77" fmla="*/ 107 h 137"/>
                  <a:gd name="T78" fmla="*/ 133 w 134"/>
                  <a:gd name="T79" fmla="*/ 107 h 137"/>
                  <a:gd name="T80" fmla="*/ 24 w 134"/>
                  <a:gd name="T81" fmla="*/ 4 h 137"/>
                  <a:gd name="T82" fmla="*/ 39 w 134"/>
                  <a:gd name="T83" fmla="*/ 21 h 137"/>
                  <a:gd name="T84" fmla="*/ 45 w 134"/>
                  <a:gd name="T85" fmla="*/ 42 h 137"/>
                  <a:gd name="T86" fmla="*/ 31 w 134"/>
                  <a:gd name="T87" fmla="*/ 25 h 137"/>
                  <a:gd name="T88" fmla="*/ 24 w 134"/>
                  <a:gd name="T89" fmla="*/ 4 h 137"/>
                  <a:gd name="T90" fmla="*/ 108 w 134"/>
                  <a:gd name="T91" fmla="*/ 105 h 137"/>
                  <a:gd name="T92" fmla="*/ 88 w 134"/>
                  <a:gd name="T93" fmla="*/ 94 h 137"/>
                  <a:gd name="T94" fmla="*/ 110 w 134"/>
                  <a:gd name="T95" fmla="*/ 96 h 137"/>
                  <a:gd name="T96" fmla="*/ 130 w 134"/>
                  <a:gd name="T97" fmla="*/ 107 h 137"/>
                  <a:gd name="T98" fmla="*/ 108 w 134"/>
                  <a:gd name="T99" fmla="*/ 105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4" h="137">
                    <a:moveTo>
                      <a:pt x="133" y="107"/>
                    </a:moveTo>
                    <a:cubicBezTo>
                      <a:pt x="134" y="104"/>
                      <a:pt x="124" y="97"/>
                      <a:pt x="111" y="94"/>
                    </a:cubicBezTo>
                    <a:cubicBezTo>
                      <a:pt x="98" y="90"/>
                      <a:pt x="86" y="90"/>
                      <a:pt x="85" y="94"/>
                    </a:cubicBezTo>
                    <a:cubicBezTo>
                      <a:pt x="85" y="94"/>
                      <a:pt x="85" y="94"/>
                      <a:pt x="85" y="94"/>
                    </a:cubicBezTo>
                    <a:cubicBezTo>
                      <a:pt x="85" y="94"/>
                      <a:pt x="85" y="95"/>
                      <a:pt x="84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99"/>
                      <a:pt x="83" y="102"/>
                      <a:pt x="82" y="103"/>
                    </a:cubicBezTo>
                    <a:cubicBezTo>
                      <a:pt x="82" y="104"/>
                      <a:pt x="82" y="104"/>
                      <a:pt x="83" y="105"/>
                    </a:cubicBezTo>
                    <a:cubicBezTo>
                      <a:pt x="79" y="105"/>
                      <a:pt x="75" y="104"/>
                      <a:pt x="72" y="101"/>
                    </a:cubicBezTo>
                    <a:cubicBezTo>
                      <a:pt x="54" y="83"/>
                      <a:pt x="54" y="83"/>
                      <a:pt x="54" y="83"/>
                    </a:cubicBezTo>
                    <a:cubicBezTo>
                      <a:pt x="35" y="62"/>
                      <a:pt x="35" y="62"/>
                      <a:pt x="35" y="62"/>
                    </a:cubicBezTo>
                    <a:cubicBezTo>
                      <a:pt x="32" y="59"/>
                      <a:pt x="31" y="55"/>
                      <a:pt x="32" y="51"/>
                    </a:cubicBezTo>
                    <a:cubicBezTo>
                      <a:pt x="33" y="50"/>
                      <a:pt x="35" y="50"/>
                      <a:pt x="36" y="50"/>
                    </a:cubicBezTo>
                    <a:cubicBezTo>
                      <a:pt x="37" y="50"/>
                      <a:pt x="38" y="50"/>
                      <a:pt x="38" y="49"/>
                    </a:cubicBezTo>
                    <a:cubicBezTo>
                      <a:pt x="39" y="49"/>
                      <a:pt x="42" y="48"/>
                      <a:pt x="43" y="47"/>
                    </a:cubicBezTo>
                    <a:cubicBezTo>
                      <a:pt x="43" y="47"/>
                      <a:pt x="43" y="47"/>
                      <a:pt x="43" y="46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5" y="46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50" y="43"/>
                      <a:pt x="48" y="32"/>
                      <a:pt x="41" y="20"/>
                    </a:cubicBezTo>
                    <a:cubicBezTo>
                      <a:pt x="34" y="8"/>
                      <a:pt x="26" y="0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1" y="2"/>
                      <a:pt x="2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20" y="3"/>
                      <a:pt x="19" y="3"/>
                    </a:cubicBezTo>
                    <a:cubicBezTo>
                      <a:pt x="18" y="4"/>
                      <a:pt x="15" y="6"/>
                      <a:pt x="14" y="6"/>
                    </a:cubicBezTo>
                    <a:cubicBezTo>
                      <a:pt x="14" y="7"/>
                      <a:pt x="13" y="7"/>
                      <a:pt x="13" y="8"/>
                    </a:cubicBezTo>
                    <a:cubicBezTo>
                      <a:pt x="5" y="15"/>
                      <a:pt x="0" y="26"/>
                      <a:pt x="3" y="35"/>
                    </a:cubicBezTo>
                    <a:cubicBezTo>
                      <a:pt x="4" y="52"/>
                      <a:pt x="18" y="74"/>
                      <a:pt x="39" y="96"/>
                    </a:cubicBezTo>
                    <a:cubicBezTo>
                      <a:pt x="60" y="118"/>
                      <a:pt x="83" y="132"/>
                      <a:pt x="100" y="134"/>
                    </a:cubicBezTo>
                    <a:cubicBezTo>
                      <a:pt x="111" y="137"/>
                      <a:pt x="122" y="130"/>
                      <a:pt x="129" y="118"/>
                    </a:cubicBezTo>
                    <a:cubicBezTo>
                      <a:pt x="129" y="118"/>
                      <a:pt x="130" y="117"/>
                      <a:pt x="130" y="117"/>
                    </a:cubicBezTo>
                    <a:cubicBezTo>
                      <a:pt x="130" y="116"/>
                      <a:pt x="131" y="113"/>
                      <a:pt x="131" y="111"/>
                    </a:cubicBezTo>
                    <a:cubicBezTo>
                      <a:pt x="131" y="111"/>
                      <a:pt x="131" y="111"/>
                      <a:pt x="132" y="111"/>
                    </a:cubicBezTo>
                    <a:cubicBezTo>
                      <a:pt x="131" y="111"/>
                      <a:pt x="131" y="111"/>
                      <a:pt x="131" y="111"/>
                    </a:cubicBezTo>
                    <a:cubicBezTo>
                      <a:pt x="132" y="109"/>
                      <a:pt x="132" y="108"/>
                      <a:pt x="133" y="107"/>
                    </a:cubicBezTo>
                    <a:cubicBezTo>
                      <a:pt x="133" y="107"/>
                      <a:pt x="133" y="107"/>
                      <a:pt x="133" y="107"/>
                    </a:cubicBezTo>
                    <a:close/>
                    <a:moveTo>
                      <a:pt x="24" y="4"/>
                    </a:moveTo>
                    <a:cubicBezTo>
                      <a:pt x="26" y="4"/>
                      <a:pt x="32" y="9"/>
                      <a:pt x="39" y="21"/>
                    </a:cubicBezTo>
                    <a:cubicBezTo>
                      <a:pt x="46" y="33"/>
                      <a:pt x="46" y="41"/>
                      <a:pt x="45" y="42"/>
                    </a:cubicBezTo>
                    <a:cubicBezTo>
                      <a:pt x="44" y="42"/>
                      <a:pt x="37" y="37"/>
                      <a:pt x="31" y="25"/>
                    </a:cubicBezTo>
                    <a:cubicBezTo>
                      <a:pt x="24" y="13"/>
                      <a:pt x="23" y="5"/>
                      <a:pt x="24" y="4"/>
                    </a:cubicBezTo>
                    <a:close/>
                    <a:moveTo>
                      <a:pt x="108" y="105"/>
                    </a:moveTo>
                    <a:cubicBezTo>
                      <a:pt x="94" y="101"/>
                      <a:pt x="88" y="96"/>
                      <a:pt x="88" y="94"/>
                    </a:cubicBezTo>
                    <a:cubicBezTo>
                      <a:pt x="89" y="93"/>
                      <a:pt x="97" y="92"/>
                      <a:pt x="110" y="96"/>
                    </a:cubicBezTo>
                    <a:cubicBezTo>
                      <a:pt x="123" y="100"/>
                      <a:pt x="130" y="105"/>
                      <a:pt x="130" y="107"/>
                    </a:cubicBezTo>
                    <a:cubicBezTo>
                      <a:pt x="129" y="108"/>
                      <a:pt x="120" y="109"/>
                      <a:pt x="108" y="105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" name="Oval 1039"/>
              <p:cNvSpPr/>
              <p:nvPr/>
            </p:nvSpPr>
            <p:spPr>
              <a:xfrm>
                <a:off x="2362200" y="2324101"/>
                <a:ext cx="914400" cy="914400"/>
              </a:xfrm>
              <a:prstGeom prst="ellipse">
                <a:avLst/>
              </a:prstGeom>
              <a:noFill/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3" name="Rectangle 1052"/>
            <p:cNvSpPr/>
            <p:nvPr/>
          </p:nvSpPr>
          <p:spPr>
            <a:xfrm>
              <a:off x="2280682" y="1643525"/>
              <a:ext cx="2089299" cy="552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+ 123 456 789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277734" y="1643523"/>
            <a:ext cx="2723266" cy="552449"/>
            <a:chOff x="5277734" y="1643523"/>
            <a:chExt cx="2723266" cy="552449"/>
          </a:xfrm>
        </p:grpSpPr>
        <p:grpSp>
          <p:nvGrpSpPr>
            <p:cNvPr id="1047" name="Group 1046"/>
            <p:cNvGrpSpPr/>
            <p:nvPr/>
          </p:nvGrpSpPr>
          <p:grpSpPr>
            <a:xfrm>
              <a:off x="5277734" y="1643523"/>
              <a:ext cx="552449" cy="552449"/>
              <a:chOff x="5029200" y="2444949"/>
              <a:chExt cx="552449" cy="552449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5029200" y="2444949"/>
                <a:ext cx="552449" cy="552449"/>
              </a:xfrm>
              <a:prstGeom prst="ellipse">
                <a:avLst/>
              </a:prstGeom>
              <a:noFill/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6" name="Freeform 35"/>
              <p:cNvSpPr>
                <a:spLocks noEditPoints="1"/>
              </p:cNvSpPr>
              <p:nvPr/>
            </p:nvSpPr>
            <p:spPr bwMode="auto">
              <a:xfrm>
                <a:off x="5165057" y="2571750"/>
                <a:ext cx="280734" cy="298844"/>
              </a:xfrm>
              <a:custGeom>
                <a:avLst/>
                <a:gdLst>
                  <a:gd name="T0" fmla="*/ 212 w 289"/>
                  <a:gd name="T1" fmla="*/ 289 h 307"/>
                  <a:gd name="T2" fmla="*/ 134 w 289"/>
                  <a:gd name="T3" fmla="*/ 307 h 307"/>
                  <a:gd name="T4" fmla="*/ 0 w 289"/>
                  <a:gd name="T5" fmla="*/ 169 h 307"/>
                  <a:gd name="T6" fmla="*/ 161 w 289"/>
                  <a:gd name="T7" fmla="*/ 0 h 307"/>
                  <a:gd name="T8" fmla="*/ 289 w 289"/>
                  <a:gd name="T9" fmla="*/ 128 h 307"/>
                  <a:gd name="T10" fmla="*/ 211 w 289"/>
                  <a:gd name="T11" fmla="*/ 232 h 307"/>
                  <a:gd name="T12" fmla="*/ 178 w 289"/>
                  <a:gd name="T13" fmla="*/ 193 h 307"/>
                  <a:gd name="T14" fmla="*/ 176 w 289"/>
                  <a:gd name="T15" fmla="*/ 193 h 307"/>
                  <a:gd name="T16" fmla="*/ 114 w 289"/>
                  <a:gd name="T17" fmla="*/ 232 h 307"/>
                  <a:gd name="T18" fmla="*/ 67 w 289"/>
                  <a:gd name="T19" fmla="*/ 177 h 307"/>
                  <a:gd name="T20" fmla="*/ 171 w 289"/>
                  <a:gd name="T21" fmla="*/ 73 h 307"/>
                  <a:gd name="T22" fmla="*/ 218 w 289"/>
                  <a:gd name="T23" fmla="*/ 82 h 307"/>
                  <a:gd name="T24" fmla="*/ 203 w 289"/>
                  <a:gd name="T25" fmla="*/ 161 h 307"/>
                  <a:gd name="T26" fmla="*/ 216 w 289"/>
                  <a:gd name="T27" fmla="*/ 211 h 307"/>
                  <a:gd name="T28" fmla="*/ 264 w 289"/>
                  <a:gd name="T29" fmla="*/ 130 h 307"/>
                  <a:gd name="T30" fmla="*/ 157 w 289"/>
                  <a:gd name="T31" fmla="*/ 21 h 307"/>
                  <a:gd name="T32" fmla="*/ 26 w 289"/>
                  <a:gd name="T33" fmla="*/ 167 h 307"/>
                  <a:gd name="T34" fmla="*/ 139 w 289"/>
                  <a:gd name="T35" fmla="*/ 285 h 307"/>
                  <a:gd name="T36" fmla="*/ 205 w 289"/>
                  <a:gd name="T37" fmla="*/ 270 h 307"/>
                  <a:gd name="T38" fmla="*/ 212 w 289"/>
                  <a:gd name="T39" fmla="*/ 289 h 307"/>
                  <a:gd name="T40" fmla="*/ 188 w 289"/>
                  <a:gd name="T41" fmla="*/ 99 h 307"/>
                  <a:gd name="T42" fmla="*/ 166 w 289"/>
                  <a:gd name="T43" fmla="*/ 96 h 307"/>
                  <a:gd name="T44" fmla="*/ 96 w 289"/>
                  <a:gd name="T45" fmla="*/ 175 h 307"/>
                  <a:gd name="T46" fmla="*/ 125 w 289"/>
                  <a:gd name="T47" fmla="*/ 208 h 307"/>
                  <a:gd name="T48" fmla="*/ 179 w 289"/>
                  <a:gd name="T49" fmla="*/ 149 h 307"/>
                  <a:gd name="T50" fmla="*/ 188 w 289"/>
                  <a:gd name="T51" fmla="*/ 9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89" h="307">
                    <a:moveTo>
                      <a:pt x="212" y="289"/>
                    </a:moveTo>
                    <a:cubicBezTo>
                      <a:pt x="188" y="302"/>
                      <a:pt x="163" y="307"/>
                      <a:pt x="134" y="307"/>
                    </a:cubicBezTo>
                    <a:cubicBezTo>
                      <a:pt x="62" y="307"/>
                      <a:pt x="0" y="254"/>
                      <a:pt x="0" y="169"/>
                    </a:cubicBezTo>
                    <a:cubicBezTo>
                      <a:pt x="0" y="79"/>
                      <a:pt x="63" y="0"/>
                      <a:pt x="161" y="0"/>
                    </a:cubicBezTo>
                    <a:cubicBezTo>
                      <a:pt x="238" y="0"/>
                      <a:pt x="289" y="54"/>
                      <a:pt x="289" y="128"/>
                    </a:cubicBezTo>
                    <a:cubicBezTo>
                      <a:pt x="289" y="193"/>
                      <a:pt x="252" y="232"/>
                      <a:pt x="211" y="232"/>
                    </a:cubicBezTo>
                    <a:cubicBezTo>
                      <a:pt x="193" y="232"/>
                      <a:pt x="177" y="220"/>
                      <a:pt x="178" y="193"/>
                    </a:cubicBezTo>
                    <a:cubicBezTo>
                      <a:pt x="176" y="193"/>
                      <a:pt x="176" y="193"/>
                      <a:pt x="176" y="193"/>
                    </a:cubicBezTo>
                    <a:cubicBezTo>
                      <a:pt x="161" y="219"/>
                      <a:pt x="141" y="232"/>
                      <a:pt x="114" y="232"/>
                    </a:cubicBezTo>
                    <a:cubicBezTo>
                      <a:pt x="89" y="232"/>
                      <a:pt x="67" y="212"/>
                      <a:pt x="67" y="177"/>
                    </a:cubicBezTo>
                    <a:cubicBezTo>
                      <a:pt x="67" y="122"/>
                      <a:pt x="110" y="73"/>
                      <a:pt x="171" y="73"/>
                    </a:cubicBezTo>
                    <a:cubicBezTo>
                      <a:pt x="190" y="73"/>
                      <a:pt x="207" y="76"/>
                      <a:pt x="218" y="82"/>
                    </a:cubicBezTo>
                    <a:cubicBezTo>
                      <a:pt x="203" y="161"/>
                      <a:pt x="203" y="161"/>
                      <a:pt x="203" y="161"/>
                    </a:cubicBezTo>
                    <a:cubicBezTo>
                      <a:pt x="197" y="195"/>
                      <a:pt x="202" y="210"/>
                      <a:pt x="216" y="211"/>
                    </a:cubicBezTo>
                    <a:cubicBezTo>
                      <a:pt x="239" y="211"/>
                      <a:pt x="264" y="181"/>
                      <a:pt x="264" y="130"/>
                    </a:cubicBezTo>
                    <a:cubicBezTo>
                      <a:pt x="264" y="66"/>
                      <a:pt x="226" y="21"/>
                      <a:pt x="157" y="21"/>
                    </a:cubicBezTo>
                    <a:cubicBezTo>
                      <a:pt x="86" y="21"/>
                      <a:pt x="26" y="77"/>
                      <a:pt x="26" y="167"/>
                    </a:cubicBezTo>
                    <a:cubicBezTo>
                      <a:pt x="26" y="240"/>
                      <a:pt x="73" y="285"/>
                      <a:pt x="139" y="285"/>
                    </a:cubicBezTo>
                    <a:cubicBezTo>
                      <a:pt x="164" y="285"/>
                      <a:pt x="187" y="280"/>
                      <a:pt x="205" y="270"/>
                    </a:cubicBezTo>
                    <a:lnTo>
                      <a:pt x="212" y="289"/>
                    </a:lnTo>
                    <a:close/>
                    <a:moveTo>
                      <a:pt x="188" y="99"/>
                    </a:moveTo>
                    <a:cubicBezTo>
                      <a:pt x="183" y="98"/>
                      <a:pt x="176" y="96"/>
                      <a:pt x="166" y="96"/>
                    </a:cubicBezTo>
                    <a:cubicBezTo>
                      <a:pt x="127" y="96"/>
                      <a:pt x="96" y="132"/>
                      <a:pt x="96" y="175"/>
                    </a:cubicBezTo>
                    <a:cubicBezTo>
                      <a:pt x="96" y="194"/>
                      <a:pt x="106" y="208"/>
                      <a:pt x="125" y="208"/>
                    </a:cubicBezTo>
                    <a:cubicBezTo>
                      <a:pt x="150" y="208"/>
                      <a:pt x="174" y="176"/>
                      <a:pt x="179" y="149"/>
                    </a:cubicBezTo>
                    <a:lnTo>
                      <a:pt x="188" y="99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2" name="Rectangle 81"/>
            <p:cNvSpPr/>
            <p:nvPr/>
          </p:nvSpPr>
          <p:spPr>
            <a:xfrm>
              <a:off x="5911701" y="1643525"/>
              <a:ext cx="2089299" cy="552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email@company.com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16148" y="2696237"/>
            <a:ext cx="2753833" cy="552449"/>
            <a:chOff x="1616148" y="2696237"/>
            <a:chExt cx="2753833" cy="552449"/>
          </a:xfrm>
        </p:grpSpPr>
        <p:grpSp>
          <p:nvGrpSpPr>
            <p:cNvPr id="1051" name="Group 1050"/>
            <p:cNvGrpSpPr/>
            <p:nvPr/>
          </p:nvGrpSpPr>
          <p:grpSpPr>
            <a:xfrm>
              <a:off x="1616148" y="2696237"/>
              <a:ext cx="552449" cy="552449"/>
              <a:chOff x="2133600" y="3181350"/>
              <a:chExt cx="552449" cy="552449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2133600" y="3181350"/>
                <a:ext cx="552449" cy="552449"/>
              </a:xfrm>
              <a:prstGeom prst="ellipse">
                <a:avLst/>
              </a:prstGeom>
              <a:noFill/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 84"/>
              <p:cNvSpPr>
                <a:spLocks noEditPoints="1"/>
              </p:cNvSpPr>
              <p:nvPr/>
            </p:nvSpPr>
            <p:spPr bwMode="auto">
              <a:xfrm>
                <a:off x="2266954" y="3314704"/>
                <a:ext cx="285740" cy="285740"/>
              </a:xfrm>
              <a:custGeom>
                <a:avLst/>
                <a:gdLst>
                  <a:gd name="T0" fmla="*/ 0 w 197"/>
                  <a:gd name="T1" fmla="*/ 99 h 197"/>
                  <a:gd name="T2" fmla="*/ 55 w 197"/>
                  <a:gd name="T3" fmla="*/ 187 h 197"/>
                  <a:gd name="T4" fmla="*/ 8 w 197"/>
                  <a:gd name="T5" fmla="*/ 58 h 197"/>
                  <a:gd name="T6" fmla="*/ 0 w 197"/>
                  <a:gd name="T7" fmla="*/ 99 h 197"/>
                  <a:gd name="T8" fmla="*/ 165 w 197"/>
                  <a:gd name="T9" fmla="*/ 94 h 197"/>
                  <a:gd name="T10" fmla="*/ 157 w 197"/>
                  <a:gd name="T11" fmla="*/ 66 h 197"/>
                  <a:gd name="T12" fmla="*/ 147 w 197"/>
                  <a:gd name="T13" fmla="*/ 43 h 197"/>
                  <a:gd name="T14" fmla="*/ 164 w 197"/>
                  <a:gd name="T15" fmla="*/ 26 h 197"/>
                  <a:gd name="T16" fmla="*/ 165 w 197"/>
                  <a:gd name="T17" fmla="*/ 26 h 197"/>
                  <a:gd name="T18" fmla="*/ 98 w 197"/>
                  <a:gd name="T19" fmla="*/ 0 h 197"/>
                  <a:gd name="T20" fmla="*/ 16 w 197"/>
                  <a:gd name="T21" fmla="*/ 44 h 197"/>
                  <a:gd name="T22" fmla="*/ 22 w 197"/>
                  <a:gd name="T23" fmla="*/ 45 h 197"/>
                  <a:gd name="T24" fmla="*/ 49 w 197"/>
                  <a:gd name="T25" fmla="*/ 43 h 197"/>
                  <a:gd name="T26" fmla="*/ 49 w 197"/>
                  <a:gd name="T27" fmla="*/ 51 h 197"/>
                  <a:gd name="T28" fmla="*/ 38 w 197"/>
                  <a:gd name="T29" fmla="*/ 52 h 197"/>
                  <a:gd name="T30" fmla="*/ 74 w 197"/>
                  <a:gd name="T31" fmla="*/ 159 h 197"/>
                  <a:gd name="T32" fmla="*/ 95 w 197"/>
                  <a:gd name="T33" fmla="*/ 94 h 197"/>
                  <a:gd name="T34" fmla="*/ 80 w 197"/>
                  <a:gd name="T35" fmla="*/ 52 h 197"/>
                  <a:gd name="T36" fmla="*/ 70 w 197"/>
                  <a:gd name="T37" fmla="*/ 51 h 197"/>
                  <a:gd name="T38" fmla="*/ 70 w 197"/>
                  <a:gd name="T39" fmla="*/ 43 h 197"/>
                  <a:gd name="T40" fmla="*/ 96 w 197"/>
                  <a:gd name="T41" fmla="*/ 45 h 197"/>
                  <a:gd name="T42" fmla="*/ 122 w 197"/>
                  <a:gd name="T43" fmla="*/ 43 h 197"/>
                  <a:gd name="T44" fmla="*/ 123 w 197"/>
                  <a:gd name="T45" fmla="*/ 51 h 197"/>
                  <a:gd name="T46" fmla="*/ 112 w 197"/>
                  <a:gd name="T47" fmla="*/ 52 h 197"/>
                  <a:gd name="T48" fmla="*/ 147 w 197"/>
                  <a:gd name="T49" fmla="*/ 158 h 197"/>
                  <a:gd name="T50" fmla="*/ 157 w 197"/>
                  <a:gd name="T51" fmla="*/ 125 h 197"/>
                  <a:gd name="T52" fmla="*/ 165 w 197"/>
                  <a:gd name="T53" fmla="*/ 94 h 197"/>
                  <a:gd name="T54" fmla="*/ 100 w 197"/>
                  <a:gd name="T55" fmla="*/ 107 h 197"/>
                  <a:gd name="T56" fmla="*/ 70 w 197"/>
                  <a:gd name="T57" fmla="*/ 193 h 197"/>
                  <a:gd name="T58" fmla="*/ 98 w 197"/>
                  <a:gd name="T59" fmla="*/ 197 h 197"/>
                  <a:gd name="T60" fmla="*/ 131 w 197"/>
                  <a:gd name="T61" fmla="*/ 191 h 197"/>
                  <a:gd name="T62" fmla="*/ 130 w 197"/>
                  <a:gd name="T63" fmla="*/ 190 h 197"/>
                  <a:gd name="T64" fmla="*/ 100 w 197"/>
                  <a:gd name="T65" fmla="*/ 107 h 197"/>
                  <a:gd name="T66" fmla="*/ 185 w 197"/>
                  <a:gd name="T67" fmla="*/ 51 h 197"/>
                  <a:gd name="T68" fmla="*/ 185 w 197"/>
                  <a:gd name="T69" fmla="*/ 61 h 197"/>
                  <a:gd name="T70" fmla="*/ 178 w 197"/>
                  <a:gd name="T71" fmla="*/ 97 h 197"/>
                  <a:gd name="T72" fmla="*/ 148 w 197"/>
                  <a:gd name="T73" fmla="*/ 184 h 197"/>
                  <a:gd name="T74" fmla="*/ 197 w 197"/>
                  <a:gd name="T75" fmla="*/ 99 h 197"/>
                  <a:gd name="T76" fmla="*/ 185 w 197"/>
                  <a:gd name="T77" fmla="*/ 5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97" h="197">
                    <a:moveTo>
                      <a:pt x="0" y="99"/>
                    </a:moveTo>
                    <a:cubicBezTo>
                      <a:pt x="0" y="138"/>
                      <a:pt x="22" y="171"/>
                      <a:pt x="55" y="187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3" y="71"/>
                      <a:pt x="0" y="84"/>
                      <a:pt x="0" y="99"/>
                    </a:cubicBezTo>
                    <a:close/>
                    <a:moveTo>
                      <a:pt x="165" y="94"/>
                    </a:moveTo>
                    <a:cubicBezTo>
                      <a:pt x="165" y="81"/>
                      <a:pt x="160" y="73"/>
                      <a:pt x="157" y="66"/>
                    </a:cubicBezTo>
                    <a:cubicBezTo>
                      <a:pt x="152" y="58"/>
                      <a:pt x="147" y="51"/>
                      <a:pt x="147" y="43"/>
                    </a:cubicBezTo>
                    <a:cubicBezTo>
                      <a:pt x="147" y="34"/>
                      <a:pt x="154" y="26"/>
                      <a:pt x="164" y="26"/>
                    </a:cubicBezTo>
                    <a:cubicBezTo>
                      <a:pt x="164" y="26"/>
                      <a:pt x="164" y="26"/>
                      <a:pt x="165" y="26"/>
                    </a:cubicBezTo>
                    <a:cubicBezTo>
                      <a:pt x="147" y="10"/>
                      <a:pt x="124" y="0"/>
                      <a:pt x="98" y="0"/>
                    </a:cubicBezTo>
                    <a:cubicBezTo>
                      <a:pt x="64" y="0"/>
                      <a:pt x="34" y="18"/>
                      <a:pt x="16" y="44"/>
                    </a:cubicBezTo>
                    <a:cubicBezTo>
                      <a:pt x="18" y="45"/>
                      <a:pt x="20" y="45"/>
                      <a:pt x="22" y="45"/>
                    </a:cubicBezTo>
                    <a:cubicBezTo>
                      <a:pt x="33" y="45"/>
                      <a:pt x="49" y="43"/>
                      <a:pt x="49" y="43"/>
                    </a:cubicBezTo>
                    <a:cubicBezTo>
                      <a:pt x="54" y="43"/>
                      <a:pt x="54" y="51"/>
                      <a:pt x="49" y="51"/>
                    </a:cubicBezTo>
                    <a:cubicBezTo>
                      <a:pt x="49" y="51"/>
                      <a:pt x="44" y="52"/>
                      <a:pt x="38" y="52"/>
                    </a:cubicBezTo>
                    <a:cubicBezTo>
                      <a:pt x="74" y="159"/>
                      <a:pt x="74" y="159"/>
                      <a:pt x="74" y="159"/>
                    </a:cubicBezTo>
                    <a:cubicBezTo>
                      <a:pt x="95" y="94"/>
                      <a:pt x="95" y="94"/>
                      <a:pt x="95" y="94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75" y="52"/>
                      <a:pt x="70" y="51"/>
                      <a:pt x="70" y="51"/>
                    </a:cubicBezTo>
                    <a:cubicBezTo>
                      <a:pt x="64" y="51"/>
                      <a:pt x="65" y="43"/>
                      <a:pt x="70" y="43"/>
                    </a:cubicBezTo>
                    <a:cubicBezTo>
                      <a:pt x="70" y="43"/>
                      <a:pt x="87" y="45"/>
                      <a:pt x="96" y="45"/>
                    </a:cubicBezTo>
                    <a:cubicBezTo>
                      <a:pt x="107" y="45"/>
                      <a:pt x="122" y="43"/>
                      <a:pt x="122" y="43"/>
                    </a:cubicBezTo>
                    <a:cubicBezTo>
                      <a:pt x="128" y="43"/>
                      <a:pt x="128" y="51"/>
                      <a:pt x="123" y="51"/>
                    </a:cubicBezTo>
                    <a:cubicBezTo>
                      <a:pt x="123" y="51"/>
                      <a:pt x="118" y="52"/>
                      <a:pt x="112" y="52"/>
                    </a:cubicBezTo>
                    <a:cubicBezTo>
                      <a:pt x="147" y="158"/>
                      <a:pt x="147" y="158"/>
                      <a:pt x="147" y="158"/>
                    </a:cubicBezTo>
                    <a:cubicBezTo>
                      <a:pt x="157" y="125"/>
                      <a:pt x="157" y="125"/>
                      <a:pt x="157" y="125"/>
                    </a:cubicBezTo>
                    <a:cubicBezTo>
                      <a:pt x="162" y="113"/>
                      <a:pt x="165" y="102"/>
                      <a:pt x="165" y="94"/>
                    </a:cubicBezTo>
                    <a:close/>
                    <a:moveTo>
                      <a:pt x="100" y="107"/>
                    </a:moveTo>
                    <a:cubicBezTo>
                      <a:pt x="70" y="193"/>
                      <a:pt x="70" y="193"/>
                      <a:pt x="70" y="193"/>
                    </a:cubicBezTo>
                    <a:cubicBezTo>
                      <a:pt x="79" y="196"/>
                      <a:pt x="89" y="197"/>
                      <a:pt x="98" y="197"/>
                    </a:cubicBezTo>
                    <a:cubicBezTo>
                      <a:pt x="110" y="197"/>
                      <a:pt x="121" y="195"/>
                      <a:pt x="131" y="191"/>
                    </a:cubicBezTo>
                    <a:cubicBezTo>
                      <a:pt x="131" y="191"/>
                      <a:pt x="130" y="191"/>
                      <a:pt x="130" y="190"/>
                    </a:cubicBezTo>
                    <a:lnTo>
                      <a:pt x="100" y="107"/>
                    </a:lnTo>
                    <a:close/>
                    <a:moveTo>
                      <a:pt x="185" y="51"/>
                    </a:moveTo>
                    <a:cubicBezTo>
                      <a:pt x="185" y="54"/>
                      <a:pt x="185" y="58"/>
                      <a:pt x="185" y="61"/>
                    </a:cubicBezTo>
                    <a:cubicBezTo>
                      <a:pt x="185" y="71"/>
                      <a:pt x="183" y="83"/>
                      <a:pt x="178" y="97"/>
                    </a:cubicBezTo>
                    <a:cubicBezTo>
                      <a:pt x="148" y="184"/>
                      <a:pt x="148" y="184"/>
                      <a:pt x="148" y="184"/>
                    </a:cubicBezTo>
                    <a:cubicBezTo>
                      <a:pt x="177" y="167"/>
                      <a:pt x="197" y="135"/>
                      <a:pt x="197" y="99"/>
                    </a:cubicBezTo>
                    <a:cubicBezTo>
                      <a:pt x="197" y="81"/>
                      <a:pt x="192" y="65"/>
                      <a:pt x="185" y="5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3" name="Rectangle 82"/>
            <p:cNvSpPr/>
            <p:nvPr/>
          </p:nvSpPr>
          <p:spPr>
            <a:xfrm>
              <a:off x="2280682" y="2696239"/>
              <a:ext cx="2089299" cy="552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err="1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Wordpress</a:t>
              </a:r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/company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77734" y="2696237"/>
            <a:ext cx="2723266" cy="552449"/>
            <a:chOff x="5277734" y="2696237"/>
            <a:chExt cx="2723266" cy="552449"/>
          </a:xfrm>
        </p:grpSpPr>
        <p:grpSp>
          <p:nvGrpSpPr>
            <p:cNvPr id="1049" name="Group 1048"/>
            <p:cNvGrpSpPr/>
            <p:nvPr/>
          </p:nvGrpSpPr>
          <p:grpSpPr>
            <a:xfrm>
              <a:off x="5277734" y="2696237"/>
              <a:ext cx="552449" cy="552449"/>
              <a:chOff x="3356609" y="3457574"/>
              <a:chExt cx="552449" cy="552449"/>
            </a:xfrm>
          </p:grpSpPr>
          <p:sp>
            <p:nvSpPr>
              <p:cNvPr id="63" name="Oval 62"/>
              <p:cNvSpPr/>
              <p:nvPr/>
            </p:nvSpPr>
            <p:spPr>
              <a:xfrm>
                <a:off x="3356609" y="3457574"/>
                <a:ext cx="552449" cy="552449"/>
              </a:xfrm>
              <a:prstGeom prst="ellipse">
                <a:avLst/>
              </a:prstGeom>
              <a:noFill/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47"/>
              <p:cNvSpPr>
                <a:spLocks/>
              </p:cNvSpPr>
              <p:nvPr/>
            </p:nvSpPr>
            <p:spPr bwMode="auto">
              <a:xfrm>
                <a:off x="3566869" y="3600444"/>
                <a:ext cx="124310" cy="266706"/>
              </a:xfrm>
              <a:custGeom>
                <a:avLst/>
                <a:gdLst>
                  <a:gd name="T0" fmla="*/ 90 w 90"/>
                  <a:gd name="T1" fmla="*/ 62 h 193"/>
                  <a:gd name="T2" fmla="*/ 60 w 90"/>
                  <a:gd name="T3" fmla="*/ 62 h 193"/>
                  <a:gd name="T4" fmla="*/ 60 w 90"/>
                  <a:gd name="T5" fmla="*/ 42 h 193"/>
                  <a:gd name="T6" fmla="*/ 68 w 90"/>
                  <a:gd name="T7" fmla="*/ 33 h 193"/>
                  <a:gd name="T8" fmla="*/ 90 w 90"/>
                  <a:gd name="T9" fmla="*/ 33 h 193"/>
                  <a:gd name="T10" fmla="*/ 90 w 90"/>
                  <a:gd name="T11" fmla="*/ 0 h 193"/>
                  <a:gd name="T12" fmla="*/ 60 w 90"/>
                  <a:gd name="T13" fmla="*/ 0 h 193"/>
                  <a:gd name="T14" fmla="*/ 20 w 90"/>
                  <a:gd name="T15" fmla="*/ 40 h 193"/>
                  <a:gd name="T16" fmla="*/ 20 w 90"/>
                  <a:gd name="T17" fmla="*/ 62 h 193"/>
                  <a:gd name="T18" fmla="*/ 0 w 90"/>
                  <a:gd name="T19" fmla="*/ 62 h 193"/>
                  <a:gd name="T20" fmla="*/ 0 w 90"/>
                  <a:gd name="T21" fmla="*/ 96 h 193"/>
                  <a:gd name="T22" fmla="*/ 20 w 90"/>
                  <a:gd name="T23" fmla="*/ 96 h 193"/>
                  <a:gd name="T24" fmla="*/ 20 w 90"/>
                  <a:gd name="T25" fmla="*/ 193 h 193"/>
                  <a:gd name="T26" fmla="*/ 60 w 90"/>
                  <a:gd name="T27" fmla="*/ 193 h 193"/>
                  <a:gd name="T28" fmla="*/ 60 w 90"/>
                  <a:gd name="T29" fmla="*/ 96 h 193"/>
                  <a:gd name="T30" fmla="*/ 87 w 90"/>
                  <a:gd name="T31" fmla="*/ 96 h 193"/>
                  <a:gd name="T32" fmla="*/ 90 w 90"/>
                  <a:gd name="T33" fmla="*/ 62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93">
                    <a:moveTo>
                      <a:pt x="90" y="62"/>
                    </a:move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42"/>
                      <a:pt x="60" y="42"/>
                      <a:pt x="60" y="42"/>
                    </a:cubicBezTo>
                    <a:cubicBezTo>
                      <a:pt x="60" y="35"/>
                      <a:pt x="65" y="33"/>
                      <a:pt x="68" y="33"/>
                    </a:cubicBezTo>
                    <a:cubicBezTo>
                      <a:pt x="72" y="33"/>
                      <a:pt x="90" y="33"/>
                      <a:pt x="90" y="33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27" y="0"/>
                      <a:pt x="20" y="24"/>
                      <a:pt x="20" y="40"/>
                    </a:cubicBezTo>
                    <a:cubicBezTo>
                      <a:pt x="20" y="62"/>
                      <a:pt x="20" y="62"/>
                      <a:pt x="2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20" y="96"/>
                      <a:pt x="20" y="96"/>
                      <a:pt x="20" y="96"/>
                    </a:cubicBezTo>
                    <a:cubicBezTo>
                      <a:pt x="20" y="140"/>
                      <a:pt x="20" y="193"/>
                      <a:pt x="20" y="193"/>
                    </a:cubicBezTo>
                    <a:cubicBezTo>
                      <a:pt x="60" y="193"/>
                      <a:pt x="60" y="193"/>
                      <a:pt x="60" y="193"/>
                    </a:cubicBezTo>
                    <a:cubicBezTo>
                      <a:pt x="60" y="193"/>
                      <a:pt x="60" y="139"/>
                      <a:pt x="60" y="96"/>
                    </a:cubicBezTo>
                    <a:cubicBezTo>
                      <a:pt x="87" y="96"/>
                      <a:pt x="87" y="96"/>
                      <a:pt x="87" y="96"/>
                    </a:cubicBezTo>
                    <a:lnTo>
                      <a:pt x="90" y="62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5911701" y="2696239"/>
              <a:ext cx="2089299" cy="552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email@facebook.com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455581" y="3771901"/>
            <a:ext cx="2727252" cy="552449"/>
            <a:chOff x="3455581" y="3771901"/>
            <a:chExt cx="2727252" cy="552449"/>
          </a:xfrm>
        </p:grpSpPr>
        <p:grpSp>
          <p:nvGrpSpPr>
            <p:cNvPr id="1048" name="Group 1047"/>
            <p:cNvGrpSpPr/>
            <p:nvPr/>
          </p:nvGrpSpPr>
          <p:grpSpPr>
            <a:xfrm>
              <a:off x="3455581" y="3771901"/>
              <a:ext cx="552449" cy="552449"/>
              <a:chOff x="4511040" y="3457573"/>
              <a:chExt cx="552449" cy="552449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4511040" y="3457573"/>
                <a:ext cx="552449" cy="552449"/>
              </a:xfrm>
              <a:prstGeom prst="ellipse">
                <a:avLst/>
              </a:prstGeom>
              <a:noFill/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Freeform 31"/>
              <p:cNvSpPr>
                <a:spLocks/>
              </p:cNvSpPr>
              <p:nvPr/>
            </p:nvSpPr>
            <p:spPr bwMode="auto">
              <a:xfrm>
                <a:off x="4660298" y="3630809"/>
                <a:ext cx="253931" cy="205979"/>
              </a:xfrm>
              <a:custGeom>
                <a:avLst/>
                <a:gdLst>
                  <a:gd name="T0" fmla="*/ 197 w 197"/>
                  <a:gd name="T1" fmla="*/ 19 h 160"/>
                  <a:gd name="T2" fmla="*/ 174 w 197"/>
                  <a:gd name="T3" fmla="*/ 26 h 160"/>
                  <a:gd name="T4" fmla="*/ 192 w 197"/>
                  <a:gd name="T5" fmla="*/ 3 h 160"/>
                  <a:gd name="T6" fmla="*/ 166 w 197"/>
                  <a:gd name="T7" fmla="*/ 13 h 160"/>
                  <a:gd name="T8" fmla="*/ 137 w 197"/>
                  <a:gd name="T9" fmla="*/ 0 h 160"/>
                  <a:gd name="T10" fmla="*/ 96 w 197"/>
                  <a:gd name="T11" fmla="*/ 41 h 160"/>
                  <a:gd name="T12" fmla="*/ 97 w 197"/>
                  <a:gd name="T13" fmla="*/ 50 h 160"/>
                  <a:gd name="T14" fmla="*/ 14 w 197"/>
                  <a:gd name="T15" fmla="*/ 8 h 160"/>
                  <a:gd name="T16" fmla="*/ 8 w 197"/>
                  <a:gd name="T17" fmla="*/ 28 h 160"/>
                  <a:gd name="T18" fmla="*/ 26 w 197"/>
                  <a:gd name="T19" fmla="*/ 62 h 160"/>
                  <a:gd name="T20" fmla="*/ 8 w 197"/>
                  <a:gd name="T21" fmla="*/ 57 h 160"/>
                  <a:gd name="T22" fmla="*/ 8 w 197"/>
                  <a:gd name="T23" fmla="*/ 57 h 160"/>
                  <a:gd name="T24" fmla="*/ 41 w 197"/>
                  <a:gd name="T25" fmla="*/ 97 h 160"/>
                  <a:gd name="T26" fmla="*/ 30 w 197"/>
                  <a:gd name="T27" fmla="*/ 98 h 160"/>
                  <a:gd name="T28" fmla="*/ 22 w 197"/>
                  <a:gd name="T29" fmla="*/ 97 h 160"/>
                  <a:gd name="T30" fmla="*/ 60 w 197"/>
                  <a:gd name="T31" fmla="*/ 125 h 160"/>
                  <a:gd name="T32" fmla="*/ 10 w 197"/>
                  <a:gd name="T33" fmla="*/ 143 h 160"/>
                  <a:gd name="T34" fmla="*/ 0 w 197"/>
                  <a:gd name="T35" fmla="*/ 142 h 160"/>
                  <a:gd name="T36" fmla="*/ 62 w 197"/>
                  <a:gd name="T37" fmla="*/ 160 h 160"/>
                  <a:gd name="T38" fmla="*/ 177 w 197"/>
                  <a:gd name="T39" fmla="*/ 45 h 160"/>
                  <a:gd name="T40" fmla="*/ 177 w 197"/>
                  <a:gd name="T41" fmla="*/ 40 h 160"/>
                  <a:gd name="T42" fmla="*/ 197 w 197"/>
                  <a:gd name="T43" fmla="*/ 1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7" h="160">
                    <a:moveTo>
                      <a:pt x="197" y="19"/>
                    </a:moveTo>
                    <a:cubicBezTo>
                      <a:pt x="190" y="22"/>
                      <a:pt x="182" y="25"/>
                      <a:pt x="174" y="26"/>
                    </a:cubicBezTo>
                    <a:cubicBezTo>
                      <a:pt x="182" y="21"/>
                      <a:pt x="189" y="13"/>
                      <a:pt x="192" y="3"/>
                    </a:cubicBezTo>
                    <a:cubicBezTo>
                      <a:pt x="184" y="8"/>
                      <a:pt x="175" y="11"/>
                      <a:pt x="166" y="13"/>
                    </a:cubicBezTo>
                    <a:cubicBezTo>
                      <a:pt x="159" y="5"/>
                      <a:pt x="148" y="0"/>
                      <a:pt x="137" y="0"/>
                    </a:cubicBezTo>
                    <a:cubicBezTo>
                      <a:pt x="114" y="0"/>
                      <a:pt x="96" y="18"/>
                      <a:pt x="96" y="41"/>
                    </a:cubicBezTo>
                    <a:cubicBezTo>
                      <a:pt x="96" y="44"/>
                      <a:pt x="97" y="47"/>
                      <a:pt x="97" y="50"/>
                    </a:cubicBezTo>
                    <a:cubicBezTo>
                      <a:pt x="64" y="48"/>
                      <a:pt x="34" y="32"/>
                      <a:pt x="14" y="8"/>
                    </a:cubicBezTo>
                    <a:cubicBezTo>
                      <a:pt x="10" y="14"/>
                      <a:pt x="8" y="21"/>
                      <a:pt x="8" y="28"/>
                    </a:cubicBezTo>
                    <a:cubicBezTo>
                      <a:pt x="8" y="42"/>
                      <a:pt x="16" y="54"/>
                      <a:pt x="26" y="62"/>
                    </a:cubicBezTo>
                    <a:cubicBezTo>
                      <a:pt x="20" y="61"/>
                      <a:pt x="14" y="60"/>
                      <a:pt x="8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77"/>
                      <a:pt x="22" y="93"/>
                      <a:pt x="41" y="97"/>
                    </a:cubicBezTo>
                    <a:cubicBezTo>
                      <a:pt x="37" y="98"/>
                      <a:pt x="34" y="98"/>
                      <a:pt x="30" y="98"/>
                    </a:cubicBezTo>
                    <a:cubicBezTo>
                      <a:pt x="27" y="98"/>
                      <a:pt x="25" y="98"/>
                      <a:pt x="22" y="97"/>
                    </a:cubicBezTo>
                    <a:cubicBezTo>
                      <a:pt x="27" y="113"/>
                      <a:pt x="42" y="125"/>
                      <a:pt x="60" y="125"/>
                    </a:cubicBezTo>
                    <a:cubicBezTo>
                      <a:pt x="46" y="136"/>
                      <a:pt x="29" y="143"/>
                      <a:pt x="10" y="143"/>
                    </a:cubicBezTo>
                    <a:cubicBezTo>
                      <a:pt x="7" y="143"/>
                      <a:pt x="3" y="143"/>
                      <a:pt x="0" y="142"/>
                    </a:cubicBezTo>
                    <a:cubicBezTo>
                      <a:pt x="18" y="154"/>
                      <a:pt x="39" y="160"/>
                      <a:pt x="62" y="160"/>
                    </a:cubicBezTo>
                    <a:cubicBezTo>
                      <a:pt x="137" y="160"/>
                      <a:pt x="177" y="99"/>
                      <a:pt x="177" y="45"/>
                    </a:cubicBezTo>
                    <a:cubicBezTo>
                      <a:pt x="177" y="44"/>
                      <a:pt x="177" y="42"/>
                      <a:pt x="177" y="40"/>
                    </a:cubicBezTo>
                    <a:cubicBezTo>
                      <a:pt x="185" y="34"/>
                      <a:pt x="192" y="27"/>
                      <a:pt x="197" y="19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4093534" y="3771901"/>
              <a:ext cx="2089299" cy="552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>
                      <a:lumMod val="50000"/>
                    </a:schemeClr>
                  </a:solidFill>
                  <a:latin typeface="Lato Light" pitchFamily="34" charset="0"/>
                </a:rPr>
                <a:t>chat@twitter.com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Lato Ligh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50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VISION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06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4400" y="2247251"/>
            <a:ext cx="731520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watee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maulod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alahai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dek</a:t>
            </a:r>
            <a:r>
              <a:rPr lang="en-US" sz="900" dirty="0" smtClean="0">
                <a:latin typeface="Aller Light" pitchFamily="2" charset="0"/>
              </a:rPr>
              <a:t> gam </a:t>
            </a:r>
            <a:r>
              <a:rPr lang="en-US" sz="900" dirty="0" err="1" smtClean="0">
                <a:latin typeface="Aller Light" pitchFamily="2" charset="0"/>
              </a:rPr>
              <a:t>bek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gosip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keugob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beh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desya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teuga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peugah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keu</a:t>
            </a:r>
            <a:r>
              <a:rPr lang="en-US" sz="900" dirty="0" smtClean="0">
                <a:latin typeface="Aller Light" pitchFamily="2" charset="0"/>
              </a:rPr>
              <a:t> gob </a:t>
            </a:r>
            <a:r>
              <a:rPr lang="en-US" sz="900" dirty="0" err="1" smtClean="0">
                <a:latin typeface="Aller Light" pitchFamily="2" charset="0"/>
              </a:rPr>
              <a:t>meulikot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beh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desya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teuh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rugo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seumayang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194245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PROFESSIONALS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24" name="Freeform 6"/>
          <p:cNvSpPr>
            <a:spLocks noEditPoints="1"/>
          </p:cNvSpPr>
          <p:nvPr/>
        </p:nvSpPr>
        <p:spPr bwMode="auto">
          <a:xfrm>
            <a:off x="4343399" y="1428750"/>
            <a:ext cx="457202" cy="385838"/>
          </a:xfrm>
          <a:custGeom>
            <a:avLst/>
            <a:gdLst>
              <a:gd name="T0" fmla="*/ 116 w 160"/>
              <a:gd name="T1" fmla="*/ 107 h 135"/>
              <a:gd name="T2" fmla="*/ 88 w 160"/>
              <a:gd name="T3" fmla="*/ 82 h 135"/>
              <a:gd name="T4" fmla="*/ 88 w 160"/>
              <a:gd name="T5" fmla="*/ 68 h 135"/>
              <a:gd name="T6" fmla="*/ 99 w 160"/>
              <a:gd name="T7" fmla="*/ 81 h 135"/>
              <a:gd name="T8" fmla="*/ 114 w 160"/>
              <a:gd name="T9" fmla="*/ 74 h 135"/>
              <a:gd name="T10" fmla="*/ 122 w 160"/>
              <a:gd name="T11" fmla="*/ 73 h 135"/>
              <a:gd name="T12" fmla="*/ 132 w 160"/>
              <a:gd name="T13" fmla="*/ 65 h 135"/>
              <a:gd name="T14" fmla="*/ 160 w 160"/>
              <a:gd name="T15" fmla="*/ 93 h 135"/>
              <a:gd name="T16" fmla="*/ 139 w 160"/>
              <a:gd name="T17" fmla="*/ 33 h 135"/>
              <a:gd name="T18" fmla="*/ 138 w 160"/>
              <a:gd name="T19" fmla="*/ 19 h 135"/>
              <a:gd name="T20" fmla="*/ 116 w 160"/>
              <a:gd name="T21" fmla="*/ 3 h 135"/>
              <a:gd name="T22" fmla="*/ 94 w 160"/>
              <a:gd name="T23" fmla="*/ 33 h 135"/>
              <a:gd name="T24" fmla="*/ 91 w 160"/>
              <a:gd name="T25" fmla="*/ 36 h 135"/>
              <a:gd name="T26" fmla="*/ 98 w 160"/>
              <a:gd name="T27" fmla="*/ 45 h 135"/>
              <a:gd name="T28" fmla="*/ 101 w 160"/>
              <a:gd name="T29" fmla="*/ 54 h 135"/>
              <a:gd name="T30" fmla="*/ 101 w 160"/>
              <a:gd name="T31" fmla="*/ 54 h 135"/>
              <a:gd name="T32" fmla="*/ 102 w 160"/>
              <a:gd name="T33" fmla="*/ 55 h 135"/>
              <a:gd name="T34" fmla="*/ 102 w 160"/>
              <a:gd name="T35" fmla="*/ 57 h 135"/>
              <a:gd name="T36" fmla="*/ 116 w 160"/>
              <a:gd name="T37" fmla="*/ 72 h 135"/>
              <a:gd name="T38" fmla="*/ 129 w 160"/>
              <a:gd name="T39" fmla="*/ 57 h 135"/>
              <a:gd name="T40" fmla="*/ 130 w 160"/>
              <a:gd name="T41" fmla="*/ 54 h 135"/>
              <a:gd name="T42" fmla="*/ 133 w 160"/>
              <a:gd name="T43" fmla="*/ 45 h 135"/>
              <a:gd name="T44" fmla="*/ 140 w 160"/>
              <a:gd name="T45" fmla="*/ 36 h 135"/>
              <a:gd name="T46" fmla="*/ 121 w 160"/>
              <a:gd name="T47" fmla="*/ 92 h 135"/>
              <a:gd name="T48" fmla="*/ 121 w 160"/>
              <a:gd name="T49" fmla="*/ 92 h 135"/>
              <a:gd name="T50" fmla="*/ 121 w 160"/>
              <a:gd name="T51" fmla="*/ 92 h 135"/>
              <a:gd name="T52" fmla="*/ 121 w 160"/>
              <a:gd name="T53" fmla="*/ 92 h 135"/>
              <a:gd name="T54" fmla="*/ 121 w 160"/>
              <a:gd name="T55" fmla="*/ 92 h 135"/>
              <a:gd name="T56" fmla="*/ 73 w 160"/>
              <a:gd name="T57" fmla="*/ 85 h 135"/>
              <a:gd name="T58" fmla="*/ 60 w 160"/>
              <a:gd name="T59" fmla="*/ 95 h 135"/>
              <a:gd name="T60" fmla="*/ 52 w 160"/>
              <a:gd name="T61" fmla="*/ 96 h 135"/>
              <a:gd name="T62" fmla="*/ 33 w 160"/>
              <a:gd name="T63" fmla="*/ 104 h 135"/>
              <a:gd name="T64" fmla="*/ 20 w 160"/>
              <a:gd name="T65" fmla="*/ 89 h 135"/>
              <a:gd name="T66" fmla="*/ 53 w 160"/>
              <a:gd name="T67" fmla="*/ 135 h 135"/>
              <a:gd name="T68" fmla="*/ 86 w 160"/>
              <a:gd name="T69" fmla="*/ 89 h 135"/>
              <a:gd name="T70" fmla="*/ 81 w 160"/>
              <a:gd name="T71" fmla="*/ 48 h 135"/>
              <a:gd name="T72" fmla="*/ 79 w 160"/>
              <a:gd name="T73" fmla="*/ 30 h 135"/>
              <a:gd name="T74" fmla="*/ 53 w 160"/>
              <a:gd name="T75" fmla="*/ 11 h 135"/>
              <a:gd name="T76" fmla="*/ 27 w 160"/>
              <a:gd name="T77" fmla="*/ 47 h 135"/>
              <a:gd name="T78" fmla="*/ 24 w 160"/>
              <a:gd name="T79" fmla="*/ 51 h 135"/>
              <a:gd name="T80" fmla="*/ 32 w 160"/>
              <a:gd name="T81" fmla="*/ 62 h 135"/>
              <a:gd name="T82" fmla="*/ 35 w 160"/>
              <a:gd name="T83" fmla="*/ 72 h 135"/>
              <a:gd name="T84" fmla="*/ 36 w 160"/>
              <a:gd name="T85" fmla="*/ 73 h 135"/>
              <a:gd name="T86" fmla="*/ 36 w 160"/>
              <a:gd name="T87" fmla="*/ 73 h 135"/>
              <a:gd name="T88" fmla="*/ 37 w 160"/>
              <a:gd name="T89" fmla="*/ 76 h 135"/>
              <a:gd name="T90" fmla="*/ 53 w 160"/>
              <a:gd name="T91" fmla="*/ 94 h 135"/>
              <a:gd name="T92" fmla="*/ 69 w 160"/>
              <a:gd name="T93" fmla="*/ 76 h 135"/>
              <a:gd name="T94" fmla="*/ 70 w 160"/>
              <a:gd name="T95" fmla="*/ 73 h 135"/>
              <a:gd name="T96" fmla="*/ 74 w 160"/>
              <a:gd name="T97" fmla="*/ 62 h 135"/>
              <a:gd name="T98" fmla="*/ 82 w 160"/>
              <a:gd name="T99" fmla="*/ 51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5">
                <a:moveTo>
                  <a:pt x="160" y="93"/>
                </a:moveTo>
                <a:cubicBezTo>
                  <a:pt x="160" y="104"/>
                  <a:pt x="128" y="107"/>
                  <a:pt x="116" y="107"/>
                </a:cubicBezTo>
                <a:cubicBezTo>
                  <a:pt x="114" y="107"/>
                  <a:pt x="113" y="107"/>
                  <a:pt x="112" y="107"/>
                </a:cubicBezTo>
                <a:cubicBezTo>
                  <a:pt x="108" y="95"/>
                  <a:pt x="99" y="84"/>
                  <a:pt x="88" y="82"/>
                </a:cubicBezTo>
                <a:cubicBezTo>
                  <a:pt x="83" y="81"/>
                  <a:pt x="79" y="79"/>
                  <a:pt x="76" y="77"/>
                </a:cubicBezTo>
                <a:cubicBezTo>
                  <a:pt x="79" y="73"/>
                  <a:pt x="83" y="69"/>
                  <a:pt x="88" y="68"/>
                </a:cubicBezTo>
                <a:cubicBezTo>
                  <a:pt x="89" y="68"/>
                  <a:pt x="94" y="67"/>
                  <a:pt x="99" y="65"/>
                </a:cubicBezTo>
                <a:cubicBezTo>
                  <a:pt x="99" y="81"/>
                  <a:pt x="99" y="81"/>
                  <a:pt x="99" y="81"/>
                </a:cubicBezTo>
                <a:cubicBezTo>
                  <a:pt x="100" y="79"/>
                  <a:pt x="105" y="72"/>
                  <a:pt x="109" y="73"/>
                </a:cubicBezTo>
                <a:cubicBezTo>
                  <a:pt x="111" y="73"/>
                  <a:pt x="112" y="74"/>
                  <a:pt x="114" y="74"/>
                </a:cubicBezTo>
                <a:cubicBezTo>
                  <a:pt x="116" y="74"/>
                  <a:pt x="116" y="74"/>
                  <a:pt x="116" y="74"/>
                </a:cubicBezTo>
                <a:cubicBezTo>
                  <a:pt x="119" y="74"/>
                  <a:pt x="120" y="73"/>
                  <a:pt x="122" y="73"/>
                </a:cubicBezTo>
                <a:cubicBezTo>
                  <a:pt x="125" y="72"/>
                  <a:pt x="131" y="79"/>
                  <a:pt x="132" y="81"/>
                </a:cubicBezTo>
                <a:cubicBezTo>
                  <a:pt x="132" y="65"/>
                  <a:pt x="132" y="65"/>
                  <a:pt x="132" y="65"/>
                </a:cubicBezTo>
                <a:cubicBezTo>
                  <a:pt x="137" y="67"/>
                  <a:pt x="142" y="68"/>
                  <a:pt x="143" y="68"/>
                </a:cubicBezTo>
                <a:cubicBezTo>
                  <a:pt x="153" y="70"/>
                  <a:pt x="160" y="83"/>
                  <a:pt x="160" y="93"/>
                </a:cubicBezTo>
                <a:close/>
                <a:moveTo>
                  <a:pt x="140" y="36"/>
                </a:moveTo>
                <a:cubicBezTo>
                  <a:pt x="140" y="34"/>
                  <a:pt x="139" y="34"/>
                  <a:pt x="139" y="33"/>
                </a:cubicBezTo>
                <a:cubicBezTo>
                  <a:pt x="138" y="33"/>
                  <a:pt x="138" y="33"/>
                  <a:pt x="137" y="33"/>
                </a:cubicBezTo>
                <a:cubicBezTo>
                  <a:pt x="139" y="28"/>
                  <a:pt x="139" y="23"/>
                  <a:pt x="138" y="19"/>
                </a:cubicBezTo>
                <a:cubicBezTo>
                  <a:pt x="135" y="10"/>
                  <a:pt x="130" y="6"/>
                  <a:pt x="126" y="4"/>
                </a:cubicBezTo>
                <a:cubicBezTo>
                  <a:pt x="123" y="3"/>
                  <a:pt x="116" y="3"/>
                  <a:pt x="116" y="3"/>
                </a:cubicBezTo>
                <a:cubicBezTo>
                  <a:pt x="116" y="3"/>
                  <a:pt x="100" y="0"/>
                  <a:pt x="93" y="19"/>
                </a:cubicBezTo>
                <a:cubicBezTo>
                  <a:pt x="92" y="23"/>
                  <a:pt x="93" y="28"/>
                  <a:pt x="94" y="33"/>
                </a:cubicBezTo>
                <a:cubicBezTo>
                  <a:pt x="93" y="33"/>
                  <a:pt x="93" y="33"/>
                  <a:pt x="92" y="33"/>
                </a:cubicBezTo>
                <a:cubicBezTo>
                  <a:pt x="92" y="34"/>
                  <a:pt x="91" y="34"/>
                  <a:pt x="91" y="36"/>
                </a:cubicBezTo>
                <a:cubicBezTo>
                  <a:pt x="91" y="38"/>
                  <a:pt x="91" y="40"/>
                  <a:pt x="92" y="42"/>
                </a:cubicBezTo>
                <a:cubicBezTo>
                  <a:pt x="93" y="45"/>
                  <a:pt x="94" y="47"/>
                  <a:pt x="98" y="45"/>
                </a:cubicBezTo>
                <a:cubicBezTo>
                  <a:pt x="98" y="51"/>
                  <a:pt x="99" y="53"/>
                  <a:pt x="101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01" y="54"/>
                  <a:pt x="101" y="54"/>
                  <a:pt x="102" y="55"/>
                </a:cubicBezTo>
                <a:cubicBezTo>
                  <a:pt x="102" y="55"/>
                  <a:pt x="102" y="55"/>
                  <a:pt x="102" y="55"/>
                </a:cubicBezTo>
                <a:cubicBezTo>
                  <a:pt x="102" y="56"/>
                  <a:pt x="102" y="57"/>
                  <a:pt x="102" y="57"/>
                </a:cubicBezTo>
                <a:cubicBezTo>
                  <a:pt x="102" y="59"/>
                  <a:pt x="102" y="61"/>
                  <a:pt x="102" y="62"/>
                </a:cubicBezTo>
                <a:cubicBezTo>
                  <a:pt x="103" y="63"/>
                  <a:pt x="109" y="72"/>
                  <a:pt x="116" y="72"/>
                </a:cubicBezTo>
                <a:cubicBezTo>
                  <a:pt x="123" y="72"/>
                  <a:pt x="129" y="63"/>
                  <a:pt x="129" y="62"/>
                </a:cubicBezTo>
                <a:cubicBezTo>
                  <a:pt x="129" y="60"/>
                  <a:pt x="129" y="59"/>
                  <a:pt x="129" y="57"/>
                </a:cubicBezTo>
                <a:cubicBezTo>
                  <a:pt x="129" y="57"/>
                  <a:pt x="129" y="56"/>
                  <a:pt x="129" y="55"/>
                </a:cubicBezTo>
                <a:cubicBezTo>
                  <a:pt x="129" y="55"/>
                  <a:pt x="130" y="55"/>
                  <a:pt x="130" y="54"/>
                </a:cubicBezTo>
                <a:cubicBezTo>
                  <a:pt x="130" y="54"/>
                  <a:pt x="130" y="54"/>
                  <a:pt x="130" y="54"/>
                </a:cubicBezTo>
                <a:cubicBezTo>
                  <a:pt x="131" y="53"/>
                  <a:pt x="133" y="51"/>
                  <a:pt x="133" y="45"/>
                </a:cubicBezTo>
                <a:cubicBezTo>
                  <a:pt x="137" y="47"/>
                  <a:pt x="138" y="45"/>
                  <a:pt x="139" y="42"/>
                </a:cubicBezTo>
                <a:cubicBezTo>
                  <a:pt x="140" y="40"/>
                  <a:pt x="140" y="38"/>
                  <a:pt x="140" y="36"/>
                </a:cubicBezTo>
                <a:close/>
                <a:moveTo>
                  <a:pt x="121" y="92"/>
                </a:moveTo>
                <a:cubicBezTo>
                  <a:pt x="121" y="92"/>
                  <a:pt x="121" y="92"/>
                  <a:pt x="121" y="92"/>
                </a:cubicBezTo>
                <a:cubicBezTo>
                  <a:pt x="121" y="92"/>
                  <a:pt x="121" y="92"/>
                  <a:pt x="121" y="92"/>
                </a:cubicBezTo>
                <a:close/>
                <a:moveTo>
                  <a:pt x="121" y="92"/>
                </a:moveTo>
                <a:cubicBezTo>
                  <a:pt x="121" y="92"/>
                  <a:pt x="121" y="92"/>
                  <a:pt x="121" y="92"/>
                </a:cubicBezTo>
                <a:cubicBezTo>
                  <a:pt x="121" y="92"/>
                  <a:pt x="121" y="92"/>
                  <a:pt x="121" y="92"/>
                </a:cubicBezTo>
                <a:close/>
                <a:moveTo>
                  <a:pt x="121" y="92"/>
                </a:moveTo>
                <a:cubicBezTo>
                  <a:pt x="121" y="92"/>
                  <a:pt x="121" y="92"/>
                  <a:pt x="121" y="92"/>
                </a:cubicBezTo>
                <a:cubicBezTo>
                  <a:pt x="121" y="92"/>
                  <a:pt x="121" y="92"/>
                  <a:pt x="121" y="92"/>
                </a:cubicBezTo>
                <a:cubicBezTo>
                  <a:pt x="121" y="92"/>
                  <a:pt x="121" y="92"/>
                  <a:pt x="121" y="92"/>
                </a:cubicBezTo>
                <a:close/>
                <a:moveTo>
                  <a:pt x="86" y="89"/>
                </a:moveTo>
                <a:cubicBezTo>
                  <a:pt x="85" y="89"/>
                  <a:pt x="78" y="88"/>
                  <a:pt x="73" y="85"/>
                </a:cubicBezTo>
                <a:cubicBezTo>
                  <a:pt x="73" y="104"/>
                  <a:pt x="73" y="104"/>
                  <a:pt x="73" y="104"/>
                </a:cubicBezTo>
                <a:cubicBezTo>
                  <a:pt x="71" y="102"/>
                  <a:pt x="65" y="93"/>
                  <a:pt x="60" y="95"/>
                </a:cubicBezTo>
                <a:cubicBezTo>
                  <a:pt x="58" y="95"/>
                  <a:pt x="57" y="96"/>
                  <a:pt x="54" y="96"/>
                </a:cubicBezTo>
                <a:cubicBezTo>
                  <a:pt x="52" y="96"/>
                  <a:pt x="52" y="96"/>
                  <a:pt x="52" y="96"/>
                </a:cubicBezTo>
                <a:cubicBezTo>
                  <a:pt x="49" y="96"/>
                  <a:pt x="48" y="95"/>
                  <a:pt x="46" y="95"/>
                </a:cubicBezTo>
                <a:cubicBezTo>
                  <a:pt x="41" y="93"/>
                  <a:pt x="35" y="102"/>
                  <a:pt x="33" y="104"/>
                </a:cubicBezTo>
                <a:cubicBezTo>
                  <a:pt x="33" y="85"/>
                  <a:pt x="33" y="85"/>
                  <a:pt x="33" y="85"/>
                </a:cubicBezTo>
                <a:cubicBezTo>
                  <a:pt x="28" y="88"/>
                  <a:pt x="21" y="89"/>
                  <a:pt x="20" y="89"/>
                </a:cubicBezTo>
                <a:cubicBezTo>
                  <a:pt x="8" y="92"/>
                  <a:pt x="0" y="107"/>
                  <a:pt x="0" y="118"/>
                </a:cubicBezTo>
                <a:cubicBezTo>
                  <a:pt x="0" y="131"/>
                  <a:pt x="38" y="135"/>
                  <a:pt x="53" y="135"/>
                </a:cubicBezTo>
                <a:cubicBezTo>
                  <a:pt x="68" y="135"/>
                  <a:pt x="106" y="131"/>
                  <a:pt x="106" y="118"/>
                </a:cubicBezTo>
                <a:cubicBezTo>
                  <a:pt x="106" y="107"/>
                  <a:pt x="97" y="92"/>
                  <a:pt x="86" y="89"/>
                </a:cubicBezTo>
                <a:close/>
                <a:moveTo>
                  <a:pt x="82" y="51"/>
                </a:moveTo>
                <a:cubicBezTo>
                  <a:pt x="82" y="49"/>
                  <a:pt x="81" y="48"/>
                  <a:pt x="81" y="48"/>
                </a:cubicBezTo>
                <a:cubicBezTo>
                  <a:pt x="80" y="47"/>
                  <a:pt x="79" y="47"/>
                  <a:pt x="79" y="47"/>
                </a:cubicBezTo>
                <a:cubicBezTo>
                  <a:pt x="80" y="41"/>
                  <a:pt x="81" y="36"/>
                  <a:pt x="79" y="30"/>
                </a:cubicBezTo>
                <a:cubicBezTo>
                  <a:pt x="76" y="21"/>
                  <a:pt x="70" y="16"/>
                  <a:pt x="65" y="13"/>
                </a:cubicBezTo>
                <a:cubicBezTo>
                  <a:pt x="62" y="12"/>
                  <a:pt x="53" y="11"/>
                  <a:pt x="53" y="11"/>
                </a:cubicBezTo>
                <a:cubicBezTo>
                  <a:pt x="53" y="11"/>
                  <a:pt x="34" y="9"/>
                  <a:pt x="27" y="30"/>
                </a:cubicBezTo>
                <a:cubicBezTo>
                  <a:pt x="25" y="36"/>
                  <a:pt x="26" y="41"/>
                  <a:pt x="27" y="47"/>
                </a:cubicBezTo>
                <a:cubicBezTo>
                  <a:pt x="27" y="47"/>
                  <a:pt x="26" y="47"/>
                  <a:pt x="26" y="48"/>
                </a:cubicBezTo>
                <a:cubicBezTo>
                  <a:pt x="25" y="48"/>
                  <a:pt x="24" y="49"/>
                  <a:pt x="24" y="51"/>
                </a:cubicBezTo>
                <a:cubicBezTo>
                  <a:pt x="24" y="53"/>
                  <a:pt x="24" y="56"/>
                  <a:pt x="25" y="58"/>
                </a:cubicBezTo>
                <a:cubicBezTo>
                  <a:pt x="26" y="62"/>
                  <a:pt x="28" y="64"/>
                  <a:pt x="32" y="62"/>
                </a:cubicBezTo>
                <a:cubicBezTo>
                  <a:pt x="32" y="68"/>
                  <a:pt x="34" y="71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6" y="72"/>
                  <a:pt x="36" y="73"/>
                  <a:pt x="36" y="73"/>
                </a:cubicBezTo>
                <a:cubicBezTo>
                  <a:pt x="36" y="73"/>
                  <a:pt x="36" y="73"/>
                  <a:pt x="36" y="73"/>
                </a:cubicBezTo>
                <a:cubicBezTo>
                  <a:pt x="36" y="73"/>
                  <a:pt x="36" y="73"/>
                  <a:pt x="36" y="73"/>
                </a:cubicBezTo>
                <a:cubicBezTo>
                  <a:pt x="37" y="73"/>
                  <a:pt x="37" y="73"/>
                  <a:pt x="37" y="74"/>
                </a:cubicBezTo>
                <a:cubicBezTo>
                  <a:pt x="37" y="74"/>
                  <a:pt x="37" y="75"/>
                  <a:pt x="37" y="76"/>
                </a:cubicBezTo>
                <a:cubicBezTo>
                  <a:pt x="37" y="78"/>
                  <a:pt x="37" y="80"/>
                  <a:pt x="38" y="82"/>
                </a:cubicBezTo>
                <a:cubicBezTo>
                  <a:pt x="38" y="84"/>
                  <a:pt x="45" y="94"/>
                  <a:pt x="53" y="94"/>
                </a:cubicBezTo>
                <a:cubicBezTo>
                  <a:pt x="61" y="94"/>
                  <a:pt x="69" y="83"/>
                  <a:pt x="69" y="81"/>
                </a:cubicBezTo>
                <a:cubicBezTo>
                  <a:pt x="69" y="80"/>
                  <a:pt x="69" y="78"/>
                  <a:pt x="69" y="76"/>
                </a:cubicBezTo>
                <a:cubicBezTo>
                  <a:pt x="69" y="75"/>
                  <a:pt x="69" y="74"/>
                  <a:pt x="69" y="74"/>
                </a:cubicBezTo>
                <a:cubicBezTo>
                  <a:pt x="69" y="73"/>
                  <a:pt x="70" y="73"/>
                  <a:pt x="70" y="73"/>
                </a:cubicBezTo>
                <a:cubicBezTo>
                  <a:pt x="70" y="73"/>
                  <a:pt x="70" y="73"/>
                  <a:pt x="70" y="73"/>
                </a:cubicBezTo>
                <a:cubicBezTo>
                  <a:pt x="72" y="72"/>
                  <a:pt x="74" y="69"/>
                  <a:pt x="74" y="62"/>
                </a:cubicBezTo>
                <a:cubicBezTo>
                  <a:pt x="78" y="64"/>
                  <a:pt x="80" y="62"/>
                  <a:pt x="81" y="58"/>
                </a:cubicBezTo>
                <a:cubicBezTo>
                  <a:pt x="82" y="56"/>
                  <a:pt x="82" y="53"/>
                  <a:pt x="82" y="5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914400" y="3811782"/>
            <a:ext cx="731520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watee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maulod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alahai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dek</a:t>
            </a:r>
            <a:r>
              <a:rPr lang="en-US" sz="900" dirty="0" smtClean="0">
                <a:latin typeface="Aller Light" pitchFamily="2" charset="0"/>
              </a:rPr>
              <a:t> gam </a:t>
            </a:r>
            <a:r>
              <a:rPr lang="en-US" sz="900" dirty="0" err="1" smtClean="0">
                <a:latin typeface="Aller Light" pitchFamily="2" charset="0"/>
              </a:rPr>
              <a:t>bek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gosip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keugob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beh</a:t>
            </a:r>
            <a:r>
              <a:rPr lang="en-US" sz="900" dirty="0" smtClean="0">
                <a:latin typeface="Aller Light" pitchFamily="2" charset="0"/>
              </a:rPr>
              <a:t>, </a:t>
            </a:r>
            <a:r>
              <a:rPr lang="en-US" sz="900" dirty="0" err="1" smtClean="0">
                <a:latin typeface="Aller Light" pitchFamily="2" charset="0"/>
              </a:rPr>
              <a:t>desya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teuh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rugoe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mantong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seumayang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4400" y="3506982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COLLABORATION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4106" name="Group 4105"/>
          <p:cNvGrpSpPr/>
          <p:nvPr/>
        </p:nvGrpSpPr>
        <p:grpSpPr>
          <a:xfrm>
            <a:off x="4343398" y="3028950"/>
            <a:ext cx="457204" cy="379710"/>
            <a:chOff x="8150225" y="3220641"/>
            <a:chExt cx="561975" cy="466725"/>
          </a:xfrm>
          <a:solidFill>
            <a:srgbClr val="0070C0"/>
          </a:solidFill>
        </p:grpSpPr>
        <p:sp>
          <p:nvSpPr>
            <p:cNvPr id="4101" name="Freeform 19"/>
            <p:cNvSpPr>
              <a:spLocks/>
            </p:cNvSpPr>
            <p:nvPr/>
          </p:nvSpPr>
          <p:spPr bwMode="auto">
            <a:xfrm>
              <a:off x="8150225" y="3544491"/>
              <a:ext cx="561975" cy="142875"/>
            </a:xfrm>
            <a:custGeom>
              <a:avLst/>
              <a:gdLst>
                <a:gd name="T0" fmla="*/ 177 w 354"/>
                <a:gd name="T1" fmla="*/ 59 h 90"/>
                <a:gd name="T2" fmla="*/ 35 w 354"/>
                <a:gd name="T3" fmla="*/ 0 h 90"/>
                <a:gd name="T4" fmla="*/ 0 w 354"/>
                <a:gd name="T5" fmla="*/ 14 h 90"/>
                <a:gd name="T6" fmla="*/ 177 w 354"/>
                <a:gd name="T7" fmla="*/ 90 h 90"/>
                <a:gd name="T8" fmla="*/ 354 w 354"/>
                <a:gd name="T9" fmla="*/ 14 h 90"/>
                <a:gd name="T10" fmla="*/ 318 w 354"/>
                <a:gd name="T11" fmla="*/ 0 h 90"/>
                <a:gd name="T12" fmla="*/ 177 w 354"/>
                <a:gd name="T13" fmla="*/ 5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90">
                  <a:moveTo>
                    <a:pt x="177" y="59"/>
                  </a:moveTo>
                  <a:lnTo>
                    <a:pt x="35" y="0"/>
                  </a:lnTo>
                  <a:lnTo>
                    <a:pt x="0" y="14"/>
                  </a:lnTo>
                  <a:lnTo>
                    <a:pt x="177" y="90"/>
                  </a:lnTo>
                  <a:lnTo>
                    <a:pt x="354" y="14"/>
                  </a:lnTo>
                  <a:lnTo>
                    <a:pt x="318" y="0"/>
                  </a:lnTo>
                  <a:lnTo>
                    <a:pt x="17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2" name="Freeform 20"/>
            <p:cNvSpPr>
              <a:spLocks/>
            </p:cNvSpPr>
            <p:nvPr/>
          </p:nvSpPr>
          <p:spPr bwMode="auto">
            <a:xfrm>
              <a:off x="8150225" y="3468291"/>
              <a:ext cx="561975" cy="142875"/>
            </a:xfrm>
            <a:custGeom>
              <a:avLst/>
              <a:gdLst>
                <a:gd name="T0" fmla="*/ 177 w 354"/>
                <a:gd name="T1" fmla="*/ 60 h 90"/>
                <a:gd name="T2" fmla="*/ 35 w 354"/>
                <a:gd name="T3" fmla="*/ 0 h 90"/>
                <a:gd name="T4" fmla="*/ 0 w 354"/>
                <a:gd name="T5" fmla="*/ 15 h 90"/>
                <a:gd name="T6" fmla="*/ 177 w 354"/>
                <a:gd name="T7" fmla="*/ 90 h 90"/>
                <a:gd name="T8" fmla="*/ 354 w 354"/>
                <a:gd name="T9" fmla="*/ 15 h 90"/>
                <a:gd name="T10" fmla="*/ 318 w 354"/>
                <a:gd name="T11" fmla="*/ 0 h 90"/>
                <a:gd name="T12" fmla="*/ 177 w 354"/>
                <a:gd name="T13" fmla="*/ 6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90">
                  <a:moveTo>
                    <a:pt x="177" y="60"/>
                  </a:moveTo>
                  <a:lnTo>
                    <a:pt x="35" y="0"/>
                  </a:lnTo>
                  <a:lnTo>
                    <a:pt x="0" y="15"/>
                  </a:lnTo>
                  <a:lnTo>
                    <a:pt x="177" y="90"/>
                  </a:lnTo>
                  <a:lnTo>
                    <a:pt x="354" y="15"/>
                  </a:lnTo>
                  <a:lnTo>
                    <a:pt x="318" y="0"/>
                  </a:lnTo>
                  <a:lnTo>
                    <a:pt x="17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4" name="Freeform 21"/>
            <p:cNvSpPr>
              <a:spLocks/>
            </p:cNvSpPr>
            <p:nvPr/>
          </p:nvSpPr>
          <p:spPr bwMode="auto">
            <a:xfrm>
              <a:off x="8150225" y="3393679"/>
              <a:ext cx="561975" cy="142875"/>
            </a:xfrm>
            <a:custGeom>
              <a:avLst/>
              <a:gdLst>
                <a:gd name="T0" fmla="*/ 177 w 354"/>
                <a:gd name="T1" fmla="*/ 59 h 90"/>
                <a:gd name="T2" fmla="*/ 35 w 354"/>
                <a:gd name="T3" fmla="*/ 0 h 90"/>
                <a:gd name="T4" fmla="*/ 0 w 354"/>
                <a:gd name="T5" fmla="*/ 14 h 90"/>
                <a:gd name="T6" fmla="*/ 177 w 354"/>
                <a:gd name="T7" fmla="*/ 90 h 90"/>
                <a:gd name="T8" fmla="*/ 354 w 354"/>
                <a:gd name="T9" fmla="*/ 14 h 90"/>
                <a:gd name="T10" fmla="*/ 318 w 354"/>
                <a:gd name="T11" fmla="*/ 0 h 90"/>
                <a:gd name="T12" fmla="*/ 177 w 354"/>
                <a:gd name="T13" fmla="*/ 5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90">
                  <a:moveTo>
                    <a:pt x="177" y="59"/>
                  </a:moveTo>
                  <a:lnTo>
                    <a:pt x="35" y="0"/>
                  </a:lnTo>
                  <a:lnTo>
                    <a:pt x="0" y="14"/>
                  </a:lnTo>
                  <a:lnTo>
                    <a:pt x="177" y="90"/>
                  </a:lnTo>
                  <a:lnTo>
                    <a:pt x="354" y="14"/>
                  </a:lnTo>
                  <a:lnTo>
                    <a:pt x="318" y="0"/>
                  </a:lnTo>
                  <a:lnTo>
                    <a:pt x="17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5" name="Freeform 22"/>
            <p:cNvSpPr>
              <a:spLocks/>
            </p:cNvSpPr>
            <p:nvPr/>
          </p:nvSpPr>
          <p:spPr bwMode="auto">
            <a:xfrm>
              <a:off x="8150225" y="3220641"/>
              <a:ext cx="561975" cy="241300"/>
            </a:xfrm>
            <a:custGeom>
              <a:avLst/>
              <a:gdLst>
                <a:gd name="T0" fmla="*/ 354 w 354"/>
                <a:gd name="T1" fmla="*/ 76 h 152"/>
                <a:gd name="T2" fmla="*/ 177 w 354"/>
                <a:gd name="T3" fmla="*/ 152 h 152"/>
                <a:gd name="T4" fmla="*/ 0 w 354"/>
                <a:gd name="T5" fmla="*/ 76 h 152"/>
                <a:gd name="T6" fmla="*/ 177 w 354"/>
                <a:gd name="T7" fmla="*/ 0 h 152"/>
                <a:gd name="T8" fmla="*/ 354 w 354"/>
                <a:gd name="T9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4" h="152">
                  <a:moveTo>
                    <a:pt x="354" y="76"/>
                  </a:moveTo>
                  <a:lnTo>
                    <a:pt x="177" y="152"/>
                  </a:lnTo>
                  <a:lnTo>
                    <a:pt x="0" y="76"/>
                  </a:lnTo>
                  <a:lnTo>
                    <a:pt x="177" y="0"/>
                  </a:lnTo>
                  <a:lnTo>
                    <a:pt x="354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551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 decel="100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0" grpId="0"/>
      <p:bldP spid="21" grpId="0"/>
      <p:bldP spid="24" grpId="0" animBg="1"/>
      <p:bldP spid="26" grpId="0"/>
      <p:bldP spid="2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0"/>
            <a:ext cx="5486400" cy="34861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57600" y="2647950"/>
            <a:ext cx="1828800" cy="1524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657600" y="3008656"/>
            <a:ext cx="1828800" cy="881354"/>
            <a:chOff x="6400800" y="3618256"/>
            <a:chExt cx="1828800" cy="881354"/>
          </a:xfrm>
        </p:grpSpPr>
        <p:sp>
          <p:nvSpPr>
            <p:cNvPr id="7" name="Frame 6"/>
            <p:cNvSpPr/>
            <p:nvPr/>
          </p:nvSpPr>
          <p:spPr>
            <a:xfrm>
              <a:off x="7077075" y="3618256"/>
              <a:ext cx="476250" cy="476250"/>
            </a:xfrm>
            <a:prstGeom prst="frame">
              <a:avLst>
                <a:gd name="adj1" fmla="val 1783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00800" y="4161056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  <a:latin typeface="Lato" pitchFamily="34" charset="0"/>
                </a:rPr>
                <a:t>YOUR</a:t>
              </a:r>
              <a:r>
                <a:rPr lang="en-US" sz="1600" b="1" dirty="0" smtClean="0">
                  <a:solidFill>
                    <a:schemeClr val="bg1"/>
                  </a:solidFill>
                  <a:latin typeface="Lato" pitchFamily="34" charset="0"/>
                </a:rPr>
                <a:t>LOGO</a:t>
              </a:r>
              <a:endParaRPr lang="en-US" sz="1600" b="1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14400" y="4310574"/>
            <a:ext cx="731520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400" dirty="0" smtClean="0">
                <a:solidFill>
                  <a:srgbClr val="0070C0"/>
                </a:solidFill>
                <a:latin typeface="Lato" pitchFamily="34" charset="0"/>
              </a:rPr>
              <a:t>THANKS FOR WATCHING THIS PRESENTATION</a:t>
            </a:r>
            <a:endParaRPr lang="en-US" sz="1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399" y="4536450"/>
            <a:ext cx="7315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Aller" pitchFamily="2" charset="0"/>
              </a:rPr>
              <a:t>www.company.com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ll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1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OUR MISSION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07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9832" y="1504950"/>
            <a:ext cx="609600" cy="609600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7284" y="1939862"/>
            <a:ext cx="2579148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07284" y="1688052"/>
            <a:ext cx="2579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PROJECTING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767432" y="1504950"/>
            <a:ext cx="609600" cy="609600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64884" y="1939862"/>
            <a:ext cx="2579148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64884" y="1688052"/>
            <a:ext cx="2579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PROMOTING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1109832" y="3097657"/>
            <a:ext cx="609600" cy="609600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07284" y="3532569"/>
            <a:ext cx="2579148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07284" y="3280759"/>
            <a:ext cx="2579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PRODUCTING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767432" y="3097657"/>
            <a:ext cx="609600" cy="609600"/>
          </a:xfrm>
          <a:prstGeom prst="ellipse">
            <a:avLst/>
          </a:prstGeom>
          <a:noFill/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50000"/>
                </a:schemeClr>
              </a:solidFill>
              <a:latin typeface="Lato Light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64884" y="3532569"/>
            <a:ext cx="2579148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 err="1" smtClean="0">
                <a:latin typeface="Aller Light" pitchFamily="2" charset="0"/>
              </a:rPr>
              <a:t>Lorem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ipsum</a:t>
            </a:r>
            <a:r>
              <a:rPr lang="en-US" sz="900" dirty="0" smtClean="0">
                <a:latin typeface="Aller Light" pitchFamily="2" charset="0"/>
              </a:rPr>
              <a:t> dolor sit </a:t>
            </a:r>
            <a:r>
              <a:rPr lang="en-US" sz="900" dirty="0" err="1" smtClean="0">
                <a:latin typeface="Aller Light" pitchFamily="2" charset="0"/>
              </a:rPr>
              <a:t>amet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jampue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pisang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wak</a:t>
            </a:r>
            <a:r>
              <a:rPr lang="en-US" sz="900" dirty="0" smtClean="0">
                <a:latin typeface="Aller Light" pitchFamily="2" charset="0"/>
              </a:rPr>
              <a:t> ta </a:t>
            </a:r>
            <a:r>
              <a:rPr lang="en-US" sz="900" dirty="0" err="1" smtClean="0">
                <a:latin typeface="Aller Light" pitchFamily="2" charset="0"/>
              </a:rPr>
              <a:t>lawok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lawuk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hayeu</a:t>
            </a:r>
            <a:r>
              <a:rPr lang="en-US" sz="900" dirty="0" smtClean="0">
                <a:latin typeface="Aller Light" pitchFamily="2" charset="0"/>
              </a:rPr>
              <a:t> that </a:t>
            </a:r>
            <a:r>
              <a:rPr lang="en-US" sz="900" dirty="0" err="1" smtClean="0">
                <a:latin typeface="Aller Light" pitchFamily="2" charset="0"/>
              </a:rPr>
              <a:t>lagee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bu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leukat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kuah</a:t>
            </a:r>
            <a:r>
              <a:rPr lang="en-US" sz="900" dirty="0" smtClean="0">
                <a:latin typeface="Aller Light" pitchFamily="2" charset="0"/>
              </a:rPr>
              <a:t> </a:t>
            </a:r>
            <a:r>
              <a:rPr lang="en-US" sz="900" dirty="0" err="1" smtClean="0">
                <a:latin typeface="Aller Light" pitchFamily="2" charset="0"/>
              </a:rPr>
              <a:t>tuhee</a:t>
            </a:r>
            <a:endParaRPr lang="en-US" sz="900" dirty="0">
              <a:latin typeface="Aller Light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64884" y="3280759"/>
            <a:ext cx="2579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  <a:latin typeface="Lato" pitchFamily="34" charset="0"/>
              </a:rPr>
              <a:t>SUPPORT</a:t>
            </a:r>
            <a:endParaRPr lang="en-US" sz="1200" b="1" dirty="0">
              <a:solidFill>
                <a:srgbClr val="0070C0"/>
              </a:solidFill>
              <a:latin typeface="Lato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260644" y="1678982"/>
            <a:ext cx="307975" cy="261535"/>
            <a:chOff x="317500" y="2743200"/>
            <a:chExt cx="600075" cy="509588"/>
          </a:xfrm>
          <a:solidFill>
            <a:srgbClr val="0070C0"/>
          </a:solidFill>
        </p:grpSpPr>
        <p:sp>
          <p:nvSpPr>
            <p:cNvPr id="48" name="Freeform 6"/>
            <p:cNvSpPr>
              <a:spLocks/>
            </p:cNvSpPr>
            <p:nvPr/>
          </p:nvSpPr>
          <p:spPr bwMode="auto">
            <a:xfrm>
              <a:off x="317500" y="2743200"/>
              <a:ext cx="600075" cy="450850"/>
            </a:xfrm>
            <a:custGeom>
              <a:avLst/>
              <a:gdLst>
                <a:gd name="T0" fmla="*/ 160 w 160"/>
                <a:gd name="T1" fmla="*/ 112 h 120"/>
                <a:gd name="T2" fmla="*/ 152 w 160"/>
                <a:gd name="T3" fmla="*/ 120 h 120"/>
                <a:gd name="T4" fmla="*/ 8 w 160"/>
                <a:gd name="T5" fmla="*/ 120 h 120"/>
                <a:gd name="T6" fmla="*/ 0 w 160"/>
                <a:gd name="T7" fmla="*/ 112 h 120"/>
                <a:gd name="T8" fmla="*/ 0 w 160"/>
                <a:gd name="T9" fmla="*/ 8 h 120"/>
                <a:gd name="T10" fmla="*/ 8 w 160"/>
                <a:gd name="T11" fmla="*/ 0 h 120"/>
                <a:gd name="T12" fmla="*/ 152 w 160"/>
                <a:gd name="T13" fmla="*/ 0 h 120"/>
                <a:gd name="T14" fmla="*/ 160 w 160"/>
                <a:gd name="T15" fmla="*/ 8 h 120"/>
                <a:gd name="T16" fmla="*/ 160 w 160"/>
                <a:gd name="T17" fmla="*/ 1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120">
                  <a:moveTo>
                    <a:pt x="160" y="112"/>
                  </a:moveTo>
                  <a:cubicBezTo>
                    <a:pt x="160" y="116"/>
                    <a:pt x="156" y="120"/>
                    <a:pt x="152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4" y="120"/>
                    <a:pt x="0" y="116"/>
                    <a:pt x="0" y="1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6" y="0"/>
                    <a:pt x="160" y="4"/>
                    <a:pt x="160" y="8"/>
                  </a:cubicBezTo>
                  <a:lnTo>
                    <a:pt x="160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7"/>
            <p:cNvSpPr>
              <a:spLocks noChangeArrowheads="1"/>
            </p:cNvSpPr>
            <p:nvPr/>
          </p:nvSpPr>
          <p:spPr bwMode="auto">
            <a:xfrm>
              <a:off x="361950" y="2787650"/>
              <a:ext cx="511175" cy="3159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8"/>
            <p:cNvSpPr>
              <a:spLocks noChangeArrowheads="1"/>
            </p:cNvSpPr>
            <p:nvPr/>
          </p:nvSpPr>
          <p:spPr bwMode="auto">
            <a:xfrm>
              <a:off x="557213" y="3194050"/>
              <a:ext cx="136525" cy="285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9"/>
            <p:cNvSpPr>
              <a:spLocks noChangeArrowheads="1"/>
            </p:cNvSpPr>
            <p:nvPr/>
          </p:nvSpPr>
          <p:spPr bwMode="auto">
            <a:xfrm>
              <a:off x="438150" y="3222625"/>
              <a:ext cx="374650" cy="301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Freeform 6"/>
          <p:cNvSpPr>
            <a:spLocks noEditPoints="1"/>
          </p:cNvSpPr>
          <p:nvPr/>
        </p:nvSpPr>
        <p:spPr bwMode="auto">
          <a:xfrm>
            <a:off x="1237732" y="3221484"/>
            <a:ext cx="361945" cy="361945"/>
          </a:xfrm>
          <a:custGeom>
            <a:avLst/>
            <a:gdLst>
              <a:gd name="T0" fmla="*/ 107 w 130"/>
              <a:gd name="T1" fmla="*/ 23 h 130"/>
              <a:gd name="T2" fmla="*/ 23 w 130"/>
              <a:gd name="T3" fmla="*/ 23 h 130"/>
              <a:gd name="T4" fmla="*/ 23 w 130"/>
              <a:gd name="T5" fmla="*/ 107 h 130"/>
              <a:gd name="T6" fmla="*/ 107 w 130"/>
              <a:gd name="T7" fmla="*/ 107 h 130"/>
              <a:gd name="T8" fmla="*/ 107 w 130"/>
              <a:gd name="T9" fmla="*/ 23 h 130"/>
              <a:gd name="T10" fmla="*/ 75 w 130"/>
              <a:gd name="T11" fmla="*/ 82 h 130"/>
              <a:gd name="T12" fmla="*/ 45 w 130"/>
              <a:gd name="T13" fmla="*/ 99 h 130"/>
              <a:gd name="T14" fmla="*/ 45 w 130"/>
              <a:gd name="T15" fmla="*/ 65 h 130"/>
              <a:gd name="T16" fmla="*/ 45 w 130"/>
              <a:gd name="T17" fmla="*/ 30 h 130"/>
              <a:gd name="T18" fmla="*/ 75 w 130"/>
              <a:gd name="T19" fmla="*/ 48 h 130"/>
              <a:gd name="T20" fmla="*/ 104 w 130"/>
              <a:gd name="T21" fmla="*/ 65 h 130"/>
              <a:gd name="T22" fmla="*/ 75 w 130"/>
              <a:gd name="T23" fmla="*/ 82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0" h="130">
                <a:moveTo>
                  <a:pt x="107" y="23"/>
                </a:moveTo>
                <a:cubicBezTo>
                  <a:pt x="83" y="0"/>
                  <a:pt x="46" y="0"/>
                  <a:pt x="23" y="23"/>
                </a:cubicBezTo>
                <a:cubicBezTo>
                  <a:pt x="0" y="46"/>
                  <a:pt x="0" y="84"/>
                  <a:pt x="23" y="107"/>
                </a:cubicBezTo>
                <a:cubicBezTo>
                  <a:pt x="46" y="130"/>
                  <a:pt x="83" y="130"/>
                  <a:pt x="107" y="107"/>
                </a:cubicBezTo>
                <a:cubicBezTo>
                  <a:pt x="130" y="84"/>
                  <a:pt x="130" y="46"/>
                  <a:pt x="107" y="23"/>
                </a:cubicBezTo>
                <a:close/>
                <a:moveTo>
                  <a:pt x="75" y="82"/>
                </a:moveTo>
                <a:cubicBezTo>
                  <a:pt x="45" y="99"/>
                  <a:pt x="45" y="99"/>
                  <a:pt x="45" y="99"/>
                </a:cubicBezTo>
                <a:cubicBezTo>
                  <a:pt x="45" y="65"/>
                  <a:pt x="45" y="65"/>
                  <a:pt x="45" y="65"/>
                </a:cubicBezTo>
                <a:cubicBezTo>
                  <a:pt x="45" y="30"/>
                  <a:pt x="45" y="30"/>
                  <a:pt x="45" y="30"/>
                </a:cubicBezTo>
                <a:cubicBezTo>
                  <a:pt x="75" y="48"/>
                  <a:pt x="75" y="48"/>
                  <a:pt x="75" y="48"/>
                </a:cubicBezTo>
                <a:cubicBezTo>
                  <a:pt x="104" y="65"/>
                  <a:pt x="104" y="65"/>
                  <a:pt x="104" y="65"/>
                </a:cubicBezTo>
                <a:lnTo>
                  <a:pt x="75" y="8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31"/>
          <p:cNvSpPr>
            <a:spLocks noEditPoints="1"/>
          </p:cNvSpPr>
          <p:nvPr/>
        </p:nvSpPr>
        <p:spPr bwMode="auto">
          <a:xfrm>
            <a:off x="4932266" y="1678982"/>
            <a:ext cx="279931" cy="246054"/>
          </a:xfrm>
          <a:custGeom>
            <a:avLst/>
            <a:gdLst>
              <a:gd name="T0" fmla="*/ 176 w 471"/>
              <a:gd name="T1" fmla="*/ 154 h 414"/>
              <a:gd name="T2" fmla="*/ 247 w 471"/>
              <a:gd name="T3" fmla="*/ 177 h 414"/>
              <a:gd name="T4" fmla="*/ 318 w 471"/>
              <a:gd name="T5" fmla="*/ 94 h 414"/>
              <a:gd name="T6" fmla="*/ 329 w 471"/>
              <a:gd name="T7" fmla="*/ 83 h 414"/>
              <a:gd name="T8" fmla="*/ 377 w 471"/>
              <a:gd name="T9" fmla="*/ 118 h 414"/>
              <a:gd name="T10" fmla="*/ 377 w 471"/>
              <a:gd name="T11" fmla="*/ 59 h 414"/>
              <a:gd name="T12" fmla="*/ 377 w 471"/>
              <a:gd name="T13" fmla="*/ 0 h 414"/>
              <a:gd name="T14" fmla="*/ 318 w 471"/>
              <a:gd name="T15" fmla="*/ 12 h 414"/>
              <a:gd name="T16" fmla="*/ 259 w 471"/>
              <a:gd name="T17" fmla="*/ 23 h 414"/>
              <a:gd name="T18" fmla="*/ 306 w 471"/>
              <a:gd name="T19" fmla="*/ 71 h 414"/>
              <a:gd name="T20" fmla="*/ 235 w 471"/>
              <a:gd name="T21" fmla="*/ 142 h 414"/>
              <a:gd name="T22" fmla="*/ 165 w 471"/>
              <a:gd name="T23" fmla="*/ 118 h 414"/>
              <a:gd name="T24" fmla="*/ 118 w 471"/>
              <a:gd name="T25" fmla="*/ 201 h 414"/>
              <a:gd name="T26" fmla="*/ 47 w 471"/>
              <a:gd name="T27" fmla="*/ 177 h 414"/>
              <a:gd name="T28" fmla="*/ 12 w 471"/>
              <a:gd name="T29" fmla="*/ 284 h 414"/>
              <a:gd name="T30" fmla="*/ 0 w 471"/>
              <a:gd name="T31" fmla="*/ 307 h 414"/>
              <a:gd name="T32" fmla="*/ 23 w 471"/>
              <a:gd name="T33" fmla="*/ 319 h 414"/>
              <a:gd name="T34" fmla="*/ 59 w 471"/>
              <a:gd name="T35" fmla="*/ 213 h 414"/>
              <a:gd name="T36" fmla="*/ 129 w 471"/>
              <a:gd name="T37" fmla="*/ 236 h 414"/>
              <a:gd name="T38" fmla="*/ 176 w 471"/>
              <a:gd name="T39" fmla="*/ 154 h 414"/>
              <a:gd name="T40" fmla="*/ 176 w 471"/>
              <a:gd name="T41" fmla="*/ 154 h 414"/>
              <a:gd name="T42" fmla="*/ 141 w 471"/>
              <a:gd name="T43" fmla="*/ 414 h 414"/>
              <a:gd name="T44" fmla="*/ 141 w 471"/>
              <a:gd name="T45" fmla="*/ 319 h 414"/>
              <a:gd name="T46" fmla="*/ 82 w 471"/>
              <a:gd name="T47" fmla="*/ 319 h 414"/>
              <a:gd name="T48" fmla="*/ 82 w 471"/>
              <a:gd name="T49" fmla="*/ 414 h 414"/>
              <a:gd name="T50" fmla="*/ 141 w 471"/>
              <a:gd name="T51" fmla="*/ 414 h 414"/>
              <a:gd name="T52" fmla="*/ 141 w 471"/>
              <a:gd name="T53" fmla="*/ 414 h 414"/>
              <a:gd name="T54" fmla="*/ 223 w 471"/>
              <a:gd name="T55" fmla="*/ 414 h 414"/>
              <a:gd name="T56" fmla="*/ 165 w 471"/>
              <a:gd name="T57" fmla="*/ 414 h 414"/>
              <a:gd name="T58" fmla="*/ 165 w 471"/>
              <a:gd name="T59" fmla="*/ 284 h 414"/>
              <a:gd name="T60" fmla="*/ 223 w 471"/>
              <a:gd name="T61" fmla="*/ 284 h 414"/>
              <a:gd name="T62" fmla="*/ 223 w 471"/>
              <a:gd name="T63" fmla="*/ 414 h 414"/>
              <a:gd name="T64" fmla="*/ 223 w 471"/>
              <a:gd name="T65" fmla="*/ 414 h 414"/>
              <a:gd name="T66" fmla="*/ 306 w 471"/>
              <a:gd name="T67" fmla="*/ 414 h 414"/>
              <a:gd name="T68" fmla="*/ 247 w 471"/>
              <a:gd name="T69" fmla="*/ 414 h 414"/>
              <a:gd name="T70" fmla="*/ 247 w 471"/>
              <a:gd name="T71" fmla="*/ 236 h 414"/>
              <a:gd name="T72" fmla="*/ 306 w 471"/>
              <a:gd name="T73" fmla="*/ 236 h 414"/>
              <a:gd name="T74" fmla="*/ 306 w 471"/>
              <a:gd name="T75" fmla="*/ 414 h 414"/>
              <a:gd name="T76" fmla="*/ 306 w 471"/>
              <a:gd name="T77" fmla="*/ 414 h 414"/>
              <a:gd name="T78" fmla="*/ 388 w 471"/>
              <a:gd name="T79" fmla="*/ 414 h 414"/>
              <a:gd name="T80" fmla="*/ 329 w 471"/>
              <a:gd name="T81" fmla="*/ 414 h 414"/>
              <a:gd name="T82" fmla="*/ 329 w 471"/>
              <a:gd name="T83" fmla="*/ 189 h 414"/>
              <a:gd name="T84" fmla="*/ 388 w 471"/>
              <a:gd name="T85" fmla="*/ 189 h 414"/>
              <a:gd name="T86" fmla="*/ 388 w 471"/>
              <a:gd name="T87" fmla="*/ 414 h 414"/>
              <a:gd name="T88" fmla="*/ 388 w 471"/>
              <a:gd name="T89" fmla="*/ 414 h 414"/>
              <a:gd name="T90" fmla="*/ 412 w 471"/>
              <a:gd name="T91" fmla="*/ 130 h 414"/>
              <a:gd name="T92" fmla="*/ 412 w 471"/>
              <a:gd name="T93" fmla="*/ 414 h 414"/>
              <a:gd name="T94" fmla="*/ 471 w 471"/>
              <a:gd name="T95" fmla="*/ 414 h 414"/>
              <a:gd name="T96" fmla="*/ 471 w 471"/>
              <a:gd name="T97" fmla="*/ 130 h 414"/>
              <a:gd name="T98" fmla="*/ 412 w 471"/>
              <a:gd name="T99" fmla="*/ 13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71" h="414">
                <a:moveTo>
                  <a:pt x="176" y="154"/>
                </a:moveTo>
                <a:lnTo>
                  <a:pt x="247" y="177"/>
                </a:lnTo>
                <a:lnTo>
                  <a:pt x="318" y="94"/>
                </a:lnTo>
                <a:lnTo>
                  <a:pt x="329" y="83"/>
                </a:lnTo>
                <a:lnTo>
                  <a:pt x="377" y="118"/>
                </a:lnTo>
                <a:lnTo>
                  <a:pt x="377" y="59"/>
                </a:lnTo>
                <a:lnTo>
                  <a:pt x="377" y="0"/>
                </a:lnTo>
                <a:lnTo>
                  <a:pt x="318" y="12"/>
                </a:lnTo>
                <a:lnTo>
                  <a:pt x="259" y="23"/>
                </a:lnTo>
                <a:lnTo>
                  <a:pt x="306" y="71"/>
                </a:lnTo>
                <a:lnTo>
                  <a:pt x="235" y="142"/>
                </a:lnTo>
                <a:lnTo>
                  <a:pt x="165" y="118"/>
                </a:lnTo>
                <a:lnTo>
                  <a:pt x="118" y="201"/>
                </a:lnTo>
                <a:lnTo>
                  <a:pt x="47" y="177"/>
                </a:lnTo>
                <a:lnTo>
                  <a:pt x="12" y="284"/>
                </a:lnTo>
                <a:lnTo>
                  <a:pt x="0" y="307"/>
                </a:lnTo>
                <a:lnTo>
                  <a:pt x="23" y="319"/>
                </a:lnTo>
                <a:lnTo>
                  <a:pt x="59" y="213"/>
                </a:lnTo>
                <a:lnTo>
                  <a:pt x="129" y="236"/>
                </a:lnTo>
                <a:lnTo>
                  <a:pt x="176" y="154"/>
                </a:lnTo>
                <a:lnTo>
                  <a:pt x="176" y="154"/>
                </a:lnTo>
                <a:close/>
                <a:moveTo>
                  <a:pt x="141" y="414"/>
                </a:moveTo>
                <a:lnTo>
                  <a:pt x="141" y="319"/>
                </a:lnTo>
                <a:lnTo>
                  <a:pt x="82" y="319"/>
                </a:lnTo>
                <a:lnTo>
                  <a:pt x="82" y="414"/>
                </a:lnTo>
                <a:lnTo>
                  <a:pt x="141" y="414"/>
                </a:lnTo>
                <a:lnTo>
                  <a:pt x="141" y="414"/>
                </a:lnTo>
                <a:close/>
                <a:moveTo>
                  <a:pt x="223" y="414"/>
                </a:moveTo>
                <a:lnTo>
                  <a:pt x="165" y="414"/>
                </a:lnTo>
                <a:lnTo>
                  <a:pt x="165" y="284"/>
                </a:lnTo>
                <a:lnTo>
                  <a:pt x="223" y="284"/>
                </a:lnTo>
                <a:lnTo>
                  <a:pt x="223" y="414"/>
                </a:lnTo>
                <a:lnTo>
                  <a:pt x="223" y="414"/>
                </a:lnTo>
                <a:close/>
                <a:moveTo>
                  <a:pt x="306" y="414"/>
                </a:moveTo>
                <a:lnTo>
                  <a:pt x="247" y="414"/>
                </a:lnTo>
                <a:lnTo>
                  <a:pt x="247" y="236"/>
                </a:lnTo>
                <a:lnTo>
                  <a:pt x="306" y="236"/>
                </a:lnTo>
                <a:lnTo>
                  <a:pt x="306" y="414"/>
                </a:lnTo>
                <a:lnTo>
                  <a:pt x="306" y="414"/>
                </a:lnTo>
                <a:close/>
                <a:moveTo>
                  <a:pt x="388" y="414"/>
                </a:moveTo>
                <a:lnTo>
                  <a:pt x="329" y="414"/>
                </a:lnTo>
                <a:lnTo>
                  <a:pt x="329" y="189"/>
                </a:lnTo>
                <a:lnTo>
                  <a:pt x="388" y="189"/>
                </a:lnTo>
                <a:lnTo>
                  <a:pt x="388" y="414"/>
                </a:lnTo>
                <a:lnTo>
                  <a:pt x="388" y="414"/>
                </a:lnTo>
                <a:close/>
                <a:moveTo>
                  <a:pt x="412" y="130"/>
                </a:moveTo>
                <a:lnTo>
                  <a:pt x="412" y="414"/>
                </a:lnTo>
                <a:lnTo>
                  <a:pt x="471" y="414"/>
                </a:lnTo>
                <a:lnTo>
                  <a:pt x="471" y="130"/>
                </a:lnTo>
                <a:lnTo>
                  <a:pt x="412" y="13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50"/>
          <p:cNvSpPr>
            <a:spLocks noEditPoints="1"/>
          </p:cNvSpPr>
          <p:nvPr/>
        </p:nvSpPr>
        <p:spPr bwMode="auto">
          <a:xfrm>
            <a:off x="4916930" y="3247154"/>
            <a:ext cx="310604" cy="310604"/>
          </a:xfrm>
          <a:custGeom>
            <a:avLst/>
            <a:gdLst>
              <a:gd name="T0" fmla="*/ 16 w 32"/>
              <a:gd name="T1" fmla="*/ 8 h 32"/>
              <a:gd name="T2" fmla="*/ 24 w 32"/>
              <a:gd name="T3" fmla="*/ 16 h 32"/>
              <a:gd name="T4" fmla="*/ 16 w 32"/>
              <a:gd name="T5" fmla="*/ 24 h 32"/>
              <a:gd name="T6" fmla="*/ 8 w 32"/>
              <a:gd name="T7" fmla="*/ 16 h 32"/>
              <a:gd name="T8" fmla="*/ 16 w 32"/>
              <a:gd name="T9" fmla="*/ 8 h 32"/>
              <a:gd name="T10" fmla="*/ 18 w 32"/>
              <a:gd name="T11" fmla="*/ 0 h 32"/>
              <a:gd name="T12" fmla="*/ 16 w 32"/>
              <a:gd name="T13" fmla="*/ 0 h 32"/>
              <a:gd name="T14" fmla="*/ 13 w 32"/>
              <a:gd name="T15" fmla="*/ 0 h 32"/>
              <a:gd name="T16" fmla="*/ 12 w 32"/>
              <a:gd name="T17" fmla="*/ 4 h 32"/>
              <a:gd name="T18" fmla="*/ 8 w 32"/>
              <a:gd name="T19" fmla="*/ 1 h 32"/>
              <a:gd name="T20" fmla="*/ 4 w 32"/>
              <a:gd name="T21" fmla="*/ 4 h 32"/>
              <a:gd name="T22" fmla="*/ 6 w 32"/>
              <a:gd name="T23" fmla="*/ 9 h 32"/>
              <a:gd name="T24" fmla="*/ 1 w 32"/>
              <a:gd name="T25" fmla="*/ 8 h 32"/>
              <a:gd name="T26" fmla="*/ 0 w 32"/>
              <a:gd name="T27" fmla="*/ 13 h 32"/>
              <a:gd name="T28" fmla="*/ 4 w 32"/>
              <a:gd name="T29" fmla="*/ 16 h 32"/>
              <a:gd name="T30" fmla="*/ 0 w 32"/>
              <a:gd name="T31" fmla="*/ 18 h 32"/>
              <a:gd name="T32" fmla="*/ 1 w 32"/>
              <a:gd name="T33" fmla="*/ 23 h 32"/>
              <a:gd name="T34" fmla="*/ 6 w 32"/>
              <a:gd name="T35" fmla="*/ 23 h 32"/>
              <a:gd name="T36" fmla="*/ 4 w 32"/>
              <a:gd name="T37" fmla="*/ 27 h 32"/>
              <a:gd name="T38" fmla="*/ 8 w 32"/>
              <a:gd name="T39" fmla="*/ 30 h 32"/>
              <a:gd name="T40" fmla="*/ 12 w 32"/>
              <a:gd name="T41" fmla="*/ 27 h 32"/>
              <a:gd name="T42" fmla="*/ 13 w 32"/>
              <a:gd name="T43" fmla="*/ 32 h 32"/>
              <a:gd name="T44" fmla="*/ 16 w 32"/>
              <a:gd name="T45" fmla="*/ 32 h 32"/>
              <a:gd name="T46" fmla="*/ 18 w 32"/>
              <a:gd name="T47" fmla="*/ 32 h 32"/>
              <a:gd name="T48" fmla="*/ 19 w 32"/>
              <a:gd name="T49" fmla="*/ 27 h 32"/>
              <a:gd name="T50" fmla="*/ 23 w 32"/>
              <a:gd name="T51" fmla="*/ 30 h 32"/>
              <a:gd name="T52" fmla="*/ 27 w 32"/>
              <a:gd name="T53" fmla="*/ 27 h 32"/>
              <a:gd name="T54" fmla="*/ 25 w 32"/>
              <a:gd name="T55" fmla="*/ 23 h 32"/>
              <a:gd name="T56" fmla="*/ 30 w 32"/>
              <a:gd name="T57" fmla="*/ 23 h 32"/>
              <a:gd name="T58" fmla="*/ 32 w 32"/>
              <a:gd name="T59" fmla="*/ 18 h 32"/>
              <a:gd name="T60" fmla="*/ 28 w 32"/>
              <a:gd name="T61" fmla="*/ 16 h 32"/>
              <a:gd name="T62" fmla="*/ 32 w 32"/>
              <a:gd name="T63" fmla="*/ 13 h 32"/>
              <a:gd name="T64" fmla="*/ 30 w 32"/>
              <a:gd name="T65" fmla="*/ 8 h 32"/>
              <a:gd name="T66" fmla="*/ 25 w 32"/>
              <a:gd name="T67" fmla="*/ 9 h 32"/>
              <a:gd name="T68" fmla="*/ 27 w 32"/>
              <a:gd name="T69" fmla="*/ 4 h 32"/>
              <a:gd name="T70" fmla="*/ 23 w 32"/>
              <a:gd name="T71" fmla="*/ 1 h 32"/>
              <a:gd name="T72" fmla="*/ 19 w 32"/>
              <a:gd name="T73" fmla="*/ 4 h 32"/>
              <a:gd name="T74" fmla="*/ 18 w 32"/>
              <a:gd name="T7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2" h="32">
                <a:moveTo>
                  <a:pt x="16" y="8"/>
                </a:moveTo>
                <a:cubicBezTo>
                  <a:pt x="20" y="8"/>
                  <a:pt x="24" y="11"/>
                  <a:pt x="24" y="16"/>
                </a:cubicBezTo>
                <a:cubicBezTo>
                  <a:pt x="24" y="20"/>
                  <a:pt x="20" y="24"/>
                  <a:pt x="16" y="24"/>
                </a:cubicBezTo>
                <a:cubicBezTo>
                  <a:pt x="11" y="24"/>
                  <a:pt x="8" y="20"/>
                  <a:pt x="8" y="16"/>
                </a:cubicBezTo>
                <a:cubicBezTo>
                  <a:pt x="8" y="11"/>
                  <a:pt x="11" y="8"/>
                  <a:pt x="16" y="8"/>
                </a:cubicBezTo>
                <a:close/>
                <a:moveTo>
                  <a:pt x="18" y="0"/>
                </a:moveTo>
                <a:cubicBezTo>
                  <a:pt x="17" y="0"/>
                  <a:pt x="17" y="0"/>
                  <a:pt x="16" y="0"/>
                </a:cubicBezTo>
                <a:cubicBezTo>
                  <a:pt x="15" y="0"/>
                  <a:pt x="14" y="0"/>
                  <a:pt x="13" y="0"/>
                </a:cubicBezTo>
                <a:cubicBezTo>
                  <a:pt x="12" y="4"/>
                  <a:pt x="12" y="4"/>
                  <a:pt x="12" y="4"/>
                </a:cubicBezTo>
                <a:cubicBezTo>
                  <a:pt x="8" y="1"/>
                  <a:pt x="8" y="1"/>
                  <a:pt x="8" y="1"/>
                </a:cubicBezTo>
                <a:cubicBezTo>
                  <a:pt x="7" y="2"/>
                  <a:pt x="6" y="3"/>
                  <a:pt x="4" y="4"/>
                </a:cubicBezTo>
                <a:cubicBezTo>
                  <a:pt x="6" y="9"/>
                  <a:pt x="6" y="9"/>
                  <a:pt x="6" y="9"/>
                </a:cubicBezTo>
                <a:cubicBezTo>
                  <a:pt x="1" y="8"/>
                  <a:pt x="1" y="8"/>
                  <a:pt x="1" y="8"/>
                </a:cubicBezTo>
                <a:cubicBezTo>
                  <a:pt x="1" y="10"/>
                  <a:pt x="0" y="11"/>
                  <a:pt x="0" y="13"/>
                </a:cubicBezTo>
                <a:cubicBezTo>
                  <a:pt x="4" y="16"/>
                  <a:pt x="4" y="16"/>
                  <a:pt x="4" y="16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20"/>
                  <a:pt x="1" y="22"/>
                  <a:pt x="1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4" y="27"/>
                  <a:pt x="4" y="27"/>
                  <a:pt x="4" y="27"/>
                </a:cubicBezTo>
                <a:cubicBezTo>
                  <a:pt x="6" y="28"/>
                  <a:pt x="7" y="29"/>
                  <a:pt x="8" y="30"/>
                </a:cubicBezTo>
                <a:cubicBezTo>
                  <a:pt x="12" y="27"/>
                  <a:pt x="12" y="27"/>
                  <a:pt x="12" y="27"/>
                </a:cubicBezTo>
                <a:cubicBezTo>
                  <a:pt x="13" y="32"/>
                  <a:pt x="13" y="32"/>
                  <a:pt x="13" y="32"/>
                </a:cubicBezTo>
                <a:cubicBezTo>
                  <a:pt x="14" y="32"/>
                  <a:pt x="15" y="32"/>
                  <a:pt x="16" y="32"/>
                </a:cubicBezTo>
                <a:cubicBezTo>
                  <a:pt x="17" y="32"/>
                  <a:pt x="17" y="32"/>
                  <a:pt x="18" y="32"/>
                </a:cubicBezTo>
                <a:cubicBezTo>
                  <a:pt x="19" y="27"/>
                  <a:pt x="19" y="27"/>
                  <a:pt x="19" y="27"/>
                </a:cubicBezTo>
                <a:cubicBezTo>
                  <a:pt x="23" y="30"/>
                  <a:pt x="23" y="30"/>
                  <a:pt x="23" y="30"/>
                </a:cubicBezTo>
                <a:cubicBezTo>
                  <a:pt x="25" y="29"/>
                  <a:pt x="26" y="28"/>
                  <a:pt x="27" y="27"/>
                </a:cubicBezTo>
                <a:cubicBezTo>
                  <a:pt x="25" y="23"/>
                  <a:pt x="25" y="23"/>
                  <a:pt x="25" y="23"/>
                </a:cubicBezTo>
                <a:cubicBezTo>
                  <a:pt x="30" y="23"/>
                  <a:pt x="30" y="23"/>
                  <a:pt x="30" y="23"/>
                </a:cubicBezTo>
                <a:cubicBezTo>
                  <a:pt x="31" y="22"/>
                  <a:pt x="31" y="20"/>
                  <a:pt x="32" y="18"/>
                </a:cubicBezTo>
                <a:cubicBezTo>
                  <a:pt x="28" y="16"/>
                  <a:pt x="28" y="16"/>
                  <a:pt x="28" y="16"/>
                </a:cubicBezTo>
                <a:cubicBezTo>
                  <a:pt x="32" y="13"/>
                  <a:pt x="32" y="13"/>
                  <a:pt x="32" y="13"/>
                </a:cubicBezTo>
                <a:cubicBezTo>
                  <a:pt x="31" y="11"/>
                  <a:pt x="31" y="10"/>
                  <a:pt x="30" y="8"/>
                </a:cubicBezTo>
                <a:cubicBezTo>
                  <a:pt x="25" y="9"/>
                  <a:pt x="25" y="9"/>
                  <a:pt x="25" y="9"/>
                </a:cubicBezTo>
                <a:cubicBezTo>
                  <a:pt x="27" y="4"/>
                  <a:pt x="27" y="4"/>
                  <a:pt x="27" y="4"/>
                </a:cubicBezTo>
                <a:cubicBezTo>
                  <a:pt x="26" y="3"/>
                  <a:pt x="25" y="2"/>
                  <a:pt x="23" y="1"/>
                </a:cubicBezTo>
                <a:cubicBezTo>
                  <a:pt x="19" y="4"/>
                  <a:pt x="19" y="4"/>
                  <a:pt x="19" y="4"/>
                </a:cubicBezTo>
                <a:lnTo>
                  <a:pt x="1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0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7" grpId="0" animBg="1"/>
      <p:bldP spid="25" grpId="0"/>
      <p:bldP spid="26" grpId="0"/>
      <p:bldP spid="35" grpId="0" animBg="1"/>
      <p:bldP spid="36" grpId="0"/>
      <p:bldP spid="37" grpId="0"/>
      <p:bldP spid="38" grpId="0" animBg="1"/>
      <p:bldP spid="39" grpId="0"/>
      <p:bldP spid="40" grpId="0"/>
      <p:bldP spid="41" grpId="0" animBg="1"/>
      <p:bldP spid="42" grpId="0"/>
      <p:bldP spid="43" grpId="0"/>
      <p:bldP spid="55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942975" y="1595437"/>
            <a:ext cx="1905000" cy="3667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466975" y="1600202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WHAT PEOPLE LOOKING FOR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tamah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joni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lom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08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19175" y="1620837"/>
            <a:ext cx="1447800" cy="312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 need more traffic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42975" y="1924050"/>
            <a:ext cx="19050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70C0"/>
                </a:solidFill>
                <a:latin typeface="Aller Light" pitchFamily="2" charset="0"/>
              </a:rPr>
              <a:t>Yes, We have</a:t>
            </a:r>
            <a:endParaRPr lang="en-US" sz="140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42975" y="3780056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619500" y="1924050"/>
            <a:ext cx="19050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70C0"/>
                </a:solidFill>
                <a:latin typeface="Aller Light" pitchFamily="2" charset="0"/>
              </a:rPr>
              <a:t>Of Course</a:t>
            </a:r>
            <a:endParaRPr lang="en-US" sz="140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619500" y="3780056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276975" y="1924050"/>
            <a:ext cx="19050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70C0"/>
                </a:solidFill>
                <a:latin typeface="Aller Light" pitchFamily="2" charset="0"/>
              </a:rPr>
              <a:t>Yes, Sure!</a:t>
            </a:r>
            <a:endParaRPr lang="en-US" sz="1400" dirty="0">
              <a:solidFill>
                <a:srgbClr val="0070C0"/>
              </a:solidFill>
              <a:latin typeface="Aller Light" pitchFamily="2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76975" y="3780056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 err="1" smtClean="0">
                <a:latin typeface="Aller Light" pitchFamily="2" charset="0"/>
              </a:rPr>
              <a:t>Lorem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ipsum</a:t>
            </a:r>
            <a:r>
              <a:rPr lang="en-US" sz="800" dirty="0" smtClean="0">
                <a:latin typeface="Aller Light" pitchFamily="2" charset="0"/>
              </a:rPr>
              <a:t> dolor sit </a:t>
            </a:r>
            <a:r>
              <a:rPr lang="en-US" sz="800" dirty="0" err="1" smtClean="0">
                <a:latin typeface="Aller Light" pitchFamily="2" charset="0"/>
              </a:rPr>
              <a:t>amet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kolor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suum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ata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si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memet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ng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bereh</a:t>
            </a:r>
            <a:r>
              <a:rPr lang="en-US" sz="800" dirty="0" smtClean="0">
                <a:latin typeface="Aller Light" pitchFamily="2" charset="0"/>
              </a:rPr>
              <a:t> that </a:t>
            </a:r>
            <a:r>
              <a:rPr lang="en-US" sz="800" dirty="0" err="1" smtClean="0">
                <a:latin typeface="Aller Light" pitchFamily="2" charset="0"/>
              </a:rPr>
              <a:t>keu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ubat</a:t>
            </a:r>
            <a:r>
              <a:rPr lang="en-US" sz="800" dirty="0" smtClean="0">
                <a:latin typeface="Aller Light" pitchFamily="2" charset="0"/>
              </a:rPr>
              <a:t> </a:t>
            </a:r>
            <a:r>
              <a:rPr lang="en-US" sz="800" dirty="0" err="1" smtClean="0">
                <a:latin typeface="Aller Light" pitchFamily="2" charset="0"/>
              </a:rPr>
              <a:t>jeurawat</a:t>
            </a:r>
            <a:endParaRPr lang="en-US" sz="800" dirty="0">
              <a:latin typeface="Aller Light" pitchFamily="2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312545" y="2492276"/>
            <a:ext cx="1165860" cy="1165860"/>
            <a:chOff x="1322070" y="2492276"/>
            <a:chExt cx="1165860" cy="1165860"/>
          </a:xfrm>
        </p:grpSpPr>
        <p:sp>
          <p:nvSpPr>
            <p:cNvPr id="67" name="Oval 66"/>
            <p:cNvSpPr/>
            <p:nvPr/>
          </p:nvSpPr>
          <p:spPr>
            <a:xfrm>
              <a:off x="1322070" y="2492276"/>
              <a:ext cx="1165860" cy="11658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0" rtlCol="0" anchor="b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MORE TRAFFIC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76" name="Freeform 31"/>
            <p:cNvSpPr>
              <a:spLocks noEditPoints="1"/>
            </p:cNvSpPr>
            <p:nvPr/>
          </p:nvSpPr>
          <p:spPr bwMode="auto">
            <a:xfrm>
              <a:off x="1695450" y="2755614"/>
              <a:ext cx="363594" cy="319592"/>
            </a:xfrm>
            <a:custGeom>
              <a:avLst/>
              <a:gdLst>
                <a:gd name="T0" fmla="*/ 176 w 471"/>
                <a:gd name="T1" fmla="*/ 154 h 414"/>
                <a:gd name="T2" fmla="*/ 247 w 471"/>
                <a:gd name="T3" fmla="*/ 177 h 414"/>
                <a:gd name="T4" fmla="*/ 318 w 471"/>
                <a:gd name="T5" fmla="*/ 94 h 414"/>
                <a:gd name="T6" fmla="*/ 329 w 471"/>
                <a:gd name="T7" fmla="*/ 83 h 414"/>
                <a:gd name="T8" fmla="*/ 377 w 471"/>
                <a:gd name="T9" fmla="*/ 118 h 414"/>
                <a:gd name="T10" fmla="*/ 377 w 471"/>
                <a:gd name="T11" fmla="*/ 59 h 414"/>
                <a:gd name="T12" fmla="*/ 377 w 471"/>
                <a:gd name="T13" fmla="*/ 0 h 414"/>
                <a:gd name="T14" fmla="*/ 318 w 471"/>
                <a:gd name="T15" fmla="*/ 12 h 414"/>
                <a:gd name="T16" fmla="*/ 259 w 471"/>
                <a:gd name="T17" fmla="*/ 23 h 414"/>
                <a:gd name="T18" fmla="*/ 306 w 471"/>
                <a:gd name="T19" fmla="*/ 71 h 414"/>
                <a:gd name="T20" fmla="*/ 235 w 471"/>
                <a:gd name="T21" fmla="*/ 142 h 414"/>
                <a:gd name="T22" fmla="*/ 165 w 471"/>
                <a:gd name="T23" fmla="*/ 118 h 414"/>
                <a:gd name="T24" fmla="*/ 118 w 471"/>
                <a:gd name="T25" fmla="*/ 201 h 414"/>
                <a:gd name="T26" fmla="*/ 47 w 471"/>
                <a:gd name="T27" fmla="*/ 177 h 414"/>
                <a:gd name="T28" fmla="*/ 12 w 471"/>
                <a:gd name="T29" fmla="*/ 284 h 414"/>
                <a:gd name="T30" fmla="*/ 0 w 471"/>
                <a:gd name="T31" fmla="*/ 307 h 414"/>
                <a:gd name="T32" fmla="*/ 23 w 471"/>
                <a:gd name="T33" fmla="*/ 319 h 414"/>
                <a:gd name="T34" fmla="*/ 59 w 471"/>
                <a:gd name="T35" fmla="*/ 213 h 414"/>
                <a:gd name="T36" fmla="*/ 129 w 471"/>
                <a:gd name="T37" fmla="*/ 236 h 414"/>
                <a:gd name="T38" fmla="*/ 176 w 471"/>
                <a:gd name="T39" fmla="*/ 154 h 414"/>
                <a:gd name="T40" fmla="*/ 176 w 471"/>
                <a:gd name="T41" fmla="*/ 154 h 414"/>
                <a:gd name="T42" fmla="*/ 141 w 471"/>
                <a:gd name="T43" fmla="*/ 414 h 414"/>
                <a:gd name="T44" fmla="*/ 141 w 471"/>
                <a:gd name="T45" fmla="*/ 319 h 414"/>
                <a:gd name="T46" fmla="*/ 82 w 471"/>
                <a:gd name="T47" fmla="*/ 319 h 414"/>
                <a:gd name="T48" fmla="*/ 82 w 471"/>
                <a:gd name="T49" fmla="*/ 414 h 414"/>
                <a:gd name="T50" fmla="*/ 141 w 471"/>
                <a:gd name="T51" fmla="*/ 414 h 414"/>
                <a:gd name="T52" fmla="*/ 141 w 471"/>
                <a:gd name="T53" fmla="*/ 414 h 414"/>
                <a:gd name="T54" fmla="*/ 223 w 471"/>
                <a:gd name="T55" fmla="*/ 414 h 414"/>
                <a:gd name="T56" fmla="*/ 165 w 471"/>
                <a:gd name="T57" fmla="*/ 414 h 414"/>
                <a:gd name="T58" fmla="*/ 165 w 471"/>
                <a:gd name="T59" fmla="*/ 284 h 414"/>
                <a:gd name="T60" fmla="*/ 223 w 471"/>
                <a:gd name="T61" fmla="*/ 284 h 414"/>
                <a:gd name="T62" fmla="*/ 223 w 471"/>
                <a:gd name="T63" fmla="*/ 414 h 414"/>
                <a:gd name="T64" fmla="*/ 223 w 471"/>
                <a:gd name="T65" fmla="*/ 414 h 414"/>
                <a:gd name="T66" fmla="*/ 306 w 471"/>
                <a:gd name="T67" fmla="*/ 414 h 414"/>
                <a:gd name="T68" fmla="*/ 247 w 471"/>
                <a:gd name="T69" fmla="*/ 414 h 414"/>
                <a:gd name="T70" fmla="*/ 247 w 471"/>
                <a:gd name="T71" fmla="*/ 236 h 414"/>
                <a:gd name="T72" fmla="*/ 306 w 471"/>
                <a:gd name="T73" fmla="*/ 236 h 414"/>
                <a:gd name="T74" fmla="*/ 306 w 471"/>
                <a:gd name="T75" fmla="*/ 414 h 414"/>
                <a:gd name="T76" fmla="*/ 306 w 471"/>
                <a:gd name="T77" fmla="*/ 414 h 414"/>
                <a:gd name="T78" fmla="*/ 388 w 471"/>
                <a:gd name="T79" fmla="*/ 414 h 414"/>
                <a:gd name="T80" fmla="*/ 329 w 471"/>
                <a:gd name="T81" fmla="*/ 414 h 414"/>
                <a:gd name="T82" fmla="*/ 329 w 471"/>
                <a:gd name="T83" fmla="*/ 189 h 414"/>
                <a:gd name="T84" fmla="*/ 388 w 471"/>
                <a:gd name="T85" fmla="*/ 189 h 414"/>
                <a:gd name="T86" fmla="*/ 388 w 471"/>
                <a:gd name="T87" fmla="*/ 414 h 414"/>
                <a:gd name="T88" fmla="*/ 388 w 471"/>
                <a:gd name="T89" fmla="*/ 414 h 414"/>
                <a:gd name="T90" fmla="*/ 412 w 471"/>
                <a:gd name="T91" fmla="*/ 130 h 414"/>
                <a:gd name="T92" fmla="*/ 412 w 471"/>
                <a:gd name="T93" fmla="*/ 414 h 414"/>
                <a:gd name="T94" fmla="*/ 471 w 471"/>
                <a:gd name="T95" fmla="*/ 414 h 414"/>
                <a:gd name="T96" fmla="*/ 471 w 471"/>
                <a:gd name="T97" fmla="*/ 130 h 414"/>
                <a:gd name="T98" fmla="*/ 412 w 471"/>
                <a:gd name="T99" fmla="*/ 13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1" h="414">
                  <a:moveTo>
                    <a:pt x="176" y="154"/>
                  </a:moveTo>
                  <a:lnTo>
                    <a:pt x="247" y="177"/>
                  </a:lnTo>
                  <a:lnTo>
                    <a:pt x="318" y="94"/>
                  </a:lnTo>
                  <a:lnTo>
                    <a:pt x="329" y="83"/>
                  </a:lnTo>
                  <a:lnTo>
                    <a:pt x="377" y="118"/>
                  </a:lnTo>
                  <a:lnTo>
                    <a:pt x="377" y="59"/>
                  </a:lnTo>
                  <a:lnTo>
                    <a:pt x="377" y="0"/>
                  </a:lnTo>
                  <a:lnTo>
                    <a:pt x="318" y="12"/>
                  </a:lnTo>
                  <a:lnTo>
                    <a:pt x="259" y="23"/>
                  </a:lnTo>
                  <a:lnTo>
                    <a:pt x="306" y="71"/>
                  </a:lnTo>
                  <a:lnTo>
                    <a:pt x="235" y="142"/>
                  </a:lnTo>
                  <a:lnTo>
                    <a:pt x="165" y="118"/>
                  </a:lnTo>
                  <a:lnTo>
                    <a:pt x="118" y="201"/>
                  </a:lnTo>
                  <a:lnTo>
                    <a:pt x="47" y="177"/>
                  </a:lnTo>
                  <a:lnTo>
                    <a:pt x="12" y="284"/>
                  </a:lnTo>
                  <a:lnTo>
                    <a:pt x="0" y="307"/>
                  </a:lnTo>
                  <a:lnTo>
                    <a:pt x="23" y="319"/>
                  </a:lnTo>
                  <a:lnTo>
                    <a:pt x="59" y="213"/>
                  </a:lnTo>
                  <a:lnTo>
                    <a:pt x="129" y="236"/>
                  </a:lnTo>
                  <a:lnTo>
                    <a:pt x="176" y="154"/>
                  </a:lnTo>
                  <a:lnTo>
                    <a:pt x="176" y="154"/>
                  </a:lnTo>
                  <a:close/>
                  <a:moveTo>
                    <a:pt x="141" y="414"/>
                  </a:moveTo>
                  <a:lnTo>
                    <a:pt x="141" y="319"/>
                  </a:lnTo>
                  <a:lnTo>
                    <a:pt x="82" y="319"/>
                  </a:lnTo>
                  <a:lnTo>
                    <a:pt x="82" y="414"/>
                  </a:lnTo>
                  <a:lnTo>
                    <a:pt x="141" y="414"/>
                  </a:lnTo>
                  <a:lnTo>
                    <a:pt x="141" y="414"/>
                  </a:lnTo>
                  <a:close/>
                  <a:moveTo>
                    <a:pt x="223" y="414"/>
                  </a:moveTo>
                  <a:lnTo>
                    <a:pt x="165" y="414"/>
                  </a:lnTo>
                  <a:lnTo>
                    <a:pt x="165" y="284"/>
                  </a:lnTo>
                  <a:lnTo>
                    <a:pt x="223" y="284"/>
                  </a:lnTo>
                  <a:lnTo>
                    <a:pt x="223" y="414"/>
                  </a:lnTo>
                  <a:lnTo>
                    <a:pt x="223" y="414"/>
                  </a:lnTo>
                  <a:close/>
                  <a:moveTo>
                    <a:pt x="306" y="414"/>
                  </a:moveTo>
                  <a:lnTo>
                    <a:pt x="247" y="414"/>
                  </a:lnTo>
                  <a:lnTo>
                    <a:pt x="247" y="236"/>
                  </a:lnTo>
                  <a:lnTo>
                    <a:pt x="306" y="236"/>
                  </a:lnTo>
                  <a:lnTo>
                    <a:pt x="306" y="414"/>
                  </a:lnTo>
                  <a:lnTo>
                    <a:pt x="306" y="414"/>
                  </a:lnTo>
                  <a:close/>
                  <a:moveTo>
                    <a:pt x="388" y="414"/>
                  </a:moveTo>
                  <a:lnTo>
                    <a:pt x="329" y="414"/>
                  </a:lnTo>
                  <a:lnTo>
                    <a:pt x="329" y="189"/>
                  </a:lnTo>
                  <a:lnTo>
                    <a:pt x="388" y="189"/>
                  </a:lnTo>
                  <a:lnTo>
                    <a:pt x="388" y="414"/>
                  </a:lnTo>
                  <a:lnTo>
                    <a:pt x="388" y="414"/>
                  </a:lnTo>
                  <a:close/>
                  <a:moveTo>
                    <a:pt x="412" y="130"/>
                  </a:moveTo>
                  <a:lnTo>
                    <a:pt x="412" y="414"/>
                  </a:lnTo>
                  <a:lnTo>
                    <a:pt x="471" y="414"/>
                  </a:lnTo>
                  <a:lnTo>
                    <a:pt x="471" y="130"/>
                  </a:lnTo>
                  <a:lnTo>
                    <a:pt x="412" y="13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3989070" y="2492276"/>
            <a:ext cx="1165860" cy="1165860"/>
            <a:chOff x="3989070" y="2492276"/>
            <a:chExt cx="1165860" cy="1165860"/>
          </a:xfrm>
        </p:grpSpPr>
        <p:sp>
          <p:nvSpPr>
            <p:cNvPr id="71" name="Oval 70"/>
            <p:cNvSpPr/>
            <p:nvPr/>
          </p:nvSpPr>
          <p:spPr>
            <a:xfrm>
              <a:off x="3989070" y="2492276"/>
              <a:ext cx="1165860" cy="11658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0" rtlCol="0" anchor="b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HIGHER RANKS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77" name="Freeform 6"/>
            <p:cNvSpPr>
              <a:spLocks noEditPoints="1"/>
            </p:cNvSpPr>
            <p:nvPr/>
          </p:nvSpPr>
          <p:spPr bwMode="auto">
            <a:xfrm>
              <a:off x="4381499" y="2753673"/>
              <a:ext cx="381001" cy="321531"/>
            </a:xfrm>
            <a:custGeom>
              <a:avLst/>
              <a:gdLst>
                <a:gd name="T0" fmla="*/ 116 w 160"/>
                <a:gd name="T1" fmla="*/ 107 h 135"/>
                <a:gd name="T2" fmla="*/ 88 w 160"/>
                <a:gd name="T3" fmla="*/ 82 h 135"/>
                <a:gd name="T4" fmla="*/ 88 w 160"/>
                <a:gd name="T5" fmla="*/ 68 h 135"/>
                <a:gd name="T6" fmla="*/ 99 w 160"/>
                <a:gd name="T7" fmla="*/ 81 h 135"/>
                <a:gd name="T8" fmla="*/ 114 w 160"/>
                <a:gd name="T9" fmla="*/ 74 h 135"/>
                <a:gd name="T10" fmla="*/ 122 w 160"/>
                <a:gd name="T11" fmla="*/ 73 h 135"/>
                <a:gd name="T12" fmla="*/ 132 w 160"/>
                <a:gd name="T13" fmla="*/ 65 h 135"/>
                <a:gd name="T14" fmla="*/ 160 w 160"/>
                <a:gd name="T15" fmla="*/ 93 h 135"/>
                <a:gd name="T16" fmla="*/ 139 w 160"/>
                <a:gd name="T17" fmla="*/ 33 h 135"/>
                <a:gd name="T18" fmla="*/ 138 w 160"/>
                <a:gd name="T19" fmla="*/ 19 h 135"/>
                <a:gd name="T20" fmla="*/ 116 w 160"/>
                <a:gd name="T21" fmla="*/ 3 h 135"/>
                <a:gd name="T22" fmla="*/ 94 w 160"/>
                <a:gd name="T23" fmla="*/ 33 h 135"/>
                <a:gd name="T24" fmla="*/ 91 w 160"/>
                <a:gd name="T25" fmla="*/ 36 h 135"/>
                <a:gd name="T26" fmla="*/ 98 w 160"/>
                <a:gd name="T27" fmla="*/ 45 h 135"/>
                <a:gd name="T28" fmla="*/ 101 w 160"/>
                <a:gd name="T29" fmla="*/ 54 h 135"/>
                <a:gd name="T30" fmla="*/ 101 w 160"/>
                <a:gd name="T31" fmla="*/ 54 h 135"/>
                <a:gd name="T32" fmla="*/ 102 w 160"/>
                <a:gd name="T33" fmla="*/ 55 h 135"/>
                <a:gd name="T34" fmla="*/ 102 w 160"/>
                <a:gd name="T35" fmla="*/ 57 h 135"/>
                <a:gd name="T36" fmla="*/ 116 w 160"/>
                <a:gd name="T37" fmla="*/ 72 h 135"/>
                <a:gd name="T38" fmla="*/ 129 w 160"/>
                <a:gd name="T39" fmla="*/ 57 h 135"/>
                <a:gd name="T40" fmla="*/ 130 w 160"/>
                <a:gd name="T41" fmla="*/ 54 h 135"/>
                <a:gd name="T42" fmla="*/ 133 w 160"/>
                <a:gd name="T43" fmla="*/ 45 h 135"/>
                <a:gd name="T44" fmla="*/ 140 w 160"/>
                <a:gd name="T45" fmla="*/ 36 h 135"/>
                <a:gd name="T46" fmla="*/ 121 w 160"/>
                <a:gd name="T47" fmla="*/ 92 h 135"/>
                <a:gd name="T48" fmla="*/ 121 w 160"/>
                <a:gd name="T49" fmla="*/ 92 h 135"/>
                <a:gd name="T50" fmla="*/ 121 w 160"/>
                <a:gd name="T51" fmla="*/ 92 h 135"/>
                <a:gd name="T52" fmla="*/ 121 w 160"/>
                <a:gd name="T53" fmla="*/ 92 h 135"/>
                <a:gd name="T54" fmla="*/ 121 w 160"/>
                <a:gd name="T55" fmla="*/ 92 h 135"/>
                <a:gd name="T56" fmla="*/ 73 w 160"/>
                <a:gd name="T57" fmla="*/ 85 h 135"/>
                <a:gd name="T58" fmla="*/ 60 w 160"/>
                <a:gd name="T59" fmla="*/ 95 h 135"/>
                <a:gd name="T60" fmla="*/ 52 w 160"/>
                <a:gd name="T61" fmla="*/ 96 h 135"/>
                <a:gd name="T62" fmla="*/ 33 w 160"/>
                <a:gd name="T63" fmla="*/ 104 h 135"/>
                <a:gd name="T64" fmla="*/ 20 w 160"/>
                <a:gd name="T65" fmla="*/ 89 h 135"/>
                <a:gd name="T66" fmla="*/ 53 w 160"/>
                <a:gd name="T67" fmla="*/ 135 h 135"/>
                <a:gd name="T68" fmla="*/ 86 w 160"/>
                <a:gd name="T69" fmla="*/ 89 h 135"/>
                <a:gd name="T70" fmla="*/ 81 w 160"/>
                <a:gd name="T71" fmla="*/ 48 h 135"/>
                <a:gd name="T72" fmla="*/ 79 w 160"/>
                <a:gd name="T73" fmla="*/ 30 h 135"/>
                <a:gd name="T74" fmla="*/ 53 w 160"/>
                <a:gd name="T75" fmla="*/ 11 h 135"/>
                <a:gd name="T76" fmla="*/ 27 w 160"/>
                <a:gd name="T77" fmla="*/ 47 h 135"/>
                <a:gd name="T78" fmla="*/ 24 w 160"/>
                <a:gd name="T79" fmla="*/ 51 h 135"/>
                <a:gd name="T80" fmla="*/ 32 w 160"/>
                <a:gd name="T81" fmla="*/ 62 h 135"/>
                <a:gd name="T82" fmla="*/ 35 w 160"/>
                <a:gd name="T83" fmla="*/ 72 h 135"/>
                <a:gd name="T84" fmla="*/ 36 w 160"/>
                <a:gd name="T85" fmla="*/ 73 h 135"/>
                <a:gd name="T86" fmla="*/ 36 w 160"/>
                <a:gd name="T87" fmla="*/ 73 h 135"/>
                <a:gd name="T88" fmla="*/ 37 w 160"/>
                <a:gd name="T89" fmla="*/ 76 h 135"/>
                <a:gd name="T90" fmla="*/ 53 w 160"/>
                <a:gd name="T91" fmla="*/ 94 h 135"/>
                <a:gd name="T92" fmla="*/ 69 w 160"/>
                <a:gd name="T93" fmla="*/ 76 h 135"/>
                <a:gd name="T94" fmla="*/ 70 w 160"/>
                <a:gd name="T95" fmla="*/ 73 h 135"/>
                <a:gd name="T96" fmla="*/ 74 w 160"/>
                <a:gd name="T97" fmla="*/ 62 h 135"/>
                <a:gd name="T98" fmla="*/ 82 w 160"/>
                <a:gd name="T99" fmla="*/ 5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0" h="135">
                  <a:moveTo>
                    <a:pt x="160" y="93"/>
                  </a:moveTo>
                  <a:cubicBezTo>
                    <a:pt x="160" y="104"/>
                    <a:pt x="128" y="107"/>
                    <a:pt x="116" y="107"/>
                  </a:cubicBezTo>
                  <a:cubicBezTo>
                    <a:pt x="114" y="107"/>
                    <a:pt x="113" y="107"/>
                    <a:pt x="112" y="107"/>
                  </a:cubicBezTo>
                  <a:cubicBezTo>
                    <a:pt x="108" y="95"/>
                    <a:pt x="99" y="84"/>
                    <a:pt x="88" y="82"/>
                  </a:cubicBezTo>
                  <a:cubicBezTo>
                    <a:pt x="83" y="81"/>
                    <a:pt x="79" y="79"/>
                    <a:pt x="76" y="77"/>
                  </a:cubicBezTo>
                  <a:cubicBezTo>
                    <a:pt x="79" y="73"/>
                    <a:pt x="83" y="69"/>
                    <a:pt x="88" y="68"/>
                  </a:cubicBezTo>
                  <a:cubicBezTo>
                    <a:pt x="89" y="68"/>
                    <a:pt x="94" y="67"/>
                    <a:pt x="99" y="65"/>
                  </a:cubicBezTo>
                  <a:cubicBezTo>
                    <a:pt x="99" y="81"/>
                    <a:pt x="99" y="81"/>
                    <a:pt x="99" y="81"/>
                  </a:cubicBezTo>
                  <a:cubicBezTo>
                    <a:pt x="100" y="79"/>
                    <a:pt x="105" y="72"/>
                    <a:pt x="109" y="73"/>
                  </a:cubicBezTo>
                  <a:cubicBezTo>
                    <a:pt x="111" y="73"/>
                    <a:pt x="112" y="74"/>
                    <a:pt x="114" y="74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9" y="74"/>
                    <a:pt x="120" y="73"/>
                    <a:pt x="122" y="73"/>
                  </a:cubicBezTo>
                  <a:cubicBezTo>
                    <a:pt x="125" y="72"/>
                    <a:pt x="131" y="79"/>
                    <a:pt x="132" y="81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7" y="67"/>
                    <a:pt x="142" y="68"/>
                    <a:pt x="143" y="68"/>
                  </a:cubicBezTo>
                  <a:cubicBezTo>
                    <a:pt x="153" y="70"/>
                    <a:pt x="160" y="83"/>
                    <a:pt x="160" y="93"/>
                  </a:cubicBezTo>
                  <a:close/>
                  <a:moveTo>
                    <a:pt x="140" y="36"/>
                  </a:moveTo>
                  <a:cubicBezTo>
                    <a:pt x="140" y="34"/>
                    <a:pt x="139" y="34"/>
                    <a:pt x="139" y="33"/>
                  </a:cubicBezTo>
                  <a:cubicBezTo>
                    <a:pt x="138" y="33"/>
                    <a:pt x="138" y="33"/>
                    <a:pt x="137" y="33"/>
                  </a:cubicBezTo>
                  <a:cubicBezTo>
                    <a:pt x="139" y="28"/>
                    <a:pt x="139" y="23"/>
                    <a:pt x="138" y="19"/>
                  </a:cubicBezTo>
                  <a:cubicBezTo>
                    <a:pt x="135" y="10"/>
                    <a:pt x="130" y="6"/>
                    <a:pt x="126" y="4"/>
                  </a:cubicBezTo>
                  <a:cubicBezTo>
                    <a:pt x="123" y="3"/>
                    <a:pt x="116" y="3"/>
                    <a:pt x="116" y="3"/>
                  </a:cubicBezTo>
                  <a:cubicBezTo>
                    <a:pt x="116" y="3"/>
                    <a:pt x="100" y="0"/>
                    <a:pt x="93" y="19"/>
                  </a:cubicBezTo>
                  <a:cubicBezTo>
                    <a:pt x="92" y="23"/>
                    <a:pt x="93" y="28"/>
                    <a:pt x="94" y="33"/>
                  </a:cubicBezTo>
                  <a:cubicBezTo>
                    <a:pt x="93" y="33"/>
                    <a:pt x="93" y="33"/>
                    <a:pt x="92" y="33"/>
                  </a:cubicBezTo>
                  <a:cubicBezTo>
                    <a:pt x="92" y="34"/>
                    <a:pt x="91" y="34"/>
                    <a:pt x="91" y="36"/>
                  </a:cubicBezTo>
                  <a:cubicBezTo>
                    <a:pt x="91" y="38"/>
                    <a:pt x="91" y="40"/>
                    <a:pt x="92" y="42"/>
                  </a:cubicBezTo>
                  <a:cubicBezTo>
                    <a:pt x="93" y="45"/>
                    <a:pt x="94" y="47"/>
                    <a:pt x="98" y="45"/>
                  </a:cubicBezTo>
                  <a:cubicBezTo>
                    <a:pt x="98" y="51"/>
                    <a:pt x="99" y="53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54"/>
                    <a:pt x="101" y="54"/>
                    <a:pt x="102" y="55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6"/>
                    <a:pt x="102" y="57"/>
                    <a:pt x="102" y="57"/>
                  </a:cubicBezTo>
                  <a:cubicBezTo>
                    <a:pt x="102" y="59"/>
                    <a:pt x="102" y="61"/>
                    <a:pt x="102" y="62"/>
                  </a:cubicBezTo>
                  <a:cubicBezTo>
                    <a:pt x="103" y="63"/>
                    <a:pt x="109" y="72"/>
                    <a:pt x="116" y="72"/>
                  </a:cubicBezTo>
                  <a:cubicBezTo>
                    <a:pt x="123" y="72"/>
                    <a:pt x="129" y="63"/>
                    <a:pt x="129" y="62"/>
                  </a:cubicBezTo>
                  <a:cubicBezTo>
                    <a:pt x="129" y="60"/>
                    <a:pt x="129" y="59"/>
                    <a:pt x="129" y="57"/>
                  </a:cubicBezTo>
                  <a:cubicBezTo>
                    <a:pt x="129" y="57"/>
                    <a:pt x="129" y="56"/>
                    <a:pt x="129" y="55"/>
                  </a:cubicBezTo>
                  <a:cubicBezTo>
                    <a:pt x="129" y="55"/>
                    <a:pt x="130" y="55"/>
                    <a:pt x="130" y="54"/>
                  </a:cubicBezTo>
                  <a:cubicBezTo>
                    <a:pt x="130" y="54"/>
                    <a:pt x="130" y="54"/>
                    <a:pt x="130" y="54"/>
                  </a:cubicBezTo>
                  <a:cubicBezTo>
                    <a:pt x="131" y="53"/>
                    <a:pt x="133" y="51"/>
                    <a:pt x="133" y="45"/>
                  </a:cubicBezTo>
                  <a:cubicBezTo>
                    <a:pt x="137" y="47"/>
                    <a:pt x="138" y="45"/>
                    <a:pt x="139" y="42"/>
                  </a:cubicBezTo>
                  <a:cubicBezTo>
                    <a:pt x="140" y="40"/>
                    <a:pt x="140" y="38"/>
                    <a:pt x="140" y="36"/>
                  </a:cubicBezTo>
                  <a:close/>
                  <a:moveTo>
                    <a:pt x="121" y="92"/>
                  </a:moveTo>
                  <a:cubicBezTo>
                    <a:pt x="121" y="92"/>
                    <a:pt x="121" y="92"/>
                    <a:pt x="121" y="92"/>
                  </a:cubicBezTo>
                  <a:cubicBezTo>
                    <a:pt x="121" y="92"/>
                    <a:pt x="121" y="92"/>
                    <a:pt x="121" y="92"/>
                  </a:cubicBezTo>
                  <a:close/>
                  <a:moveTo>
                    <a:pt x="121" y="92"/>
                  </a:moveTo>
                  <a:cubicBezTo>
                    <a:pt x="121" y="92"/>
                    <a:pt x="121" y="92"/>
                    <a:pt x="121" y="92"/>
                  </a:cubicBezTo>
                  <a:cubicBezTo>
                    <a:pt x="121" y="92"/>
                    <a:pt x="121" y="92"/>
                    <a:pt x="121" y="92"/>
                  </a:cubicBezTo>
                  <a:close/>
                  <a:moveTo>
                    <a:pt x="121" y="92"/>
                  </a:moveTo>
                  <a:cubicBezTo>
                    <a:pt x="121" y="92"/>
                    <a:pt x="121" y="92"/>
                    <a:pt x="121" y="92"/>
                  </a:cubicBezTo>
                  <a:cubicBezTo>
                    <a:pt x="121" y="92"/>
                    <a:pt x="121" y="92"/>
                    <a:pt x="121" y="92"/>
                  </a:cubicBezTo>
                  <a:cubicBezTo>
                    <a:pt x="121" y="92"/>
                    <a:pt x="121" y="92"/>
                    <a:pt x="121" y="92"/>
                  </a:cubicBezTo>
                  <a:close/>
                  <a:moveTo>
                    <a:pt x="86" y="89"/>
                  </a:moveTo>
                  <a:cubicBezTo>
                    <a:pt x="85" y="89"/>
                    <a:pt x="78" y="88"/>
                    <a:pt x="73" y="85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102"/>
                    <a:pt x="65" y="93"/>
                    <a:pt x="60" y="95"/>
                  </a:cubicBezTo>
                  <a:cubicBezTo>
                    <a:pt x="58" y="95"/>
                    <a:pt x="57" y="96"/>
                    <a:pt x="54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49" y="96"/>
                    <a:pt x="48" y="95"/>
                    <a:pt x="46" y="95"/>
                  </a:cubicBezTo>
                  <a:cubicBezTo>
                    <a:pt x="41" y="93"/>
                    <a:pt x="35" y="102"/>
                    <a:pt x="33" y="104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28" y="88"/>
                    <a:pt x="21" y="89"/>
                    <a:pt x="20" y="89"/>
                  </a:cubicBezTo>
                  <a:cubicBezTo>
                    <a:pt x="8" y="92"/>
                    <a:pt x="0" y="107"/>
                    <a:pt x="0" y="118"/>
                  </a:cubicBezTo>
                  <a:cubicBezTo>
                    <a:pt x="0" y="131"/>
                    <a:pt x="38" y="135"/>
                    <a:pt x="53" y="135"/>
                  </a:cubicBezTo>
                  <a:cubicBezTo>
                    <a:pt x="68" y="135"/>
                    <a:pt x="106" y="131"/>
                    <a:pt x="106" y="118"/>
                  </a:cubicBezTo>
                  <a:cubicBezTo>
                    <a:pt x="106" y="107"/>
                    <a:pt x="97" y="92"/>
                    <a:pt x="86" y="89"/>
                  </a:cubicBezTo>
                  <a:close/>
                  <a:moveTo>
                    <a:pt x="82" y="51"/>
                  </a:moveTo>
                  <a:cubicBezTo>
                    <a:pt x="82" y="49"/>
                    <a:pt x="81" y="48"/>
                    <a:pt x="81" y="48"/>
                  </a:cubicBezTo>
                  <a:cubicBezTo>
                    <a:pt x="80" y="47"/>
                    <a:pt x="79" y="47"/>
                    <a:pt x="79" y="47"/>
                  </a:cubicBezTo>
                  <a:cubicBezTo>
                    <a:pt x="80" y="41"/>
                    <a:pt x="81" y="36"/>
                    <a:pt x="79" y="30"/>
                  </a:cubicBezTo>
                  <a:cubicBezTo>
                    <a:pt x="76" y="21"/>
                    <a:pt x="70" y="16"/>
                    <a:pt x="65" y="13"/>
                  </a:cubicBezTo>
                  <a:cubicBezTo>
                    <a:pt x="62" y="12"/>
                    <a:pt x="53" y="11"/>
                    <a:pt x="53" y="11"/>
                  </a:cubicBezTo>
                  <a:cubicBezTo>
                    <a:pt x="53" y="11"/>
                    <a:pt x="34" y="9"/>
                    <a:pt x="27" y="30"/>
                  </a:cubicBezTo>
                  <a:cubicBezTo>
                    <a:pt x="25" y="36"/>
                    <a:pt x="26" y="41"/>
                    <a:pt x="27" y="47"/>
                  </a:cubicBezTo>
                  <a:cubicBezTo>
                    <a:pt x="27" y="47"/>
                    <a:pt x="26" y="47"/>
                    <a:pt x="26" y="48"/>
                  </a:cubicBezTo>
                  <a:cubicBezTo>
                    <a:pt x="25" y="48"/>
                    <a:pt x="24" y="49"/>
                    <a:pt x="24" y="51"/>
                  </a:cubicBezTo>
                  <a:cubicBezTo>
                    <a:pt x="24" y="53"/>
                    <a:pt x="24" y="56"/>
                    <a:pt x="25" y="58"/>
                  </a:cubicBezTo>
                  <a:cubicBezTo>
                    <a:pt x="26" y="62"/>
                    <a:pt x="28" y="64"/>
                    <a:pt x="32" y="62"/>
                  </a:cubicBezTo>
                  <a:cubicBezTo>
                    <a:pt x="32" y="68"/>
                    <a:pt x="34" y="71"/>
                    <a:pt x="35" y="7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6" y="72"/>
                    <a:pt x="36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7" y="73"/>
                    <a:pt x="37" y="73"/>
                    <a:pt x="37" y="74"/>
                  </a:cubicBezTo>
                  <a:cubicBezTo>
                    <a:pt x="37" y="74"/>
                    <a:pt x="37" y="75"/>
                    <a:pt x="37" y="76"/>
                  </a:cubicBezTo>
                  <a:cubicBezTo>
                    <a:pt x="37" y="78"/>
                    <a:pt x="37" y="80"/>
                    <a:pt x="38" y="82"/>
                  </a:cubicBezTo>
                  <a:cubicBezTo>
                    <a:pt x="38" y="84"/>
                    <a:pt x="45" y="94"/>
                    <a:pt x="53" y="94"/>
                  </a:cubicBezTo>
                  <a:cubicBezTo>
                    <a:pt x="61" y="94"/>
                    <a:pt x="69" y="83"/>
                    <a:pt x="69" y="81"/>
                  </a:cubicBezTo>
                  <a:cubicBezTo>
                    <a:pt x="69" y="80"/>
                    <a:pt x="69" y="78"/>
                    <a:pt x="69" y="76"/>
                  </a:cubicBezTo>
                  <a:cubicBezTo>
                    <a:pt x="69" y="75"/>
                    <a:pt x="69" y="74"/>
                    <a:pt x="69" y="74"/>
                  </a:cubicBezTo>
                  <a:cubicBezTo>
                    <a:pt x="69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2" y="72"/>
                    <a:pt x="74" y="69"/>
                    <a:pt x="74" y="62"/>
                  </a:cubicBezTo>
                  <a:cubicBezTo>
                    <a:pt x="78" y="64"/>
                    <a:pt x="80" y="62"/>
                    <a:pt x="81" y="58"/>
                  </a:cubicBezTo>
                  <a:cubicBezTo>
                    <a:pt x="82" y="56"/>
                    <a:pt x="82" y="53"/>
                    <a:pt x="82" y="5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8" name="Rectangle 87"/>
          <p:cNvSpPr/>
          <p:nvPr/>
        </p:nvSpPr>
        <p:spPr>
          <a:xfrm>
            <a:off x="2466975" y="1597263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14"/>
          <p:cNvSpPr>
            <a:spLocks noEditPoints="1"/>
          </p:cNvSpPr>
          <p:nvPr/>
        </p:nvSpPr>
        <p:spPr bwMode="auto">
          <a:xfrm>
            <a:off x="2574189" y="1698446"/>
            <a:ext cx="166572" cy="160694"/>
          </a:xfrm>
          <a:custGeom>
            <a:avLst/>
            <a:gdLst>
              <a:gd name="T0" fmla="*/ 42 w 108"/>
              <a:gd name="T1" fmla="*/ 0 h 104"/>
              <a:gd name="T2" fmla="*/ 0 w 108"/>
              <a:gd name="T3" fmla="*/ 42 h 104"/>
              <a:gd name="T4" fmla="*/ 42 w 108"/>
              <a:gd name="T5" fmla="*/ 83 h 104"/>
              <a:gd name="T6" fmla="*/ 68 w 108"/>
              <a:gd name="T7" fmla="*/ 74 h 104"/>
              <a:gd name="T8" fmla="*/ 69 w 108"/>
              <a:gd name="T9" fmla="*/ 76 h 104"/>
              <a:gd name="T10" fmla="*/ 95 w 108"/>
              <a:gd name="T11" fmla="*/ 101 h 104"/>
              <a:gd name="T12" fmla="*/ 100 w 108"/>
              <a:gd name="T13" fmla="*/ 104 h 104"/>
              <a:gd name="T14" fmla="*/ 106 w 108"/>
              <a:gd name="T15" fmla="*/ 101 h 104"/>
              <a:gd name="T16" fmla="*/ 106 w 108"/>
              <a:gd name="T17" fmla="*/ 91 h 104"/>
              <a:gd name="T18" fmla="*/ 80 w 108"/>
              <a:gd name="T19" fmla="*/ 65 h 104"/>
              <a:gd name="T20" fmla="*/ 77 w 108"/>
              <a:gd name="T21" fmla="*/ 64 h 104"/>
              <a:gd name="T22" fmla="*/ 83 w 108"/>
              <a:gd name="T23" fmla="*/ 42 h 104"/>
              <a:gd name="T24" fmla="*/ 42 w 108"/>
              <a:gd name="T25" fmla="*/ 0 h 104"/>
              <a:gd name="T26" fmla="*/ 42 w 108"/>
              <a:gd name="T27" fmla="*/ 13 h 104"/>
              <a:gd name="T28" fmla="*/ 71 w 108"/>
              <a:gd name="T29" fmla="*/ 42 h 104"/>
              <a:gd name="T30" fmla="*/ 66 w 108"/>
              <a:gd name="T31" fmla="*/ 57 h 104"/>
              <a:gd name="T32" fmla="*/ 64 w 108"/>
              <a:gd name="T33" fmla="*/ 61 h 104"/>
              <a:gd name="T34" fmla="*/ 60 w 108"/>
              <a:gd name="T35" fmla="*/ 64 h 104"/>
              <a:gd name="T36" fmla="*/ 42 w 108"/>
              <a:gd name="T37" fmla="*/ 70 h 104"/>
              <a:gd name="T38" fmla="*/ 13 w 108"/>
              <a:gd name="T39" fmla="*/ 42 h 104"/>
              <a:gd name="T40" fmla="*/ 42 w 108"/>
              <a:gd name="T41" fmla="*/ 1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8" h="104">
                <a:moveTo>
                  <a:pt x="42" y="0"/>
                </a:moveTo>
                <a:cubicBezTo>
                  <a:pt x="18" y="0"/>
                  <a:pt x="0" y="19"/>
                  <a:pt x="0" y="42"/>
                </a:cubicBezTo>
                <a:cubicBezTo>
                  <a:pt x="0" y="65"/>
                  <a:pt x="18" y="83"/>
                  <a:pt x="42" y="83"/>
                </a:cubicBezTo>
                <a:cubicBezTo>
                  <a:pt x="52" y="83"/>
                  <a:pt x="61" y="80"/>
                  <a:pt x="68" y="74"/>
                </a:cubicBezTo>
                <a:cubicBezTo>
                  <a:pt x="68" y="74"/>
                  <a:pt x="69" y="75"/>
                  <a:pt x="69" y="76"/>
                </a:cubicBezTo>
                <a:cubicBezTo>
                  <a:pt x="95" y="101"/>
                  <a:pt x="95" y="101"/>
                  <a:pt x="95" y="101"/>
                </a:cubicBezTo>
                <a:cubicBezTo>
                  <a:pt x="97" y="103"/>
                  <a:pt x="99" y="104"/>
                  <a:pt x="100" y="104"/>
                </a:cubicBezTo>
                <a:cubicBezTo>
                  <a:pt x="102" y="104"/>
                  <a:pt x="104" y="103"/>
                  <a:pt x="106" y="101"/>
                </a:cubicBezTo>
                <a:cubicBezTo>
                  <a:pt x="108" y="99"/>
                  <a:pt x="108" y="94"/>
                  <a:pt x="106" y="91"/>
                </a:cubicBezTo>
                <a:cubicBezTo>
                  <a:pt x="80" y="65"/>
                  <a:pt x="80" y="65"/>
                  <a:pt x="80" y="65"/>
                </a:cubicBezTo>
                <a:cubicBezTo>
                  <a:pt x="79" y="65"/>
                  <a:pt x="78" y="64"/>
                  <a:pt x="77" y="64"/>
                </a:cubicBezTo>
                <a:cubicBezTo>
                  <a:pt x="81" y="57"/>
                  <a:pt x="83" y="50"/>
                  <a:pt x="83" y="42"/>
                </a:cubicBezTo>
                <a:cubicBezTo>
                  <a:pt x="83" y="19"/>
                  <a:pt x="65" y="0"/>
                  <a:pt x="42" y="0"/>
                </a:cubicBezTo>
                <a:close/>
                <a:moveTo>
                  <a:pt x="42" y="13"/>
                </a:moveTo>
                <a:cubicBezTo>
                  <a:pt x="58" y="13"/>
                  <a:pt x="71" y="26"/>
                  <a:pt x="71" y="42"/>
                </a:cubicBezTo>
                <a:cubicBezTo>
                  <a:pt x="71" y="47"/>
                  <a:pt x="69" y="52"/>
                  <a:pt x="66" y="57"/>
                </a:cubicBezTo>
                <a:cubicBezTo>
                  <a:pt x="64" y="61"/>
                  <a:pt x="64" y="61"/>
                  <a:pt x="64" y="61"/>
                </a:cubicBezTo>
                <a:cubicBezTo>
                  <a:pt x="60" y="64"/>
                  <a:pt x="60" y="64"/>
                  <a:pt x="60" y="64"/>
                </a:cubicBezTo>
                <a:cubicBezTo>
                  <a:pt x="55" y="68"/>
                  <a:pt x="48" y="70"/>
                  <a:pt x="42" y="70"/>
                </a:cubicBezTo>
                <a:cubicBezTo>
                  <a:pt x="26" y="70"/>
                  <a:pt x="13" y="58"/>
                  <a:pt x="13" y="42"/>
                </a:cubicBezTo>
                <a:cubicBezTo>
                  <a:pt x="13" y="26"/>
                  <a:pt x="26" y="13"/>
                  <a:pt x="42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3609664" y="1595437"/>
            <a:ext cx="1905000" cy="3667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5133664" y="1600202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3685864" y="1620837"/>
            <a:ext cx="1447800" cy="312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 need higher ranks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133664" y="1597263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14"/>
          <p:cNvSpPr>
            <a:spLocks noEditPoints="1"/>
          </p:cNvSpPr>
          <p:nvPr/>
        </p:nvSpPr>
        <p:spPr bwMode="auto">
          <a:xfrm>
            <a:off x="5240878" y="1698446"/>
            <a:ext cx="166572" cy="160694"/>
          </a:xfrm>
          <a:custGeom>
            <a:avLst/>
            <a:gdLst>
              <a:gd name="T0" fmla="*/ 42 w 108"/>
              <a:gd name="T1" fmla="*/ 0 h 104"/>
              <a:gd name="T2" fmla="*/ 0 w 108"/>
              <a:gd name="T3" fmla="*/ 42 h 104"/>
              <a:gd name="T4" fmla="*/ 42 w 108"/>
              <a:gd name="T5" fmla="*/ 83 h 104"/>
              <a:gd name="T6" fmla="*/ 68 w 108"/>
              <a:gd name="T7" fmla="*/ 74 h 104"/>
              <a:gd name="T8" fmla="*/ 69 w 108"/>
              <a:gd name="T9" fmla="*/ 76 h 104"/>
              <a:gd name="T10" fmla="*/ 95 w 108"/>
              <a:gd name="T11" fmla="*/ 101 h 104"/>
              <a:gd name="T12" fmla="*/ 100 w 108"/>
              <a:gd name="T13" fmla="*/ 104 h 104"/>
              <a:gd name="T14" fmla="*/ 106 w 108"/>
              <a:gd name="T15" fmla="*/ 101 h 104"/>
              <a:gd name="T16" fmla="*/ 106 w 108"/>
              <a:gd name="T17" fmla="*/ 91 h 104"/>
              <a:gd name="T18" fmla="*/ 80 w 108"/>
              <a:gd name="T19" fmla="*/ 65 h 104"/>
              <a:gd name="T20" fmla="*/ 77 w 108"/>
              <a:gd name="T21" fmla="*/ 64 h 104"/>
              <a:gd name="T22" fmla="*/ 83 w 108"/>
              <a:gd name="T23" fmla="*/ 42 h 104"/>
              <a:gd name="T24" fmla="*/ 42 w 108"/>
              <a:gd name="T25" fmla="*/ 0 h 104"/>
              <a:gd name="T26" fmla="*/ 42 w 108"/>
              <a:gd name="T27" fmla="*/ 13 h 104"/>
              <a:gd name="T28" fmla="*/ 71 w 108"/>
              <a:gd name="T29" fmla="*/ 42 h 104"/>
              <a:gd name="T30" fmla="*/ 66 w 108"/>
              <a:gd name="T31" fmla="*/ 57 h 104"/>
              <a:gd name="T32" fmla="*/ 64 w 108"/>
              <a:gd name="T33" fmla="*/ 61 h 104"/>
              <a:gd name="T34" fmla="*/ 60 w 108"/>
              <a:gd name="T35" fmla="*/ 64 h 104"/>
              <a:gd name="T36" fmla="*/ 42 w 108"/>
              <a:gd name="T37" fmla="*/ 70 h 104"/>
              <a:gd name="T38" fmla="*/ 13 w 108"/>
              <a:gd name="T39" fmla="*/ 42 h 104"/>
              <a:gd name="T40" fmla="*/ 42 w 108"/>
              <a:gd name="T41" fmla="*/ 1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8" h="104">
                <a:moveTo>
                  <a:pt x="42" y="0"/>
                </a:moveTo>
                <a:cubicBezTo>
                  <a:pt x="18" y="0"/>
                  <a:pt x="0" y="19"/>
                  <a:pt x="0" y="42"/>
                </a:cubicBezTo>
                <a:cubicBezTo>
                  <a:pt x="0" y="65"/>
                  <a:pt x="18" y="83"/>
                  <a:pt x="42" y="83"/>
                </a:cubicBezTo>
                <a:cubicBezTo>
                  <a:pt x="52" y="83"/>
                  <a:pt x="61" y="80"/>
                  <a:pt x="68" y="74"/>
                </a:cubicBezTo>
                <a:cubicBezTo>
                  <a:pt x="68" y="74"/>
                  <a:pt x="69" y="75"/>
                  <a:pt x="69" y="76"/>
                </a:cubicBezTo>
                <a:cubicBezTo>
                  <a:pt x="95" y="101"/>
                  <a:pt x="95" y="101"/>
                  <a:pt x="95" y="101"/>
                </a:cubicBezTo>
                <a:cubicBezTo>
                  <a:pt x="97" y="103"/>
                  <a:pt x="99" y="104"/>
                  <a:pt x="100" y="104"/>
                </a:cubicBezTo>
                <a:cubicBezTo>
                  <a:pt x="102" y="104"/>
                  <a:pt x="104" y="103"/>
                  <a:pt x="106" y="101"/>
                </a:cubicBezTo>
                <a:cubicBezTo>
                  <a:pt x="108" y="99"/>
                  <a:pt x="108" y="94"/>
                  <a:pt x="106" y="91"/>
                </a:cubicBezTo>
                <a:cubicBezTo>
                  <a:pt x="80" y="65"/>
                  <a:pt x="80" y="65"/>
                  <a:pt x="80" y="65"/>
                </a:cubicBezTo>
                <a:cubicBezTo>
                  <a:pt x="79" y="65"/>
                  <a:pt x="78" y="64"/>
                  <a:pt x="77" y="64"/>
                </a:cubicBezTo>
                <a:cubicBezTo>
                  <a:pt x="81" y="57"/>
                  <a:pt x="83" y="50"/>
                  <a:pt x="83" y="42"/>
                </a:cubicBezTo>
                <a:cubicBezTo>
                  <a:pt x="83" y="19"/>
                  <a:pt x="65" y="0"/>
                  <a:pt x="42" y="0"/>
                </a:cubicBezTo>
                <a:close/>
                <a:moveTo>
                  <a:pt x="42" y="13"/>
                </a:moveTo>
                <a:cubicBezTo>
                  <a:pt x="58" y="13"/>
                  <a:pt x="71" y="26"/>
                  <a:pt x="71" y="42"/>
                </a:cubicBezTo>
                <a:cubicBezTo>
                  <a:pt x="71" y="47"/>
                  <a:pt x="69" y="52"/>
                  <a:pt x="66" y="57"/>
                </a:cubicBezTo>
                <a:cubicBezTo>
                  <a:pt x="64" y="61"/>
                  <a:pt x="64" y="61"/>
                  <a:pt x="64" y="61"/>
                </a:cubicBezTo>
                <a:cubicBezTo>
                  <a:pt x="60" y="64"/>
                  <a:pt x="60" y="64"/>
                  <a:pt x="60" y="64"/>
                </a:cubicBezTo>
                <a:cubicBezTo>
                  <a:pt x="55" y="68"/>
                  <a:pt x="48" y="70"/>
                  <a:pt x="42" y="70"/>
                </a:cubicBezTo>
                <a:cubicBezTo>
                  <a:pt x="26" y="70"/>
                  <a:pt x="13" y="58"/>
                  <a:pt x="13" y="42"/>
                </a:cubicBezTo>
                <a:cubicBezTo>
                  <a:pt x="13" y="26"/>
                  <a:pt x="26" y="13"/>
                  <a:pt x="42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6273169" y="1595437"/>
            <a:ext cx="1905000" cy="3667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7797169" y="1600202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6349369" y="1620837"/>
            <a:ext cx="1447800" cy="312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ller Light" pitchFamily="2" charset="0"/>
              </a:rPr>
              <a:t>I want to be a winner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ller Light" pitchFamily="2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7797169" y="1597263"/>
            <a:ext cx="381000" cy="359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4"/>
          <p:cNvSpPr>
            <a:spLocks noEditPoints="1"/>
          </p:cNvSpPr>
          <p:nvPr/>
        </p:nvSpPr>
        <p:spPr bwMode="auto">
          <a:xfrm>
            <a:off x="7904383" y="1698446"/>
            <a:ext cx="166572" cy="160694"/>
          </a:xfrm>
          <a:custGeom>
            <a:avLst/>
            <a:gdLst>
              <a:gd name="T0" fmla="*/ 42 w 108"/>
              <a:gd name="T1" fmla="*/ 0 h 104"/>
              <a:gd name="T2" fmla="*/ 0 w 108"/>
              <a:gd name="T3" fmla="*/ 42 h 104"/>
              <a:gd name="T4" fmla="*/ 42 w 108"/>
              <a:gd name="T5" fmla="*/ 83 h 104"/>
              <a:gd name="T6" fmla="*/ 68 w 108"/>
              <a:gd name="T7" fmla="*/ 74 h 104"/>
              <a:gd name="T8" fmla="*/ 69 w 108"/>
              <a:gd name="T9" fmla="*/ 76 h 104"/>
              <a:gd name="T10" fmla="*/ 95 w 108"/>
              <a:gd name="T11" fmla="*/ 101 h 104"/>
              <a:gd name="T12" fmla="*/ 100 w 108"/>
              <a:gd name="T13" fmla="*/ 104 h 104"/>
              <a:gd name="T14" fmla="*/ 106 w 108"/>
              <a:gd name="T15" fmla="*/ 101 h 104"/>
              <a:gd name="T16" fmla="*/ 106 w 108"/>
              <a:gd name="T17" fmla="*/ 91 h 104"/>
              <a:gd name="T18" fmla="*/ 80 w 108"/>
              <a:gd name="T19" fmla="*/ 65 h 104"/>
              <a:gd name="T20" fmla="*/ 77 w 108"/>
              <a:gd name="T21" fmla="*/ 64 h 104"/>
              <a:gd name="T22" fmla="*/ 83 w 108"/>
              <a:gd name="T23" fmla="*/ 42 h 104"/>
              <a:gd name="T24" fmla="*/ 42 w 108"/>
              <a:gd name="T25" fmla="*/ 0 h 104"/>
              <a:gd name="T26" fmla="*/ 42 w 108"/>
              <a:gd name="T27" fmla="*/ 13 h 104"/>
              <a:gd name="T28" fmla="*/ 71 w 108"/>
              <a:gd name="T29" fmla="*/ 42 h 104"/>
              <a:gd name="T30" fmla="*/ 66 w 108"/>
              <a:gd name="T31" fmla="*/ 57 h 104"/>
              <a:gd name="T32" fmla="*/ 64 w 108"/>
              <a:gd name="T33" fmla="*/ 61 h 104"/>
              <a:gd name="T34" fmla="*/ 60 w 108"/>
              <a:gd name="T35" fmla="*/ 64 h 104"/>
              <a:gd name="T36" fmla="*/ 42 w 108"/>
              <a:gd name="T37" fmla="*/ 70 h 104"/>
              <a:gd name="T38" fmla="*/ 13 w 108"/>
              <a:gd name="T39" fmla="*/ 42 h 104"/>
              <a:gd name="T40" fmla="*/ 42 w 108"/>
              <a:gd name="T41" fmla="*/ 1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8" h="104">
                <a:moveTo>
                  <a:pt x="42" y="0"/>
                </a:moveTo>
                <a:cubicBezTo>
                  <a:pt x="18" y="0"/>
                  <a:pt x="0" y="19"/>
                  <a:pt x="0" y="42"/>
                </a:cubicBezTo>
                <a:cubicBezTo>
                  <a:pt x="0" y="65"/>
                  <a:pt x="18" y="83"/>
                  <a:pt x="42" y="83"/>
                </a:cubicBezTo>
                <a:cubicBezTo>
                  <a:pt x="52" y="83"/>
                  <a:pt x="61" y="80"/>
                  <a:pt x="68" y="74"/>
                </a:cubicBezTo>
                <a:cubicBezTo>
                  <a:pt x="68" y="74"/>
                  <a:pt x="69" y="75"/>
                  <a:pt x="69" y="76"/>
                </a:cubicBezTo>
                <a:cubicBezTo>
                  <a:pt x="95" y="101"/>
                  <a:pt x="95" y="101"/>
                  <a:pt x="95" y="101"/>
                </a:cubicBezTo>
                <a:cubicBezTo>
                  <a:pt x="97" y="103"/>
                  <a:pt x="99" y="104"/>
                  <a:pt x="100" y="104"/>
                </a:cubicBezTo>
                <a:cubicBezTo>
                  <a:pt x="102" y="104"/>
                  <a:pt x="104" y="103"/>
                  <a:pt x="106" y="101"/>
                </a:cubicBezTo>
                <a:cubicBezTo>
                  <a:pt x="108" y="99"/>
                  <a:pt x="108" y="94"/>
                  <a:pt x="106" y="91"/>
                </a:cubicBezTo>
                <a:cubicBezTo>
                  <a:pt x="80" y="65"/>
                  <a:pt x="80" y="65"/>
                  <a:pt x="80" y="65"/>
                </a:cubicBezTo>
                <a:cubicBezTo>
                  <a:pt x="79" y="65"/>
                  <a:pt x="78" y="64"/>
                  <a:pt x="77" y="64"/>
                </a:cubicBezTo>
                <a:cubicBezTo>
                  <a:pt x="81" y="57"/>
                  <a:pt x="83" y="50"/>
                  <a:pt x="83" y="42"/>
                </a:cubicBezTo>
                <a:cubicBezTo>
                  <a:pt x="83" y="19"/>
                  <a:pt x="65" y="0"/>
                  <a:pt x="42" y="0"/>
                </a:cubicBezTo>
                <a:close/>
                <a:moveTo>
                  <a:pt x="42" y="13"/>
                </a:moveTo>
                <a:cubicBezTo>
                  <a:pt x="58" y="13"/>
                  <a:pt x="71" y="26"/>
                  <a:pt x="71" y="42"/>
                </a:cubicBezTo>
                <a:cubicBezTo>
                  <a:pt x="71" y="47"/>
                  <a:pt x="69" y="52"/>
                  <a:pt x="66" y="57"/>
                </a:cubicBezTo>
                <a:cubicBezTo>
                  <a:pt x="64" y="61"/>
                  <a:pt x="64" y="61"/>
                  <a:pt x="64" y="61"/>
                </a:cubicBezTo>
                <a:cubicBezTo>
                  <a:pt x="60" y="64"/>
                  <a:pt x="60" y="64"/>
                  <a:pt x="60" y="64"/>
                </a:cubicBezTo>
                <a:cubicBezTo>
                  <a:pt x="55" y="68"/>
                  <a:pt x="48" y="70"/>
                  <a:pt x="42" y="70"/>
                </a:cubicBezTo>
                <a:cubicBezTo>
                  <a:pt x="26" y="70"/>
                  <a:pt x="13" y="58"/>
                  <a:pt x="13" y="42"/>
                </a:cubicBezTo>
                <a:cubicBezTo>
                  <a:pt x="13" y="26"/>
                  <a:pt x="26" y="13"/>
                  <a:pt x="42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6646545" y="2492276"/>
            <a:ext cx="1165860" cy="1165860"/>
            <a:chOff x="6646545" y="2492276"/>
            <a:chExt cx="1165860" cy="1165860"/>
          </a:xfrm>
        </p:grpSpPr>
        <p:sp>
          <p:nvSpPr>
            <p:cNvPr id="74" name="Oval 73"/>
            <p:cNvSpPr/>
            <p:nvPr/>
          </p:nvSpPr>
          <p:spPr>
            <a:xfrm>
              <a:off x="6646545" y="2492276"/>
              <a:ext cx="1165860" cy="11658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2880" rtlCol="0" anchor="b"/>
            <a:lstStyle/>
            <a:p>
              <a:pPr algn="ctr"/>
              <a:r>
                <a:rPr lang="en-US" sz="800" dirty="0" smtClean="0">
                  <a:solidFill>
                    <a:schemeClr val="bg1">
                      <a:lumMod val="50000"/>
                    </a:schemeClr>
                  </a:solidFill>
                  <a:latin typeface="Lato" pitchFamily="34" charset="0"/>
                </a:rPr>
                <a:t>I AM WINNER</a:t>
              </a:r>
              <a:endParaRPr lang="en-US" sz="800" dirty="0">
                <a:solidFill>
                  <a:schemeClr val="bg1">
                    <a:lumMod val="50000"/>
                  </a:schemeClr>
                </a:solidFill>
                <a:latin typeface="Lato" pitchFamily="34" charset="0"/>
              </a:endParaRPr>
            </a:p>
          </p:txBody>
        </p:sp>
        <p:sp>
          <p:nvSpPr>
            <p:cNvPr id="103" name="Freeform 12"/>
            <p:cNvSpPr>
              <a:spLocks noEditPoints="1"/>
            </p:cNvSpPr>
            <p:nvPr/>
          </p:nvSpPr>
          <p:spPr bwMode="auto">
            <a:xfrm>
              <a:off x="7029457" y="2708944"/>
              <a:ext cx="392424" cy="380094"/>
            </a:xfrm>
            <a:custGeom>
              <a:avLst/>
              <a:gdLst>
                <a:gd name="T0" fmla="*/ 2713 w 3650"/>
                <a:gd name="T1" fmla="*/ 424 h 3536"/>
                <a:gd name="T2" fmla="*/ 1825 w 3650"/>
                <a:gd name="T3" fmla="*/ 424 h 3536"/>
                <a:gd name="T4" fmla="*/ 937 w 3650"/>
                <a:gd name="T5" fmla="*/ 424 h 3536"/>
                <a:gd name="T6" fmla="*/ 117 w 3650"/>
                <a:gd name="T7" fmla="*/ 793 h 3536"/>
                <a:gd name="T8" fmla="*/ 1208 w 3650"/>
                <a:gd name="T9" fmla="*/ 2081 h 3536"/>
                <a:gd name="T10" fmla="*/ 1682 w 3650"/>
                <a:gd name="T11" fmla="*/ 2392 h 3536"/>
                <a:gd name="T12" fmla="*/ 1568 w 3650"/>
                <a:gd name="T13" fmla="*/ 3155 h 3536"/>
                <a:gd name="T14" fmla="*/ 1110 w 3650"/>
                <a:gd name="T15" fmla="*/ 3477 h 3536"/>
                <a:gd name="T16" fmla="*/ 1110 w 3650"/>
                <a:gd name="T17" fmla="*/ 3536 h 3536"/>
                <a:gd name="T18" fmla="*/ 1825 w 3650"/>
                <a:gd name="T19" fmla="*/ 3536 h 3536"/>
                <a:gd name="T20" fmla="*/ 2538 w 3650"/>
                <a:gd name="T21" fmla="*/ 3536 h 3536"/>
                <a:gd name="T22" fmla="*/ 2538 w 3650"/>
                <a:gd name="T23" fmla="*/ 3477 h 3536"/>
                <a:gd name="T24" fmla="*/ 2081 w 3650"/>
                <a:gd name="T25" fmla="*/ 3155 h 3536"/>
                <a:gd name="T26" fmla="*/ 1967 w 3650"/>
                <a:gd name="T27" fmla="*/ 2392 h 3536"/>
                <a:gd name="T28" fmla="*/ 2442 w 3650"/>
                <a:gd name="T29" fmla="*/ 2082 h 3536"/>
                <a:gd name="T30" fmla="*/ 3533 w 3650"/>
                <a:gd name="T31" fmla="*/ 793 h 3536"/>
                <a:gd name="T32" fmla="*/ 2713 w 3650"/>
                <a:gd name="T33" fmla="*/ 424 h 3536"/>
                <a:gd name="T34" fmla="*/ 370 w 3650"/>
                <a:gd name="T35" fmla="*/ 450 h 3536"/>
                <a:gd name="T36" fmla="*/ 982 w 3650"/>
                <a:gd name="T37" fmla="*/ 773 h 3536"/>
                <a:gd name="T38" fmla="*/ 1133 w 3650"/>
                <a:gd name="T39" fmla="*/ 1836 h 3536"/>
                <a:gd name="T40" fmla="*/ 1155 w 3650"/>
                <a:gd name="T41" fmla="*/ 1965 h 3536"/>
                <a:gd name="T42" fmla="*/ 370 w 3650"/>
                <a:gd name="T43" fmla="*/ 450 h 3536"/>
                <a:gd name="T44" fmla="*/ 2496 w 3650"/>
                <a:gd name="T45" fmla="*/ 1965 h 3536"/>
                <a:gd name="T46" fmla="*/ 2517 w 3650"/>
                <a:gd name="T47" fmla="*/ 1836 h 3536"/>
                <a:gd name="T48" fmla="*/ 2668 w 3650"/>
                <a:gd name="T49" fmla="*/ 773 h 3536"/>
                <a:gd name="T50" fmla="*/ 3281 w 3650"/>
                <a:gd name="T51" fmla="*/ 450 h 3536"/>
                <a:gd name="T52" fmla="*/ 2496 w 3650"/>
                <a:gd name="T53" fmla="*/ 1965 h 3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50" h="3536">
                  <a:moveTo>
                    <a:pt x="2713" y="424"/>
                  </a:moveTo>
                  <a:cubicBezTo>
                    <a:pt x="1825" y="424"/>
                    <a:pt x="1825" y="424"/>
                    <a:pt x="1825" y="424"/>
                  </a:cubicBezTo>
                  <a:cubicBezTo>
                    <a:pt x="937" y="424"/>
                    <a:pt x="937" y="424"/>
                    <a:pt x="937" y="424"/>
                  </a:cubicBezTo>
                  <a:cubicBezTo>
                    <a:pt x="601" y="0"/>
                    <a:pt x="0" y="201"/>
                    <a:pt x="117" y="793"/>
                  </a:cubicBezTo>
                  <a:cubicBezTo>
                    <a:pt x="258" y="1353"/>
                    <a:pt x="740" y="1771"/>
                    <a:pt x="1208" y="2081"/>
                  </a:cubicBezTo>
                  <a:cubicBezTo>
                    <a:pt x="1305" y="2239"/>
                    <a:pt x="1485" y="2352"/>
                    <a:pt x="1682" y="2392"/>
                  </a:cubicBezTo>
                  <a:cubicBezTo>
                    <a:pt x="1684" y="2471"/>
                    <a:pt x="1691" y="2947"/>
                    <a:pt x="1568" y="3155"/>
                  </a:cubicBezTo>
                  <a:cubicBezTo>
                    <a:pt x="1471" y="3305"/>
                    <a:pt x="1110" y="3477"/>
                    <a:pt x="1110" y="3477"/>
                  </a:cubicBezTo>
                  <a:cubicBezTo>
                    <a:pt x="1110" y="3536"/>
                    <a:pt x="1110" y="3536"/>
                    <a:pt x="1110" y="3536"/>
                  </a:cubicBezTo>
                  <a:cubicBezTo>
                    <a:pt x="1825" y="3536"/>
                    <a:pt x="1825" y="3536"/>
                    <a:pt x="1825" y="3536"/>
                  </a:cubicBezTo>
                  <a:cubicBezTo>
                    <a:pt x="2538" y="3536"/>
                    <a:pt x="2538" y="3536"/>
                    <a:pt x="2538" y="3536"/>
                  </a:cubicBezTo>
                  <a:cubicBezTo>
                    <a:pt x="2538" y="3477"/>
                    <a:pt x="2538" y="3477"/>
                    <a:pt x="2538" y="3477"/>
                  </a:cubicBezTo>
                  <a:cubicBezTo>
                    <a:pt x="2538" y="3477"/>
                    <a:pt x="2178" y="3306"/>
                    <a:pt x="2081" y="3155"/>
                  </a:cubicBezTo>
                  <a:cubicBezTo>
                    <a:pt x="1958" y="2947"/>
                    <a:pt x="1966" y="2472"/>
                    <a:pt x="1967" y="2392"/>
                  </a:cubicBezTo>
                  <a:cubicBezTo>
                    <a:pt x="2164" y="2352"/>
                    <a:pt x="2345" y="2240"/>
                    <a:pt x="2442" y="2082"/>
                  </a:cubicBezTo>
                  <a:cubicBezTo>
                    <a:pt x="2910" y="1771"/>
                    <a:pt x="3392" y="1353"/>
                    <a:pt x="3533" y="793"/>
                  </a:cubicBezTo>
                  <a:cubicBezTo>
                    <a:pt x="3650" y="201"/>
                    <a:pt x="3049" y="0"/>
                    <a:pt x="2713" y="424"/>
                  </a:cubicBezTo>
                  <a:close/>
                  <a:moveTo>
                    <a:pt x="370" y="450"/>
                  </a:moveTo>
                  <a:cubicBezTo>
                    <a:pt x="648" y="289"/>
                    <a:pt x="889" y="614"/>
                    <a:pt x="982" y="773"/>
                  </a:cubicBezTo>
                  <a:cubicBezTo>
                    <a:pt x="1045" y="1064"/>
                    <a:pt x="1123" y="1487"/>
                    <a:pt x="1133" y="1836"/>
                  </a:cubicBezTo>
                  <a:cubicBezTo>
                    <a:pt x="1135" y="1881"/>
                    <a:pt x="1142" y="1924"/>
                    <a:pt x="1155" y="1965"/>
                  </a:cubicBezTo>
                  <a:cubicBezTo>
                    <a:pt x="239" y="1355"/>
                    <a:pt x="129" y="589"/>
                    <a:pt x="370" y="450"/>
                  </a:cubicBezTo>
                  <a:close/>
                  <a:moveTo>
                    <a:pt x="2496" y="1965"/>
                  </a:moveTo>
                  <a:cubicBezTo>
                    <a:pt x="2508" y="1924"/>
                    <a:pt x="2516" y="1881"/>
                    <a:pt x="2517" y="1836"/>
                  </a:cubicBezTo>
                  <a:cubicBezTo>
                    <a:pt x="2527" y="1487"/>
                    <a:pt x="2605" y="1064"/>
                    <a:pt x="2668" y="773"/>
                  </a:cubicBezTo>
                  <a:cubicBezTo>
                    <a:pt x="2761" y="614"/>
                    <a:pt x="3002" y="289"/>
                    <a:pt x="3281" y="450"/>
                  </a:cubicBezTo>
                  <a:cubicBezTo>
                    <a:pt x="3522" y="589"/>
                    <a:pt x="3412" y="1355"/>
                    <a:pt x="2496" y="196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332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1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1"/>
                            </p:stCondLst>
                            <p:childTnLst>
                              <p:par>
                                <p:cTn id="3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1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1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1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1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801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302"/>
                            </p:stCondLst>
                            <p:childTnLst>
                              <p:par>
                                <p:cTn id="6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802"/>
                            </p:stCondLst>
                            <p:childTnLst>
                              <p:par>
                                <p:cTn id="7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302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802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302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602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102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603"/>
                            </p:stCondLst>
                            <p:childTnLst>
                              <p:par>
                                <p:cTn id="1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103"/>
                            </p:stCondLst>
                            <p:childTnLst>
                              <p:par>
                                <p:cTn id="12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603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103"/>
                            </p:stCondLst>
                            <p:childTnLst>
                              <p:par>
                                <p:cTn id="1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603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" grpId="0"/>
      <p:bldP spid="3" grpId="0"/>
      <p:bldP spid="26" grpId="0"/>
      <p:bldP spid="65" grpId="0"/>
      <p:bldP spid="69" grpId="0"/>
      <p:bldP spid="70" grpId="0"/>
      <p:bldP spid="72" grpId="0"/>
      <p:bldP spid="73" grpId="0"/>
      <p:bldP spid="75" grpId="0"/>
      <p:bldP spid="88" grpId="0" animBg="1"/>
      <p:bldP spid="88" grpId="1" animBg="1"/>
      <p:bldP spid="88" grpId="2" animBg="1"/>
      <p:bldP spid="30" grpId="0" animBg="1"/>
      <p:bldP spid="93" grpId="0" animBg="1"/>
      <p:bldP spid="94" grpId="0" animBg="1"/>
      <p:bldP spid="95" grpId="0"/>
      <p:bldP spid="96" grpId="0" animBg="1"/>
      <p:bldP spid="96" grpId="1" animBg="1"/>
      <p:bldP spid="96" grpId="2" animBg="1"/>
      <p:bldP spid="97" grpId="0" animBg="1"/>
      <p:bldP spid="98" grpId="0" animBg="1"/>
      <p:bldP spid="99" grpId="0" animBg="1"/>
      <p:bldP spid="100" grpId="0"/>
      <p:bldP spid="101" grpId="0" animBg="1"/>
      <p:bldP spid="101" grpId="1" animBg="1"/>
      <p:bldP spid="101" grpId="2" animBg="1"/>
      <p:bldP spid="1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5" name="Group 2074"/>
          <p:cNvGrpSpPr/>
          <p:nvPr/>
        </p:nvGrpSpPr>
        <p:grpSpPr>
          <a:xfrm>
            <a:off x="1524000" y="1816895"/>
            <a:ext cx="5638800" cy="2126455"/>
            <a:chOff x="1524000" y="1962150"/>
            <a:chExt cx="5638800" cy="2126455"/>
          </a:xfrm>
        </p:grpSpPr>
        <p:cxnSp>
          <p:nvCxnSpPr>
            <p:cNvPr id="2048" name="Straight Connector 2047"/>
            <p:cNvCxnSpPr/>
            <p:nvPr/>
          </p:nvCxnSpPr>
          <p:spPr>
            <a:xfrm flipH="1">
              <a:off x="1752600" y="2911897"/>
              <a:ext cx="2819400" cy="87905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 flipV="1">
              <a:off x="2057400" y="2751880"/>
              <a:ext cx="2539909" cy="16001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2932672" y="2911897"/>
              <a:ext cx="1639329" cy="110765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 flipV="1">
              <a:off x="1524000" y="2077247"/>
              <a:ext cx="3041411" cy="834651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1524000" y="2911897"/>
              <a:ext cx="3073310" cy="26754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 flipV="1">
              <a:off x="4597310" y="2928515"/>
              <a:ext cx="2032090" cy="2423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4597310" y="1962150"/>
              <a:ext cx="1803490" cy="94974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 flipV="1">
              <a:off x="4597310" y="2928517"/>
              <a:ext cx="2565490" cy="697916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3162300" y="2107405"/>
              <a:ext cx="1403112" cy="80449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4565412" y="2339603"/>
              <a:ext cx="2597388" cy="572294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 flipV="1">
              <a:off x="4572001" y="2928515"/>
              <a:ext cx="1516682" cy="109103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 flipV="1">
              <a:off x="4565413" y="2928517"/>
              <a:ext cx="764929" cy="116008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914400" y="376595"/>
            <a:ext cx="73152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Lato" pitchFamily="34" charset="0"/>
              </a:rPr>
              <a:t>WHAT THE RESULT</a:t>
            </a:r>
            <a:endParaRPr lang="en-US" sz="2400" b="1" dirty="0">
              <a:solidFill>
                <a:srgbClr val="0070C0"/>
              </a:solidFill>
              <a:latin typeface="Lat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79361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ller" pitchFamily="2" charset="0"/>
              </a:rPr>
              <a:t>Lorem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ipsum</a:t>
            </a:r>
            <a:r>
              <a:rPr lang="en-US" sz="1200" dirty="0" smtClean="0">
                <a:latin typeface="Aller" pitchFamily="2" charset="0"/>
              </a:rPr>
              <a:t> dolor sit </a:t>
            </a:r>
            <a:r>
              <a:rPr lang="en-US" sz="1200" dirty="0" err="1" smtClean="0">
                <a:latin typeface="Aller" pitchFamily="2" charset="0"/>
              </a:rPr>
              <a:t>amet</a:t>
            </a:r>
            <a:r>
              <a:rPr lang="en-US" sz="1200" dirty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kolor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suum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memet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dan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ata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si</a:t>
            </a:r>
            <a:r>
              <a:rPr lang="en-US" sz="1200" dirty="0" smtClean="0">
                <a:latin typeface="Aller" pitchFamily="2" charset="0"/>
              </a:rPr>
              <a:t> </a:t>
            </a:r>
            <a:r>
              <a:rPr lang="en-US" sz="1200" dirty="0" err="1" smtClean="0">
                <a:latin typeface="Aller" pitchFamily="2" charset="0"/>
              </a:rPr>
              <a:t>maun</a:t>
            </a:r>
            <a:endParaRPr lang="en-US" sz="1200" dirty="0">
              <a:latin typeface="Aller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3400" y="4781549"/>
            <a:ext cx="457200" cy="3714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latin typeface="Lato" pitchFamily="34" charset="0"/>
              </a:rPr>
              <a:t>09</a:t>
            </a:r>
            <a:endParaRPr lang="en-US" sz="1100" dirty="0">
              <a:latin typeface="Lato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3429000" y="1588295"/>
            <a:ext cx="2286000" cy="2286000"/>
          </a:xfrm>
          <a:prstGeom prst="ellipse">
            <a:avLst/>
          </a:prstGeom>
          <a:solidFill>
            <a:schemeClr val="bg1"/>
          </a:solidFill>
          <a:ln w="9525" cmpd="thinThick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2880" rtlCol="0" anchor="b"/>
          <a:lstStyle/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YOUR PRODUCTS</a:t>
            </a:r>
          </a:p>
          <a:p>
            <a:pPr algn="ctr"/>
            <a:r>
              <a:rPr lang="en-US" sz="1000" dirty="0" smtClean="0">
                <a:solidFill>
                  <a:srgbClr val="0070C0"/>
                </a:solidFill>
                <a:latin typeface="Lato" pitchFamily="34" charset="0"/>
              </a:rPr>
              <a:t>WILL BECOME</a:t>
            </a:r>
          </a:p>
          <a:p>
            <a:pPr algn="ctr"/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Lato" pitchFamily="34" charset="0"/>
              </a:rPr>
              <a:t>POPULAR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Lato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085361" y="2050333"/>
            <a:ext cx="973278" cy="716309"/>
            <a:chOff x="3275013" y="2049463"/>
            <a:chExt cx="1641475" cy="1208088"/>
          </a:xfrm>
          <a:solidFill>
            <a:srgbClr val="0070C0"/>
          </a:solidFill>
        </p:grpSpPr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3911600" y="2717801"/>
              <a:ext cx="1004888" cy="539750"/>
            </a:xfrm>
            <a:custGeom>
              <a:avLst/>
              <a:gdLst>
                <a:gd name="T0" fmla="*/ 0 w 93"/>
                <a:gd name="T1" fmla="*/ 50 h 50"/>
                <a:gd name="T2" fmla="*/ 50 w 93"/>
                <a:gd name="T3" fmla="*/ 0 h 50"/>
                <a:gd name="T4" fmla="*/ 93 w 93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50">
                  <a:moveTo>
                    <a:pt x="0" y="50"/>
                  </a:moveTo>
                  <a:cubicBezTo>
                    <a:pt x="0" y="22"/>
                    <a:pt x="23" y="0"/>
                    <a:pt x="50" y="0"/>
                  </a:cubicBezTo>
                  <a:cubicBezTo>
                    <a:pt x="78" y="0"/>
                    <a:pt x="93" y="22"/>
                    <a:pt x="93" y="50"/>
                  </a:cubicBezTo>
                </a:path>
              </a:pathLst>
            </a:cu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24"/>
            <p:cNvSpPr>
              <a:spLocks noChangeArrowheads="1"/>
            </p:cNvSpPr>
            <p:nvPr/>
          </p:nvSpPr>
          <p:spPr bwMode="auto">
            <a:xfrm>
              <a:off x="4246563" y="2222501"/>
              <a:ext cx="400050" cy="398463"/>
            </a:xfrm>
            <a:prstGeom prst="ellipse">
              <a:avLst/>
            </a:prstGeom>
            <a:grpFill/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5"/>
            <p:cNvSpPr>
              <a:spLocks/>
            </p:cNvSpPr>
            <p:nvPr/>
          </p:nvSpPr>
          <p:spPr bwMode="auto">
            <a:xfrm>
              <a:off x="3275013" y="2600326"/>
              <a:ext cx="1155700" cy="657225"/>
            </a:xfrm>
            <a:custGeom>
              <a:avLst/>
              <a:gdLst>
                <a:gd name="T0" fmla="*/ 0 w 107"/>
                <a:gd name="T1" fmla="*/ 61 h 61"/>
                <a:gd name="T2" fmla="*/ 53 w 107"/>
                <a:gd name="T3" fmla="*/ 0 h 61"/>
                <a:gd name="T4" fmla="*/ 107 w 107"/>
                <a:gd name="T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1">
                  <a:moveTo>
                    <a:pt x="0" y="61"/>
                  </a:moveTo>
                  <a:cubicBezTo>
                    <a:pt x="0" y="27"/>
                    <a:pt x="20" y="0"/>
                    <a:pt x="53" y="0"/>
                  </a:cubicBezTo>
                  <a:cubicBezTo>
                    <a:pt x="87" y="0"/>
                    <a:pt x="107" y="27"/>
                    <a:pt x="107" y="61"/>
                  </a:cubicBezTo>
                </a:path>
              </a:pathLst>
            </a:custGeom>
            <a:grp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26"/>
            <p:cNvSpPr>
              <a:spLocks noChangeArrowheads="1"/>
            </p:cNvSpPr>
            <p:nvPr/>
          </p:nvSpPr>
          <p:spPr bwMode="auto">
            <a:xfrm>
              <a:off x="3589338" y="2049463"/>
              <a:ext cx="495300" cy="485775"/>
            </a:xfrm>
            <a:prstGeom prst="ellipse">
              <a:avLst/>
            </a:prstGeom>
            <a:grpFill/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376989" y="1504950"/>
            <a:ext cx="457200" cy="457200"/>
            <a:chOff x="6376989" y="1504950"/>
            <a:chExt cx="457200" cy="457200"/>
          </a:xfrm>
        </p:grpSpPr>
        <p:sp>
          <p:nvSpPr>
            <p:cNvPr id="2076" name="Oval 2075"/>
            <p:cNvSpPr/>
            <p:nvPr/>
          </p:nvSpPr>
          <p:spPr>
            <a:xfrm>
              <a:off x="6376989" y="1504950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31"/>
            <p:cNvSpPr>
              <a:spLocks/>
            </p:cNvSpPr>
            <p:nvPr/>
          </p:nvSpPr>
          <p:spPr bwMode="auto">
            <a:xfrm>
              <a:off x="6487178" y="1638853"/>
              <a:ext cx="236822" cy="192100"/>
            </a:xfrm>
            <a:custGeom>
              <a:avLst/>
              <a:gdLst>
                <a:gd name="T0" fmla="*/ 197 w 197"/>
                <a:gd name="T1" fmla="*/ 19 h 160"/>
                <a:gd name="T2" fmla="*/ 174 w 197"/>
                <a:gd name="T3" fmla="*/ 26 h 160"/>
                <a:gd name="T4" fmla="*/ 192 w 197"/>
                <a:gd name="T5" fmla="*/ 3 h 160"/>
                <a:gd name="T6" fmla="*/ 166 w 197"/>
                <a:gd name="T7" fmla="*/ 13 h 160"/>
                <a:gd name="T8" fmla="*/ 137 w 197"/>
                <a:gd name="T9" fmla="*/ 0 h 160"/>
                <a:gd name="T10" fmla="*/ 96 w 197"/>
                <a:gd name="T11" fmla="*/ 41 h 160"/>
                <a:gd name="T12" fmla="*/ 97 w 197"/>
                <a:gd name="T13" fmla="*/ 50 h 160"/>
                <a:gd name="T14" fmla="*/ 14 w 197"/>
                <a:gd name="T15" fmla="*/ 8 h 160"/>
                <a:gd name="T16" fmla="*/ 8 w 197"/>
                <a:gd name="T17" fmla="*/ 28 h 160"/>
                <a:gd name="T18" fmla="*/ 26 w 197"/>
                <a:gd name="T19" fmla="*/ 62 h 160"/>
                <a:gd name="T20" fmla="*/ 8 w 197"/>
                <a:gd name="T21" fmla="*/ 57 h 160"/>
                <a:gd name="T22" fmla="*/ 8 w 197"/>
                <a:gd name="T23" fmla="*/ 57 h 160"/>
                <a:gd name="T24" fmla="*/ 41 w 197"/>
                <a:gd name="T25" fmla="*/ 97 h 160"/>
                <a:gd name="T26" fmla="*/ 30 w 197"/>
                <a:gd name="T27" fmla="*/ 98 h 160"/>
                <a:gd name="T28" fmla="*/ 22 w 197"/>
                <a:gd name="T29" fmla="*/ 97 h 160"/>
                <a:gd name="T30" fmla="*/ 60 w 197"/>
                <a:gd name="T31" fmla="*/ 125 h 160"/>
                <a:gd name="T32" fmla="*/ 10 w 197"/>
                <a:gd name="T33" fmla="*/ 143 h 160"/>
                <a:gd name="T34" fmla="*/ 0 w 197"/>
                <a:gd name="T35" fmla="*/ 142 h 160"/>
                <a:gd name="T36" fmla="*/ 62 w 197"/>
                <a:gd name="T37" fmla="*/ 160 h 160"/>
                <a:gd name="T38" fmla="*/ 177 w 197"/>
                <a:gd name="T39" fmla="*/ 45 h 160"/>
                <a:gd name="T40" fmla="*/ 177 w 197"/>
                <a:gd name="T41" fmla="*/ 40 h 160"/>
                <a:gd name="T42" fmla="*/ 197 w 197"/>
                <a:gd name="T43" fmla="*/ 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7" h="160">
                  <a:moveTo>
                    <a:pt x="197" y="19"/>
                  </a:moveTo>
                  <a:cubicBezTo>
                    <a:pt x="190" y="22"/>
                    <a:pt x="182" y="25"/>
                    <a:pt x="174" y="26"/>
                  </a:cubicBezTo>
                  <a:cubicBezTo>
                    <a:pt x="182" y="21"/>
                    <a:pt x="189" y="13"/>
                    <a:pt x="192" y="3"/>
                  </a:cubicBezTo>
                  <a:cubicBezTo>
                    <a:pt x="184" y="8"/>
                    <a:pt x="175" y="11"/>
                    <a:pt x="166" y="13"/>
                  </a:cubicBezTo>
                  <a:cubicBezTo>
                    <a:pt x="159" y="5"/>
                    <a:pt x="148" y="0"/>
                    <a:pt x="137" y="0"/>
                  </a:cubicBezTo>
                  <a:cubicBezTo>
                    <a:pt x="114" y="0"/>
                    <a:pt x="96" y="18"/>
                    <a:pt x="96" y="41"/>
                  </a:cubicBezTo>
                  <a:cubicBezTo>
                    <a:pt x="96" y="44"/>
                    <a:pt x="97" y="47"/>
                    <a:pt x="97" y="50"/>
                  </a:cubicBezTo>
                  <a:cubicBezTo>
                    <a:pt x="64" y="48"/>
                    <a:pt x="34" y="32"/>
                    <a:pt x="14" y="8"/>
                  </a:cubicBezTo>
                  <a:cubicBezTo>
                    <a:pt x="10" y="14"/>
                    <a:pt x="8" y="21"/>
                    <a:pt x="8" y="28"/>
                  </a:cubicBezTo>
                  <a:cubicBezTo>
                    <a:pt x="8" y="42"/>
                    <a:pt x="16" y="54"/>
                    <a:pt x="26" y="62"/>
                  </a:cubicBezTo>
                  <a:cubicBezTo>
                    <a:pt x="20" y="61"/>
                    <a:pt x="14" y="60"/>
                    <a:pt x="8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77"/>
                    <a:pt x="22" y="93"/>
                    <a:pt x="41" y="97"/>
                  </a:cubicBezTo>
                  <a:cubicBezTo>
                    <a:pt x="37" y="98"/>
                    <a:pt x="34" y="98"/>
                    <a:pt x="30" y="98"/>
                  </a:cubicBezTo>
                  <a:cubicBezTo>
                    <a:pt x="27" y="98"/>
                    <a:pt x="25" y="98"/>
                    <a:pt x="22" y="97"/>
                  </a:cubicBezTo>
                  <a:cubicBezTo>
                    <a:pt x="27" y="113"/>
                    <a:pt x="42" y="125"/>
                    <a:pt x="60" y="125"/>
                  </a:cubicBezTo>
                  <a:cubicBezTo>
                    <a:pt x="46" y="136"/>
                    <a:pt x="29" y="143"/>
                    <a:pt x="10" y="143"/>
                  </a:cubicBezTo>
                  <a:cubicBezTo>
                    <a:pt x="7" y="143"/>
                    <a:pt x="3" y="143"/>
                    <a:pt x="0" y="142"/>
                  </a:cubicBezTo>
                  <a:cubicBezTo>
                    <a:pt x="18" y="154"/>
                    <a:pt x="39" y="160"/>
                    <a:pt x="62" y="160"/>
                  </a:cubicBezTo>
                  <a:cubicBezTo>
                    <a:pt x="137" y="160"/>
                    <a:pt x="177" y="99"/>
                    <a:pt x="177" y="45"/>
                  </a:cubicBezTo>
                  <a:cubicBezTo>
                    <a:pt x="177" y="44"/>
                    <a:pt x="177" y="42"/>
                    <a:pt x="177" y="40"/>
                  </a:cubicBezTo>
                  <a:cubicBezTo>
                    <a:pt x="185" y="34"/>
                    <a:pt x="192" y="27"/>
                    <a:pt x="197" y="1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7162800" y="1931992"/>
            <a:ext cx="457200" cy="457200"/>
            <a:chOff x="7162800" y="1931992"/>
            <a:chExt cx="457200" cy="457200"/>
          </a:xfrm>
        </p:grpSpPr>
        <p:sp>
          <p:nvSpPr>
            <p:cNvPr id="104" name="Oval 103"/>
            <p:cNvSpPr/>
            <p:nvPr/>
          </p:nvSpPr>
          <p:spPr>
            <a:xfrm>
              <a:off x="7162800" y="1931992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36"/>
            <p:cNvSpPr>
              <a:spLocks noEditPoints="1"/>
            </p:cNvSpPr>
            <p:nvPr/>
          </p:nvSpPr>
          <p:spPr bwMode="auto">
            <a:xfrm>
              <a:off x="7277893" y="2047085"/>
              <a:ext cx="227013" cy="227013"/>
            </a:xfrm>
            <a:custGeom>
              <a:avLst/>
              <a:gdLst>
                <a:gd name="T0" fmla="*/ 190 w 198"/>
                <a:gd name="T1" fmla="*/ 61 h 198"/>
                <a:gd name="T2" fmla="*/ 169 w 198"/>
                <a:gd name="T3" fmla="*/ 29 h 198"/>
                <a:gd name="T4" fmla="*/ 138 w 198"/>
                <a:gd name="T5" fmla="*/ 8 h 198"/>
                <a:gd name="T6" fmla="*/ 99 w 198"/>
                <a:gd name="T7" fmla="*/ 0 h 198"/>
                <a:gd name="T8" fmla="*/ 61 w 198"/>
                <a:gd name="T9" fmla="*/ 8 h 198"/>
                <a:gd name="T10" fmla="*/ 29 w 198"/>
                <a:gd name="T11" fmla="*/ 29 h 198"/>
                <a:gd name="T12" fmla="*/ 8 w 198"/>
                <a:gd name="T13" fmla="*/ 61 h 198"/>
                <a:gd name="T14" fmla="*/ 0 w 198"/>
                <a:gd name="T15" fmla="*/ 99 h 198"/>
                <a:gd name="T16" fmla="*/ 8 w 198"/>
                <a:gd name="T17" fmla="*/ 138 h 198"/>
                <a:gd name="T18" fmla="*/ 29 w 198"/>
                <a:gd name="T19" fmla="*/ 169 h 198"/>
                <a:gd name="T20" fmla="*/ 61 w 198"/>
                <a:gd name="T21" fmla="*/ 190 h 198"/>
                <a:gd name="T22" fmla="*/ 99 w 198"/>
                <a:gd name="T23" fmla="*/ 198 h 198"/>
                <a:gd name="T24" fmla="*/ 138 w 198"/>
                <a:gd name="T25" fmla="*/ 190 h 198"/>
                <a:gd name="T26" fmla="*/ 169 w 198"/>
                <a:gd name="T27" fmla="*/ 169 h 198"/>
                <a:gd name="T28" fmla="*/ 190 w 198"/>
                <a:gd name="T29" fmla="*/ 138 h 198"/>
                <a:gd name="T30" fmla="*/ 198 w 198"/>
                <a:gd name="T31" fmla="*/ 99 h 198"/>
                <a:gd name="T32" fmla="*/ 184 w 198"/>
                <a:gd name="T33" fmla="*/ 98 h 198"/>
                <a:gd name="T34" fmla="*/ 123 w 198"/>
                <a:gd name="T35" fmla="*/ 91 h 198"/>
                <a:gd name="T36" fmla="*/ 164 w 198"/>
                <a:gd name="T37" fmla="*/ 45 h 198"/>
                <a:gd name="T38" fmla="*/ 155 w 198"/>
                <a:gd name="T39" fmla="*/ 36 h 198"/>
                <a:gd name="T40" fmla="*/ 79 w 198"/>
                <a:gd name="T41" fmla="*/ 17 h 198"/>
                <a:gd name="T42" fmla="*/ 155 w 198"/>
                <a:gd name="T43" fmla="*/ 36 h 198"/>
                <a:gd name="T44" fmla="*/ 79 w 198"/>
                <a:gd name="T45" fmla="*/ 17 h 198"/>
                <a:gd name="T46" fmla="*/ 79 w 198"/>
                <a:gd name="T47" fmla="*/ 17 h 198"/>
                <a:gd name="T48" fmla="*/ 94 w 198"/>
                <a:gd name="T49" fmla="*/ 71 h 198"/>
                <a:gd name="T50" fmla="*/ 63 w 198"/>
                <a:gd name="T51" fmla="*/ 23 h 198"/>
                <a:gd name="T52" fmla="*/ 15 w 198"/>
                <a:gd name="T53" fmla="*/ 96 h 198"/>
                <a:gd name="T54" fmla="*/ 108 w 198"/>
                <a:gd name="T55" fmla="*/ 99 h 198"/>
                <a:gd name="T56" fmla="*/ 36 w 198"/>
                <a:gd name="T57" fmla="*/ 156 h 198"/>
                <a:gd name="T58" fmla="*/ 15 w 198"/>
                <a:gd name="T59" fmla="*/ 99 h 198"/>
                <a:gd name="T60" fmla="*/ 45 w 198"/>
                <a:gd name="T61" fmla="*/ 164 h 198"/>
                <a:gd name="T62" fmla="*/ 114 w 198"/>
                <a:gd name="T63" fmla="*/ 113 h 198"/>
                <a:gd name="T64" fmla="*/ 132 w 198"/>
                <a:gd name="T65" fmla="*/ 177 h 198"/>
                <a:gd name="T66" fmla="*/ 146 w 198"/>
                <a:gd name="T67" fmla="*/ 169 h 198"/>
                <a:gd name="T68" fmla="*/ 183 w 198"/>
                <a:gd name="T69" fmla="*/ 11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198">
                  <a:moveTo>
                    <a:pt x="196" y="79"/>
                  </a:moveTo>
                  <a:cubicBezTo>
                    <a:pt x="195" y="73"/>
                    <a:pt x="193" y="67"/>
                    <a:pt x="190" y="61"/>
                  </a:cubicBezTo>
                  <a:cubicBezTo>
                    <a:pt x="188" y="55"/>
                    <a:pt x="185" y="49"/>
                    <a:pt x="181" y="44"/>
                  </a:cubicBezTo>
                  <a:cubicBezTo>
                    <a:pt x="178" y="39"/>
                    <a:pt x="174" y="34"/>
                    <a:pt x="169" y="29"/>
                  </a:cubicBezTo>
                  <a:cubicBezTo>
                    <a:pt x="165" y="25"/>
                    <a:pt x="160" y="21"/>
                    <a:pt x="154" y="17"/>
                  </a:cubicBezTo>
                  <a:cubicBezTo>
                    <a:pt x="149" y="14"/>
                    <a:pt x="144" y="10"/>
                    <a:pt x="138" y="8"/>
                  </a:cubicBezTo>
                  <a:cubicBezTo>
                    <a:pt x="132" y="5"/>
                    <a:pt x="125" y="4"/>
                    <a:pt x="119" y="2"/>
                  </a:cubicBezTo>
                  <a:cubicBezTo>
                    <a:pt x="113" y="1"/>
                    <a:pt x="106" y="0"/>
                    <a:pt x="99" y="0"/>
                  </a:cubicBezTo>
                  <a:cubicBezTo>
                    <a:pt x="92" y="0"/>
                    <a:pt x="86" y="1"/>
                    <a:pt x="79" y="2"/>
                  </a:cubicBezTo>
                  <a:cubicBezTo>
                    <a:pt x="73" y="4"/>
                    <a:pt x="67" y="5"/>
                    <a:pt x="61" y="8"/>
                  </a:cubicBezTo>
                  <a:cubicBezTo>
                    <a:pt x="55" y="10"/>
                    <a:pt x="49" y="14"/>
                    <a:pt x="44" y="17"/>
                  </a:cubicBezTo>
                  <a:cubicBezTo>
                    <a:pt x="39" y="21"/>
                    <a:pt x="34" y="25"/>
                    <a:pt x="29" y="29"/>
                  </a:cubicBezTo>
                  <a:cubicBezTo>
                    <a:pt x="25" y="34"/>
                    <a:pt x="21" y="39"/>
                    <a:pt x="17" y="44"/>
                  </a:cubicBezTo>
                  <a:cubicBezTo>
                    <a:pt x="14" y="49"/>
                    <a:pt x="11" y="55"/>
                    <a:pt x="8" y="61"/>
                  </a:cubicBezTo>
                  <a:cubicBezTo>
                    <a:pt x="6" y="67"/>
                    <a:pt x="4" y="73"/>
                    <a:pt x="2" y="79"/>
                  </a:cubicBezTo>
                  <a:cubicBezTo>
                    <a:pt x="1" y="86"/>
                    <a:pt x="0" y="92"/>
                    <a:pt x="0" y="99"/>
                  </a:cubicBezTo>
                  <a:cubicBezTo>
                    <a:pt x="0" y="106"/>
                    <a:pt x="1" y="113"/>
                    <a:pt x="2" y="119"/>
                  </a:cubicBezTo>
                  <a:cubicBezTo>
                    <a:pt x="4" y="125"/>
                    <a:pt x="6" y="132"/>
                    <a:pt x="8" y="138"/>
                  </a:cubicBezTo>
                  <a:cubicBezTo>
                    <a:pt x="11" y="143"/>
                    <a:pt x="14" y="149"/>
                    <a:pt x="17" y="154"/>
                  </a:cubicBezTo>
                  <a:cubicBezTo>
                    <a:pt x="21" y="160"/>
                    <a:pt x="25" y="165"/>
                    <a:pt x="29" y="169"/>
                  </a:cubicBezTo>
                  <a:cubicBezTo>
                    <a:pt x="34" y="174"/>
                    <a:pt x="39" y="178"/>
                    <a:pt x="44" y="181"/>
                  </a:cubicBezTo>
                  <a:cubicBezTo>
                    <a:pt x="49" y="185"/>
                    <a:pt x="55" y="188"/>
                    <a:pt x="61" y="190"/>
                  </a:cubicBezTo>
                  <a:cubicBezTo>
                    <a:pt x="67" y="193"/>
                    <a:pt x="73" y="195"/>
                    <a:pt x="79" y="196"/>
                  </a:cubicBezTo>
                  <a:cubicBezTo>
                    <a:pt x="86" y="197"/>
                    <a:pt x="92" y="198"/>
                    <a:pt x="99" y="198"/>
                  </a:cubicBezTo>
                  <a:cubicBezTo>
                    <a:pt x="106" y="198"/>
                    <a:pt x="113" y="197"/>
                    <a:pt x="119" y="196"/>
                  </a:cubicBezTo>
                  <a:cubicBezTo>
                    <a:pt x="125" y="195"/>
                    <a:pt x="132" y="193"/>
                    <a:pt x="138" y="190"/>
                  </a:cubicBezTo>
                  <a:cubicBezTo>
                    <a:pt x="144" y="188"/>
                    <a:pt x="149" y="185"/>
                    <a:pt x="154" y="181"/>
                  </a:cubicBezTo>
                  <a:cubicBezTo>
                    <a:pt x="160" y="178"/>
                    <a:pt x="165" y="174"/>
                    <a:pt x="169" y="169"/>
                  </a:cubicBezTo>
                  <a:cubicBezTo>
                    <a:pt x="174" y="165"/>
                    <a:pt x="178" y="160"/>
                    <a:pt x="181" y="154"/>
                  </a:cubicBezTo>
                  <a:cubicBezTo>
                    <a:pt x="185" y="149"/>
                    <a:pt x="188" y="143"/>
                    <a:pt x="190" y="138"/>
                  </a:cubicBezTo>
                  <a:cubicBezTo>
                    <a:pt x="193" y="132"/>
                    <a:pt x="195" y="125"/>
                    <a:pt x="196" y="119"/>
                  </a:cubicBezTo>
                  <a:cubicBezTo>
                    <a:pt x="197" y="113"/>
                    <a:pt x="198" y="106"/>
                    <a:pt x="198" y="99"/>
                  </a:cubicBezTo>
                  <a:cubicBezTo>
                    <a:pt x="198" y="92"/>
                    <a:pt x="197" y="86"/>
                    <a:pt x="196" y="79"/>
                  </a:cubicBezTo>
                  <a:close/>
                  <a:moveTo>
                    <a:pt x="184" y="98"/>
                  </a:moveTo>
                  <a:cubicBezTo>
                    <a:pt x="182" y="98"/>
                    <a:pt x="154" y="92"/>
                    <a:pt x="125" y="96"/>
                  </a:cubicBezTo>
                  <a:cubicBezTo>
                    <a:pt x="124" y="94"/>
                    <a:pt x="124" y="93"/>
                    <a:pt x="123" y="91"/>
                  </a:cubicBezTo>
                  <a:cubicBezTo>
                    <a:pt x="121" y="87"/>
                    <a:pt x="119" y="83"/>
                    <a:pt x="117" y="79"/>
                  </a:cubicBezTo>
                  <a:cubicBezTo>
                    <a:pt x="151" y="65"/>
                    <a:pt x="164" y="46"/>
                    <a:pt x="164" y="45"/>
                  </a:cubicBezTo>
                  <a:cubicBezTo>
                    <a:pt x="176" y="60"/>
                    <a:pt x="183" y="78"/>
                    <a:pt x="184" y="98"/>
                  </a:cubicBezTo>
                  <a:close/>
                  <a:moveTo>
                    <a:pt x="155" y="36"/>
                  </a:moveTo>
                  <a:cubicBezTo>
                    <a:pt x="155" y="36"/>
                    <a:pt x="143" y="54"/>
                    <a:pt x="111" y="66"/>
                  </a:cubicBezTo>
                  <a:cubicBezTo>
                    <a:pt x="96" y="40"/>
                    <a:pt x="81" y="19"/>
                    <a:pt x="79" y="17"/>
                  </a:cubicBezTo>
                  <a:cubicBezTo>
                    <a:pt x="86" y="16"/>
                    <a:pt x="92" y="15"/>
                    <a:pt x="99" y="15"/>
                  </a:cubicBezTo>
                  <a:cubicBezTo>
                    <a:pt x="121" y="15"/>
                    <a:pt x="140" y="23"/>
                    <a:pt x="155" y="36"/>
                  </a:cubicBezTo>
                  <a:close/>
                  <a:moveTo>
                    <a:pt x="79" y="17"/>
                  </a:moveTo>
                  <a:cubicBezTo>
                    <a:pt x="79" y="17"/>
                    <a:pt x="79" y="17"/>
                    <a:pt x="79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7"/>
                    <a:pt x="79" y="17"/>
                    <a:pt x="79" y="17"/>
                  </a:cubicBezTo>
                  <a:close/>
                  <a:moveTo>
                    <a:pt x="63" y="23"/>
                  </a:moveTo>
                  <a:cubicBezTo>
                    <a:pt x="64" y="24"/>
                    <a:pt x="80" y="45"/>
                    <a:pt x="94" y="71"/>
                  </a:cubicBezTo>
                  <a:cubicBezTo>
                    <a:pt x="54" y="82"/>
                    <a:pt x="19" y="82"/>
                    <a:pt x="17" y="82"/>
                  </a:cubicBezTo>
                  <a:cubicBezTo>
                    <a:pt x="22" y="56"/>
                    <a:pt x="40" y="34"/>
                    <a:pt x="63" y="23"/>
                  </a:cubicBezTo>
                  <a:close/>
                  <a:moveTo>
                    <a:pt x="15" y="99"/>
                  </a:moveTo>
                  <a:cubicBezTo>
                    <a:pt x="15" y="98"/>
                    <a:pt x="15" y="97"/>
                    <a:pt x="15" y="96"/>
                  </a:cubicBezTo>
                  <a:cubicBezTo>
                    <a:pt x="16" y="96"/>
                    <a:pt x="58" y="97"/>
                    <a:pt x="101" y="84"/>
                  </a:cubicBezTo>
                  <a:cubicBezTo>
                    <a:pt x="104" y="89"/>
                    <a:pt x="106" y="94"/>
                    <a:pt x="108" y="99"/>
                  </a:cubicBezTo>
                  <a:cubicBezTo>
                    <a:pt x="107" y="99"/>
                    <a:pt x="106" y="99"/>
                    <a:pt x="105" y="100"/>
                  </a:cubicBezTo>
                  <a:cubicBezTo>
                    <a:pt x="59" y="115"/>
                    <a:pt x="36" y="156"/>
                    <a:pt x="36" y="156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23" y="141"/>
                    <a:pt x="15" y="121"/>
                    <a:pt x="15" y="99"/>
                  </a:cubicBezTo>
                  <a:close/>
                  <a:moveTo>
                    <a:pt x="99" y="184"/>
                  </a:moveTo>
                  <a:cubicBezTo>
                    <a:pt x="79" y="184"/>
                    <a:pt x="60" y="176"/>
                    <a:pt x="45" y="164"/>
                  </a:cubicBezTo>
                  <a:cubicBezTo>
                    <a:pt x="46" y="165"/>
                    <a:pt x="47" y="166"/>
                    <a:pt x="47" y="166"/>
                  </a:cubicBezTo>
                  <a:cubicBezTo>
                    <a:pt x="47" y="166"/>
                    <a:pt x="63" y="130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26" y="144"/>
                    <a:pt x="131" y="169"/>
                    <a:pt x="132" y="177"/>
                  </a:cubicBezTo>
                  <a:cubicBezTo>
                    <a:pt x="122" y="181"/>
                    <a:pt x="111" y="184"/>
                    <a:pt x="99" y="184"/>
                  </a:cubicBezTo>
                  <a:close/>
                  <a:moveTo>
                    <a:pt x="146" y="169"/>
                  </a:moveTo>
                  <a:cubicBezTo>
                    <a:pt x="145" y="164"/>
                    <a:pt x="141" y="139"/>
                    <a:pt x="130" y="109"/>
                  </a:cubicBezTo>
                  <a:cubicBezTo>
                    <a:pt x="157" y="104"/>
                    <a:pt x="181" y="112"/>
                    <a:pt x="183" y="113"/>
                  </a:cubicBezTo>
                  <a:cubicBezTo>
                    <a:pt x="179" y="136"/>
                    <a:pt x="165" y="156"/>
                    <a:pt x="146" y="16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82" name="Group 2081"/>
          <p:cNvGrpSpPr/>
          <p:nvPr/>
        </p:nvGrpSpPr>
        <p:grpSpPr>
          <a:xfrm>
            <a:off x="6615112" y="2579837"/>
            <a:ext cx="457200" cy="457200"/>
            <a:chOff x="6615112" y="2579837"/>
            <a:chExt cx="457200" cy="457200"/>
          </a:xfrm>
        </p:grpSpPr>
        <p:sp>
          <p:nvSpPr>
            <p:cNvPr id="108" name="Oval 107"/>
            <p:cNvSpPr/>
            <p:nvPr/>
          </p:nvSpPr>
          <p:spPr>
            <a:xfrm>
              <a:off x="6615112" y="2579837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6717505" y="2753136"/>
              <a:ext cx="252414" cy="110602"/>
              <a:chOff x="7354888" y="2779713"/>
              <a:chExt cx="731837" cy="320675"/>
            </a:xfrm>
            <a:solidFill>
              <a:srgbClr val="FFC000"/>
            </a:solidFill>
          </p:grpSpPr>
          <p:sp>
            <p:nvSpPr>
              <p:cNvPr id="91" name="Oval 41"/>
              <p:cNvSpPr>
                <a:spLocks noChangeArrowheads="1"/>
              </p:cNvSpPr>
              <p:nvPr/>
            </p:nvSpPr>
            <p:spPr bwMode="auto">
              <a:xfrm>
                <a:off x="7354888" y="2779713"/>
                <a:ext cx="327025" cy="320675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42"/>
              <p:cNvSpPr>
                <a:spLocks noChangeArrowheads="1"/>
              </p:cNvSpPr>
              <p:nvPr/>
            </p:nvSpPr>
            <p:spPr bwMode="auto">
              <a:xfrm>
                <a:off x="7764463" y="2779713"/>
                <a:ext cx="322262" cy="320675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83" name="Group 2082"/>
          <p:cNvGrpSpPr/>
          <p:nvPr/>
        </p:nvGrpSpPr>
        <p:grpSpPr>
          <a:xfrm>
            <a:off x="7138986" y="3306179"/>
            <a:ext cx="457200" cy="457200"/>
            <a:chOff x="7138986" y="3306179"/>
            <a:chExt cx="457200" cy="457200"/>
          </a:xfrm>
        </p:grpSpPr>
        <p:sp>
          <p:nvSpPr>
            <p:cNvPr id="109" name="Oval 108"/>
            <p:cNvSpPr/>
            <p:nvPr/>
          </p:nvSpPr>
          <p:spPr>
            <a:xfrm>
              <a:off x="7138986" y="3306179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1" name="Freeform 47"/>
            <p:cNvSpPr>
              <a:spLocks/>
            </p:cNvSpPr>
            <p:nvPr/>
          </p:nvSpPr>
          <p:spPr bwMode="auto">
            <a:xfrm>
              <a:off x="7304705" y="3413465"/>
              <a:ext cx="115269" cy="247310"/>
            </a:xfrm>
            <a:custGeom>
              <a:avLst/>
              <a:gdLst>
                <a:gd name="T0" fmla="*/ 90 w 90"/>
                <a:gd name="T1" fmla="*/ 62 h 193"/>
                <a:gd name="T2" fmla="*/ 60 w 90"/>
                <a:gd name="T3" fmla="*/ 62 h 193"/>
                <a:gd name="T4" fmla="*/ 60 w 90"/>
                <a:gd name="T5" fmla="*/ 42 h 193"/>
                <a:gd name="T6" fmla="*/ 68 w 90"/>
                <a:gd name="T7" fmla="*/ 33 h 193"/>
                <a:gd name="T8" fmla="*/ 90 w 90"/>
                <a:gd name="T9" fmla="*/ 33 h 193"/>
                <a:gd name="T10" fmla="*/ 90 w 90"/>
                <a:gd name="T11" fmla="*/ 0 h 193"/>
                <a:gd name="T12" fmla="*/ 60 w 90"/>
                <a:gd name="T13" fmla="*/ 0 h 193"/>
                <a:gd name="T14" fmla="*/ 20 w 90"/>
                <a:gd name="T15" fmla="*/ 40 h 193"/>
                <a:gd name="T16" fmla="*/ 20 w 90"/>
                <a:gd name="T17" fmla="*/ 62 h 193"/>
                <a:gd name="T18" fmla="*/ 0 w 90"/>
                <a:gd name="T19" fmla="*/ 62 h 193"/>
                <a:gd name="T20" fmla="*/ 0 w 90"/>
                <a:gd name="T21" fmla="*/ 96 h 193"/>
                <a:gd name="T22" fmla="*/ 20 w 90"/>
                <a:gd name="T23" fmla="*/ 96 h 193"/>
                <a:gd name="T24" fmla="*/ 20 w 90"/>
                <a:gd name="T25" fmla="*/ 193 h 193"/>
                <a:gd name="T26" fmla="*/ 60 w 90"/>
                <a:gd name="T27" fmla="*/ 193 h 193"/>
                <a:gd name="T28" fmla="*/ 60 w 90"/>
                <a:gd name="T29" fmla="*/ 96 h 193"/>
                <a:gd name="T30" fmla="*/ 87 w 90"/>
                <a:gd name="T31" fmla="*/ 96 h 193"/>
                <a:gd name="T32" fmla="*/ 90 w 90"/>
                <a:gd name="T33" fmla="*/ 6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93">
                  <a:moveTo>
                    <a:pt x="90" y="62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35"/>
                    <a:pt x="65" y="33"/>
                    <a:pt x="68" y="33"/>
                  </a:cubicBezTo>
                  <a:cubicBezTo>
                    <a:pt x="72" y="33"/>
                    <a:pt x="90" y="33"/>
                    <a:pt x="90" y="33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20" y="24"/>
                    <a:pt x="20" y="40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20" y="140"/>
                    <a:pt x="20" y="193"/>
                    <a:pt x="20" y="193"/>
                  </a:cubicBezTo>
                  <a:cubicBezTo>
                    <a:pt x="60" y="193"/>
                    <a:pt x="60" y="193"/>
                    <a:pt x="60" y="193"/>
                  </a:cubicBezTo>
                  <a:cubicBezTo>
                    <a:pt x="60" y="193"/>
                    <a:pt x="60" y="139"/>
                    <a:pt x="60" y="96"/>
                  </a:cubicBezTo>
                  <a:cubicBezTo>
                    <a:pt x="87" y="96"/>
                    <a:pt x="87" y="96"/>
                    <a:pt x="87" y="96"/>
                  </a:cubicBezTo>
                  <a:lnTo>
                    <a:pt x="90" y="62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88" name="Group 2087"/>
          <p:cNvGrpSpPr/>
          <p:nvPr/>
        </p:nvGrpSpPr>
        <p:grpSpPr>
          <a:xfrm>
            <a:off x="6019800" y="3762000"/>
            <a:ext cx="457200" cy="457200"/>
            <a:chOff x="6019800" y="3762000"/>
            <a:chExt cx="457200" cy="457200"/>
          </a:xfrm>
        </p:grpSpPr>
        <p:sp>
          <p:nvSpPr>
            <p:cNvPr id="110" name="Oval 109"/>
            <p:cNvSpPr/>
            <p:nvPr/>
          </p:nvSpPr>
          <p:spPr>
            <a:xfrm>
              <a:off x="6019800" y="3762000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7" name="Freeform 52"/>
            <p:cNvSpPr>
              <a:spLocks/>
            </p:cNvSpPr>
            <p:nvPr/>
          </p:nvSpPr>
          <p:spPr bwMode="auto">
            <a:xfrm>
              <a:off x="6136480" y="3886827"/>
              <a:ext cx="228602" cy="221632"/>
            </a:xfrm>
            <a:custGeom>
              <a:avLst/>
              <a:gdLst>
                <a:gd name="T0" fmla="*/ 0 w 208"/>
                <a:gd name="T1" fmla="*/ 68 h 202"/>
                <a:gd name="T2" fmla="*/ 8 w 208"/>
                <a:gd name="T3" fmla="*/ 79 h 202"/>
                <a:gd name="T4" fmla="*/ 30 w 208"/>
                <a:gd name="T5" fmla="*/ 72 h 202"/>
                <a:gd name="T6" fmla="*/ 64 w 208"/>
                <a:gd name="T7" fmla="*/ 172 h 202"/>
                <a:gd name="T8" fmla="*/ 105 w 208"/>
                <a:gd name="T9" fmla="*/ 190 h 202"/>
                <a:gd name="T10" fmla="*/ 197 w 208"/>
                <a:gd name="T11" fmla="*/ 63 h 202"/>
                <a:gd name="T12" fmla="*/ 113 w 208"/>
                <a:gd name="T13" fmla="*/ 68 h 202"/>
                <a:gd name="T14" fmla="*/ 137 w 208"/>
                <a:gd name="T15" fmla="*/ 95 h 202"/>
                <a:gd name="T16" fmla="*/ 109 w 208"/>
                <a:gd name="T17" fmla="*/ 130 h 202"/>
                <a:gd name="T18" fmla="*/ 93 w 208"/>
                <a:gd name="T19" fmla="*/ 91 h 202"/>
                <a:gd name="T20" fmla="*/ 59 w 208"/>
                <a:gd name="T21" fmla="*/ 23 h 202"/>
                <a:gd name="T22" fmla="*/ 0 w 208"/>
                <a:gd name="T23" fmla="*/ 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8" h="202">
                  <a:moveTo>
                    <a:pt x="0" y="68"/>
                  </a:moveTo>
                  <a:cubicBezTo>
                    <a:pt x="8" y="79"/>
                    <a:pt x="8" y="79"/>
                    <a:pt x="8" y="79"/>
                  </a:cubicBezTo>
                  <a:cubicBezTo>
                    <a:pt x="8" y="79"/>
                    <a:pt x="24" y="66"/>
                    <a:pt x="30" y="72"/>
                  </a:cubicBezTo>
                  <a:cubicBezTo>
                    <a:pt x="36" y="79"/>
                    <a:pt x="57" y="157"/>
                    <a:pt x="64" y="172"/>
                  </a:cubicBezTo>
                  <a:cubicBezTo>
                    <a:pt x="70" y="185"/>
                    <a:pt x="87" y="202"/>
                    <a:pt x="105" y="190"/>
                  </a:cubicBezTo>
                  <a:cubicBezTo>
                    <a:pt x="124" y="178"/>
                    <a:pt x="186" y="125"/>
                    <a:pt x="197" y="63"/>
                  </a:cubicBezTo>
                  <a:cubicBezTo>
                    <a:pt x="208" y="0"/>
                    <a:pt x="122" y="13"/>
                    <a:pt x="113" y="68"/>
                  </a:cubicBezTo>
                  <a:cubicBezTo>
                    <a:pt x="136" y="54"/>
                    <a:pt x="148" y="73"/>
                    <a:pt x="137" y="95"/>
                  </a:cubicBezTo>
                  <a:cubicBezTo>
                    <a:pt x="125" y="116"/>
                    <a:pt x="114" y="130"/>
                    <a:pt x="109" y="130"/>
                  </a:cubicBezTo>
                  <a:cubicBezTo>
                    <a:pt x="103" y="130"/>
                    <a:pt x="99" y="116"/>
                    <a:pt x="93" y="91"/>
                  </a:cubicBezTo>
                  <a:cubicBezTo>
                    <a:pt x="86" y="65"/>
                    <a:pt x="86" y="17"/>
                    <a:pt x="59" y="23"/>
                  </a:cubicBezTo>
                  <a:cubicBezTo>
                    <a:pt x="34" y="28"/>
                    <a:pt x="0" y="68"/>
                    <a:pt x="0" y="6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93" name="Group 2092"/>
          <p:cNvGrpSpPr/>
          <p:nvPr/>
        </p:nvGrpSpPr>
        <p:grpSpPr>
          <a:xfrm>
            <a:off x="5207791" y="3912397"/>
            <a:ext cx="457200" cy="457200"/>
            <a:chOff x="5207791" y="3912397"/>
            <a:chExt cx="457200" cy="457200"/>
          </a:xfrm>
        </p:grpSpPr>
        <p:sp>
          <p:nvSpPr>
            <p:cNvPr id="111" name="Oval 110"/>
            <p:cNvSpPr/>
            <p:nvPr/>
          </p:nvSpPr>
          <p:spPr>
            <a:xfrm>
              <a:off x="5207791" y="3912397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2" name="Freeform 57"/>
            <p:cNvSpPr>
              <a:spLocks/>
            </p:cNvSpPr>
            <p:nvPr/>
          </p:nvSpPr>
          <p:spPr bwMode="auto">
            <a:xfrm>
              <a:off x="5329875" y="4029867"/>
              <a:ext cx="205098" cy="225428"/>
            </a:xfrm>
            <a:custGeom>
              <a:avLst/>
              <a:gdLst>
                <a:gd name="T0" fmla="*/ 183 w 192"/>
                <a:gd name="T1" fmla="*/ 143 h 211"/>
                <a:gd name="T2" fmla="*/ 183 w 192"/>
                <a:gd name="T3" fmla="*/ 182 h 211"/>
                <a:gd name="T4" fmla="*/ 183 w 192"/>
                <a:gd name="T5" fmla="*/ 182 h 211"/>
                <a:gd name="T6" fmla="*/ 183 w 192"/>
                <a:gd name="T7" fmla="*/ 186 h 211"/>
                <a:gd name="T8" fmla="*/ 44 w 192"/>
                <a:gd name="T9" fmla="*/ 186 h 211"/>
                <a:gd name="T10" fmla="*/ 1 w 192"/>
                <a:gd name="T11" fmla="*/ 103 h 211"/>
                <a:gd name="T12" fmla="*/ 58 w 192"/>
                <a:gd name="T13" fmla="*/ 19 h 211"/>
                <a:gd name="T14" fmla="*/ 183 w 192"/>
                <a:gd name="T15" fmla="*/ 31 h 211"/>
                <a:gd name="T16" fmla="*/ 163 w 192"/>
                <a:gd name="T17" fmla="*/ 50 h 211"/>
                <a:gd name="T18" fmla="*/ 151 w 192"/>
                <a:gd name="T19" fmla="*/ 54 h 211"/>
                <a:gd name="T20" fmla="*/ 158 w 192"/>
                <a:gd name="T21" fmla="*/ 42 h 211"/>
                <a:gd name="T22" fmla="*/ 125 w 192"/>
                <a:gd name="T23" fmla="*/ 21 h 211"/>
                <a:gd name="T24" fmla="*/ 74 w 192"/>
                <a:gd name="T25" fmla="*/ 26 h 211"/>
                <a:gd name="T26" fmla="*/ 33 w 192"/>
                <a:gd name="T27" fmla="*/ 114 h 211"/>
                <a:gd name="T28" fmla="*/ 111 w 192"/>
                <a:gd name="T29" fmla="*/ 189 h 211"/>
                <a:gd name="T30" fmla="*/ 148 w 192"/>
                <a:gd name="T31" fmla="*/ 186 h 211"/>
                <a:gd name="T32" fmla="*/ 156 w 192"/>
                <a:gd name="T33" fmla="*/ 178 h 211"/>
                <a:gd name="T34" fmla="*/ 156 w 192"/>
                <a:gd name="T35" fmla="*/ 143 h 211"/>
                <a:gd name="T36" fmla="*/ 116 w 192"/>
                <a:gd name="T37" fmla="*/ 144 h 211"/>
                <a:gd name="T38" fmla="*/ 136 w 192"/>
                <a:gd name="T39" fmla="*/ 132 h 211"/>
                <a:gd name="T40" fmla="*/ 192 w 192"/>
                <a:gd name="T41" fmla="*/ 132 h 211"/>
                <a:gd name="T42" fmla="*/ 183 w 192"/>
                <a:gd name="T43" fmla="*/ 14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2" h="211">
                  <a:moveTo>
                    <a:pt x="183" y="143"/>
                  </a:moveTo>
                  <a:cubicBezTo>
                    <a:pt x="183" y="182"/>
                    <a:pt x="183" y="182"/>
                    <a:pt x="183" y="182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6"/>
                    <a:pt x="183" y="186"/>
                    <a:pt x="183" y="186"/>
                  </a:cubicBezTo>
                  <a:cubicBezTo>
                    <a:pt x="145" y="205"/>
                    <a:pt x="81" y="211"/>
                    <a:pt x="44" y="186"/>
                  </a:cubicBezTo>
                  <a:cubicBezTo>
                    <a:pt x="22" y="171"/>
                    <a:pt x="0" y="141"/>
                    <a:pt x="1" y="103"/>
                  </a:cubicBezTo>
                  <a:cubicBezTo>
                    <a:pt x="2" y="67"/>
                    <a:pt x="26" y="35"/>
                    <a:pt x="58" y="19"/>
                  </a:cubicBezTo>
                  <a:cubicBezTo>
                    <a:pt x="95" y="0"/>
                    <a:pt x="150" y="4"/>
                    <a:pt x="183" y="31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51" y="54"/>
                    <a:pt x="151" y="54"/>
                    <a:pt x="151" y="54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48" y="32"/>
                    <a:pt x="137" y="25"/>
                    <a:pt x="125" y="21"/>
                  </a:cubicBezTo>
                  <a:cubicBezTo>
                    <a:pt x="106" y="15"/>
                    <a:pt x="89" y="19"/>
                    <a:pt x="74" y="26"/>
                  </a:cubicBezTo>
                  <a:cubicBezTo>
                    <a:pt x="44" y="40"/>
                    <a:pt x="26" y="76"/>
                    <a:pt x="33" y="114"/>
                  </a:cubicBezTo>
                  <a:cubicBezTo>
                    <a:pt x="40" y="153"/>
                    <a:pt x="71" y="185"/>
                    <a:pt x="111" y="189"/>
                  </a:cubicBezTo>
                  <a:cubicBezTo>
                    <a:pt x="123" y="190"/>
                    <a:pt x="136" y="189"/>
                    <a:pt x="148" y="186"/>
                  </a:cubicBezTo>
                  <a:cubicBezTo>
                    <a:pt x="156" y="183"/>
                    <a:pt x="156" y="183"/>
                    <a:pt x="156" y="178"/>
                  </a:cubicBezTo>
                  <a:cubicBezTo>
                    <a:pt x="156" y="143"/>
                    <a:pt x="156" y="143"/>
                    <a:pt x="156" y="143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36" y="132"/>
                    <a:pt x="136" y="132"/>
                    <a:pt x="136" y="132"/>
                  </a:cubicBezTo>
                  <a:cubicBezTo>
                    <a:pt x="192" y="132"/>
                    <a:pt x="192" y="132"/>
                    <a:pt x="192" y="132"/>
                  </a:cubicBezTo>
                  <a:lnTo>
                    <a:pt x="183" y="143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98" name="Group 2097"/>
          <p:cNvGrpSpPr/>
          <p:nvPr/>
        </p:nvGrpSpPr>
        <p:grpSpPr>
          <a:xfrm>
            <a:off x="2522220" y="3778619"/>
            <a:ext cx="457200" cy="457200"/>
            <a:chOff x="2522220" y="3778619"/>
            <a:chExt cx="457200" cy="457200"/>
          </a:xfrm>
        </p:grpSpPr>
        <p:sp>
          <p:nvSpPr>
            <p:cNvPr id="114" name="Oval 113"/>
            <p:cNvSpPr/>
            <p:nvPr/>
          </p:nvSpPr>
          <p:spPr>
            <a:xfrm>
              <a:off x="2522220" y="3778619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7" name="Freeform 62"/>
            <p:cNvSpPr>
              <a:spLocks noEditPoints="1"/>
            </p:cNvSpPr>
            <p:nvPr/>
          </p:nvSpPr>
          <p:spPr bwMode="auto">
            <a:xfrm>
              <a:off x="2651125" y="3885267"/>
              <a:ext cx="218281" cy="219214"/>
            </a:xfrm>
            <a:custGeom>
              <a:avLst/>
              <a:gdLst>
                <a:gd name="T0" fmla="*/ 0 w 198"/>
                <a:gd name="T1" fmla="*/ 106 h 199"/>
                <a:gd name="T2" fmla="*/ 65 w 198"/>
                <a:gd name="T3" fmla="*/ 133 h 199"/>
                <a:gd name="T4" fmla="*/ 93 w 198"/>
                <a:gd name="T5" fmla="*/ 199 h 199"/>
                <a:gd name="T6" fmla="*/ 131 w 198"/>
                <a:gd name="T7" fmla="*/ 199 h 199"/>
                <a:gd name="T8" fmla="*/ 0 w 198"/>
                <a:gd name="T9" fmla="*/ 68 h 199"/>
                <a:gd name="T10" fmla="*/ 0 w 198"/>
                <a:gd name="T11" fmla="*/ 106 h 199"/>
                <a:gd name="T12" fmla="*/ 0 w 198"/>
                <a:gd name="T13" fmla="*/ 38 h 199"/>
                <a:gd name="T14" fmla="*/ 160 w 198"/>
                <a:gd name="T15" fmla="*/ 199 h 199"/>
                <a:gd name="T16" fmla="*/ 198 w 198"/>
                <a:gd name="T17" fmla="*/ 199 h 199"/>
                <a:gd name="T18" fmla="*/ 0 w 198"/>
                <a:gd name="T19" fmla="*/ 0 h 199"/>
                <a:gd name="T20" fmla="*/ 0 w 198"/>
                <a:gd name="T21" fmla="*/ 38 h 199"/>
                <a:gd name="T22" fmla="*/ 53 w 198"/>
                <a:gd name="T23" fmla="*/ 172 h 199"/>
                <a:gd name="T24" fmla="*/ 26 w 198"/>
                <a:gd name="T25" fmla="*/ 199 h 199"/>
                <a:gd name="T26" fmla="*/ 0 w 198"/>
                <a:gd name="T27" fmla="*/ 172 h 199"/>
                <a:gd name="T28" fmla="*/ 26 w 198"/>
                <a:gd name="T29" fmla="*/ 146 h 199"/>
                <a:gd name="T30" fmla="*/ 53 w 198"/>
                <a:gd name="T31" fmla="*/ 17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199">
                  <a:moveTo>
                    <a:pt x="0" y="106"/>
                  </a:moveTo>
                  <a:cubicBezTo>
                    <a:pt x="25" y="106"/>
                    <a:pt x="48" y="115"/>
                    <a:pt x="65" y="133"/>
                  </a:cubicBezTo>
                  <a:cubicBezTo>
                    <a:pt x="83" y="151"/>
                    <a:pt x="93" y="174"/>
                    <a:pt x="93" y="199"/>
                  </a:cubicBezTo>
                  <a:cubicBezTo>
                    <a:pt x="131" y="199"/>
                    <a:pt x="131" y="199"/>
                    <a:pt x="131" y="199"/>
                  </a:cubicBezTo>
                  <a:cubicBezTo>
                    <a:pt x="131" y="127"/>
                    <a:pt x="72" y="68"/>
                    <a:pt x="0" y="68"/>
                  </a:cubicBezTo>
                  <a:lnTo>
                    <a:pt x="0" y="106"/>
                  </a:lnTo>
                  <a:close/>
                  <a:moveTo>
                    <a:pt x="0" y="38"/>
                  </a:moveTo>
                  <a:cubicBezTo>
                    <a:pt x="88" y="38"/>
                    <a:pt x="160" y="110"/>
                    <a:pt x="160" y="199"/>
                  </a:cubicBezTo>
                  <a:cubicBezTo>
                    <a:pt x="198" y="199"/>
                    <a:pt x="198" y="199"/>
                    <a:pt x="198" y="199"/>
                  </a:cubicBezTo>
                  <a:cubicBezTo>
                    <a:pt x="198" y="89"/>
                    <a:pt x="109" y="0"/>
                    <a:pt x="0" y="0"/>
                  </a:cubicBezTo>
                  <a:lnTo>
                    <a:pt x="0" y="38"/>
                  </a:lnTo>
                  <a:close/>
                  <a:moveTo>
                    <a:pt x="53" y="172"/>
                  </a:moveTo>
                  <a:cubicBezTo>
                    <a:pt x="53" y="187"/>
                    <a:pt x="41" y="199"/>
                    <a:pt x="26" y="199"/>
                  </a:cubicBezTo>
                  <a:cubicBezTo>
                    <a:pt x="12" y="199"/>
                    <a:pt x="0" y="187"/>
                    <a:pt x="0" y="172"/>
                  </a:cubicBezTo>
                  <a:cubicBezTo>
                    <a:pt x="0" y="158"/>
                    <a:pt x="12" y="146"/>
                    <a:pt x="26" y="146"/>
                  </a:cubicBezTo>
                  <a:cubicBezTo>
                    <a:pt x="41" y="146"/>
                    <a:pt x="53" y="158"/>
                    <a:pt x="53" y="17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03" name="Group 2102"/>
          <p:cNvGrpSpPr/>
          <p:nvPr/>
        </p:nvGrpSpPr>
        <p:grpSpPr>
          <a:xfrm>
            <a:off x="1356360" y="3507636"/>
            <a:ext cx="457200" cy="457200"/>
            <a:chOff x="1356360" y="3507636"/>
            <a:chExt cx="457200" cy="457200"/>
          </a:xfrm>
        </p:grpSpPr>
        <p:sp>
          <p:nvSpPr>
            <p:cNvPr id="115" name="Oval 114"/>
            <p:cNvSpPr/>
            <p:nvPr/>
          </p:nvSpPr>
          <p:spPr>
            <a:xfrm>
              <a:off x="1356360" y="3507636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2" name="Freeform 67"/>
            <p:cNvSpPr>
              <a:spLocks noEditPoints="1"/>
            </p:cNvSpPr>
            <p:nvPr/>
          </p:nvSpPr>
          <p:spPr bwMode="auto">
            <a:xfrm>
              <a:off x="1416717" y="3655812"/>
              <a:ext cx="338265" cy="168476"/>
            </a:xfrm>
            <a:custGeom>
              <a:avLst/>
              <a:gdLst>
                <a:gd name="T0" fmla="*/ 92 w 218"/>
                <a:gd name="T1" fmla="*/ 32 h 109"/>
                <a:gd name="T2" fmla="*/ 174 w 218"/>
                <a:gd name="T3" fmla="*/ 46 h 109"/>
                <a:gd name="T4" fmla="*/ 143 w 218"/>
                <a:gd name="T5" fmla="*/ 54 h 109"/>
                <a:gd name="T6" fmla="*/ 135 w 218"/>
                <a:gd name="T7" fmla="*/ 38 h 109"/>
                <a:gd name="T8" fmla="*/ 107 w 218"/>
                <a:gd name="T9" fmla="*/ 37 h 109"/>
                <a:gd name="T10" fmla="*/ 128 w 218"/>
                <a:gd name="T11" fmla="*/ 80 h 109"/>
                <a:gd name="T12" fmla="*/ 218 w 218"/>
                <a:gd name="T13" fmla="*/ 54 h 109"/>
                <a:gd name="T14" fmla="*/ 87 w 218"/>
                <a:gd name="T15" fmla="*/ 19 h 109"/>
                <a:gd name="T16" fmla="*/ 86 w 218"/>
                <a:gd name="T17" fmla="*/ 19 h 109"/>
                <a:gd name="T18" fmla="*/ 76 w 218"/>
                <a:gd name="T19" fmla="*/ 0 h 109"/>
                <a:gd name="T20" fmla="*/ 48 w 218"/>
                <a:gd name="T21" fmla="*/ 3 h 109"/>
                <a:gd name="T22" fmla="*/ 59 w 218"/>
                <a:gd name="T23" fmla="*/ 27 h 109"/>
                <a:gd name="T24" fmla="*/ 26 w 218"/>
                <a:gd name="T25" fmla="*/ 109 h 109"/>
                <a:gd name="T26" fmla="*/ 117 w 218"/>
                <a:gd name="T27" fmla="*/ 83 h 109"/>
                <a:gd name="T28" fmla="*/ 92 w 218"/>
                <a:gd name="T29" fmla="*/ 32 h 109"/>
                <a:gd name="T30" fmla="*/ 51 w 218"/>
                <a:gd name="T31" fmla="*/ 79 h 109"/>
                <a:gd name="T32" fmla="*/ 67 w 218"/>
                <a:gd name="T33" fmla="*/ 43 h 109"/>
                <a:gd name="T34" fmla="*/ 81 w 218"/>
                <a:gd name="T35" fmla="*/ 71 h 109"/>
                <a:gd name="T36" fmla="*/ 51 w 218"/>
                <a:gd name="T37" fmla="*/ 7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8" h="109">
                  <a:moveTo>
                    <a:pt x="92" y="32"/>
                  </a:moveTo>
                  <a:cubicBezTo>
                    <a:pt x="137" y="20"/>
                    <a:pt x="174" y="46"/>
                    <a:pt x="174" y="46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5" y="38"/>
                    <a:pt x="135" y="38"/>
                    <a:pt x="135" y="38"/>
                  </a:cubicBezTo>
                  <a:cubicBezTo>
                    <a:pt x="126" y="36"/>
                    <a:pt x="117" y="36"/>
                    <a:pt x="107" y="37"/>
                  </a:cubicBezTo>
                  <a:cubicBezTo>
                    <a:pt x="128" y="80"/>
                    <a:pt x="128" y="80"/>
                    <a:pt x="128" y="80"/>
                  </a:cubicBezTo>
                  <a:cubicBezTo>
                    <a:pt x="218" y="54"/>
                    <a:pt x="218" y="54"/>
                    <a:pt x="218" y="54"/>
                  </a:cubicBezTo>
                  <a:cubicBezTo>
                    <a:pt x="218" y="54"/>
                    <a:pt x="185" y="2"/>
                    <a:pt x="87" y="19"/>
                  </a:cubicBezTo>
                  <a:cubicBezTo>
                    <a:pt x="87" y="19"/>
                    <a:pt x="86" y="19"/>
                    <a:pt x="86" y="19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0" y="51"/>
                    <a:pt x="26" y="109"/>
                    <a:pt x="26" y="109"/>
                  </a:cubicBezTo>
                  <a:cubicBezTo>
                    <a:pt x="117" y="83"/>
                    <a:pt x="117" y="83"/>
                    <a:pt x="117" y="83"/>
                  </a:cubicBezTo>
                  <a:lnTo>
                    <a:pt x="92" y="32"/>
                  </a:lnTo>
                  <a:close/>
                  <a:moveTo>
                    <a:pt x="51" y="79"/>
                  </a:moveTo>
                  <a:cubicBezTo>
                    <a:pt x="51" y="79"/>
                    <a:pt x="42" y="60"/>
                    <a:pt x="67" y="43"/>
                  </a:cubicBezTo>
                  <a:cubicBezTo>
                    <a:pt x="81" y="71"/>
                    <a:pt x="81" y="71"/>
                    <a:pt x="81" y="71"/>
                  </a:cubicBezTo>
                  <a:lnTo>
                    <a:pt x="51" y="79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08" name="Group 2107"/>
          <p:cNvGrpSpPr/>
          <p:nvPr/>
        </p:nvGrpSpPr>
        <p:grpSpPr>
          <a:xfrm>
            <a:off x="1074420" y="2808437"/>
            <a:ext cx="457200" cy="457200"/>
            <a:chOff x="1074420" y="2808437"/>
            <a:chExt cx="457200" cy="457200"/>
          </a:xfrm>
        </p:grpSpPr>
        <p:sp>
          <p:nvSpPr>
            <p:cNvPr id="116" name="Oval 115"/>
            <p:cNvSpPr/>
            <p:nvPr/>
          </p:nvSpPr>
          <p:spPr>
            <a:xfrm>
              <a:off x="1074420" y="2808437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7" name="Freeform 72"/>
            <p:cNvSpPr>
              <a:spLocks/>
            </p:cNvSpPr>
            <p:nvPr/>
          </p:nvSpPr>
          <p:spPr bwMode="auto">
            <a:xfrm>
              <a:off x="1207296" y="2912269"/>
              <a:ext cx="195540" cy="254794"/>
            </a:xfrm>
            <a:custGeom>
              <a:avLst/>
              <a:gdLst>
                <a:gd name="T0" fmla="*/ 82 w 154"/>
                <a:gd name="T1" fmla="*/ 0 h 200"/>
                <a:gd name="T2" fmla="*/ 0 w 154"/>
                <a:gd name="T3" fmla="*/ 71 h 200"/>
                <a:gd name="T4" fmla="*/ 24 w 154"/>
                <a:gd name="T5" fmla="*/ 115 h 200"/>
                <a:gd name="T6" fmla="*/ 29 w 154"/>
                <a:gd name="T7" fmla="*/ 112 h 200"/>
                <a:gd name="T8" fmla="*/ 32 w 154"/>
                <a:gd name="T9" fmla="*/ 103 h 200"/>
                <a:gd name="T10" fmla="*/ 30 w 154"/>
                <a:gd name="T11" fmla="*/ 97 h 200"/>
                <a:gd name="T12" fmla="*/ 23 w 154"/>
                <a:gd name="T13" fmla="*/ 74 h 200"/>
                <a:gd name="T14" fmla="*/ 79 w 154"/>
                <a:gd name="T15" fmla="*/ 20 h 200"/>
                <a:gd name="T16" fmla="*/ 126 w 154"/>
                <a:gd name="T17" fmla="*/ 63 h 200"/>
                <a:gd name="T18" fmla="*/ 90 w 154"/>
                <a:gd name="T19" fmla="*/ 124 h 200"/>
                <a:gd name="T20" fmla="*/ 72 w 154"/>
                <a:gd name="T21" fmla="*/ 102 h 200"/>
                <a:gd name="T22" fmla="*/ 82 w 154"/>
                <a:gd name="T23" fmla="*/ 62 h 200"/>
                <a:gd name="T24" fmla="*/ 67 w 154"/>
                <a:gd name="T25" fmla="*/ 44 h 200"/>
                <a:gd name="T26" fmla="*/ 45 w 154"/>
                <a:gd name="T27" fmla="*/ 74 h 200"/>
                <a:gd name="T28" fmla="*/ 48 w 154"/>
                <a:gd name="T29" fmla="*/ 92 h 200"/>
                <a:gd name="T30" fmla="*/ 34 w 154"/>
                <a:gd name="T31" fmla="*/ 154 h 200"/>
                <a:gd name="T32" fmla="*/ 33 w 154"/>
                <a:gd name="T33" fmla="*/ 198 h 200"/>
                <a:gd name="T34" fmla="*/ 36 w 154"/>
                <a:gd name="T35" fmla="*/ 199 h 200"/>
                <a:gd name="T36" fmla="*/ 57 w 154"/>
                <a:gd name="T37" fmla="*/ 161 h 200"/>
                <a:gd name="T38" fmla="*/ 65 w 154"/>
                <a:gd name="T39" fmla="*/ 130 h 200"/>
                <a:gd name="T40" fmla="*/ 93 w 154"/>
                <a:gd name="T41" fmla="*/ 144 h 200"/>
                <a:gd name="T42" fmla="*/ 154 w 154"/>
                <a:gd name="T43" fmla="*/ 66 h 200"/>
                <a:gd name="T44" fmla="*/ 82 w 154"/>
                <a:gd name="T4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4" h="200">
                  <a:moveTo>
                    <a:pt x="82" y="0"/>
                  </a:moveTo>
                  <a:cubicBezTo>
                    <a:pt x="28" y="0"/>
                    <a:pt x="0" y="39"/>
                    <a:pt x="0" y="71"/>
                  </a:cubicBezTo>
                  <a:cubicBezTo>
                    <a:pt x="0" y="91"/>
                    <a:pt x="8" y="109"/>
                    <a:pt x="24" y="115"/>
                  </a:cubicBezTo>
                  <a:cubicBezTo>
                    <a:pt x="26" y="116"/>
                    <a:pt x="29" y="115"/>
                    <a:pt x="29" y="112"/>
                  </a:cubicBezTo>
                  <a:cubicBezTo>
                    <a:pt x="30" y="110"/>
                    <a:pt x="31" y="105"/>
                    <a:pt x="32" y="103"/>
                  </a:cubicBezTo>
                  <a:cubicBezTo>
                    <a:pt x="32" y="100"/>
                    <a:pt x="32" y="99"/>
                    <a:pt x="30" y="97"/>
                  </a:cubicBezTo>
                  <a:cubicBezTo>
                    <a:pt x="25" y="91"/>
                    <a:pt x="23" y="84"/>
                    <a:pt x="23" y="74"/>
                  </a:cubicBezTo>
                  <a:cubicBezTo>
                    <a:pt x="23" y="45"/>
                    <a:pt x="44" y="20"/>
                    <a:pt x="79" y="20"/>
                  </a:cubicBezTo>
                  <a:cubicBezTo>
                    <a:pt x="110" y="20"/>
                    <a:pt x="126" y="38"/>
                    <a:pt x="126" y="63"/>
                  </a:cubicBezTo>
                  <a:cubicBezTo>
                    <a:pt x="126" y="96"/>
                    <a:pt x="112" y="124"/>
                    <a:pt x="90" y="124"/>
                  </a:cubicBezTo>
                  <a:cubicBezTo>
                    <a:pt x="78" y="124"/>
                    <a:pt x="69" y="114"/>
                    <a:pt x="72" y="102"/>
                  </a:cubicBezTo>
                  <a:cubicBezTo>
                    <a:pt x="76" y="88"/>
                    <a:pt x="82" y="72"/>
                    <a:pt x="82" y="62"/>
                  </a:cubicBezTo>
                  <a:cubicBezTo>
                    <a:pt x="82" y="52"/>
                    <a:pt x="77" y="44"/>
                    <a:pt x="67" y="44"/>
                  </a:cubicBezTo>
                  <a:cubicBezTo>
                    <a:pt x="55" y="44"/>
                    <a:pt x="45" y="57"/>
                    <a:pt x="45" y="74"/>
                  </a:cubicBezTo>
                  <a:cubicBezTo>
                    <a:pt x="45" y="85"/>
                    <a:pt x="48" y="92"/>
                    <a:pt x="48" y="92"/>
                  </a:cubicBezTo>
                  <a:cubicBezTo>
                    <a:pt x="48" y="92"/>
                    <a:pt x="36" y="145"/>
                    <a:pt x="34" y="154"/>
                  </a:cubicBezTo>
                  <a:cubicBezTo>
                    <a:pt x="29" y="173"/>
                    <a:pt x="33" y="196"/>
                    <a:pt x="33" y="198"/>
                  </a:cubicBezTo>
                  <a:cubicBezTo>
                    <a:pt x="33" y="199"/>
                    <a:pt x="35" y="200"/>
                    <a:pt x="36" y="199"/>
                  </a:cubicBezTo>
                  <a:cubicBezTo>
                    <a:pt x="37" y="197"/>
                    <a:pt x="52" y="179"/>
                    <a:pt x="57" y="161"/>
                  </a:cubicBezTo>
                  <a:cubicBezTo>
                    <a:pt x="58" y="156"/>
                    <a:pt x="65" y="130"/>
                    <a:pt x="65" y="130"/>
                  </a:cubicBezTo>
                  <a:cubicBezTo>
                    <a:pt x="69" y="137"/>
                    <a:pt x="80" y="144"/>
                    <a:pt x="93" y="144"/>
                  </a:cubicBezTo>
                  <a:cubicBezTo>
                    <a:pt x="129" y="144"/>
                    <a:pt x="154" y="110"/>
                    <a:pt x="154" y="66"/>
                  </a:cubicBezTo>
                  <a:cubicBezTo>
                    <a:pt x="154" y="32"/>
                    <a:pt x="126" y="0"/>
                    <a:pt x="8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1600200" y="2348922"/>
            <a:ext cx="457200" cy="457200"/>
            <a:chOff x="1600200" y="2348922"/>
            <a:chExt cx="457200" cy="457200"/>
          </a:xfrm>
        </p:grpSpPr>
        <p:sp>
          <p:nvSpPr>
            <p:cNvPr id="118" name="Oval 117"/>
            <p:cNvSpPr/>
            <p:nvPr/>
          </p:nvSpPr>
          <p:spPr>
            <a:xfrm>
              <a:off x="1600200" y="2348922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1709897" y="2491742"/>
              <a:ext cx="254634" cy="159410"/>
              <a:chOff x="3316288" y="4156075"/>
              <a:chExt cx="768350" cy="481013"/>
            </a:xfrm>
            <a:solidFill>
              <a:srgbClr val="FFC000"/>
            </a:solidFill>
          </p:grpSpPr>
          <p:sp>
            <p:nvSpPr>
              <p:cNvPr id="96" name="Freeform 77"/>
              <p:cNvSpPr>
                <a:spLocks noEditPoints="1"/>
              </p:cNvSpPr>
              <p:nvPr/>
            </p:nvSpPr>
            <p:spPr bwMode="auto">
              <a:xfrm>
                <a:off x="3316288" y="4156075"/>
                <a:ext cx="393700" cy="465138"/>
              </a:xfrm>
              <a:custGeom>
                <a:avLst/>
                <a:gdLst>
                  <a:gd name="T0" fmla="*/ 80 w 105"/>
                  <a:gd name="T1" fmla="*/ 56 h 124"/>
                  <a:gd name="T2" fmla="*/ 99 w 105"/>
                  <a:gd name="T3" fmla="*/ 33 h 124"/>
                  <a:gd name="T4" fmla="*/ 64 w 105"/>
                  <a:gd name="T5" fmla="*/ 0 h 124"/>
                  <a:gd name="T6" fmla="*/ 28 w 105"/>
                  <a:gd name="T7" fmla="*/ 0 h 124"/>
                  <a:gd name="T8" fmla="*/ 27 w 105"/>
                  <a:gd name="T9" fmla="*/ 0 h 124"/>
                  <a:gd name="T10" fmla="*/ 0 w 105"/>
                  <a:gd name="T11" fmla="*/ 0 h 124"/>
                  <a:gd name="T12" fmla="*/ 0 w 105"/>
                  <a:gd name="T13" fmla="*/ 123 h 124"/>
                  <a:gd name="T14" fmla="*/ 27 w 105"/>
                  <a:gd name="T15" fmla="*/ 123 h 124"/>
                  <a:gd name="T16" fmla="*/ 28 w 105"/>
                  <a:gd name="T17" fmla="*/ 123 h 124"/>
                  <a:gd name="T18" fmla="*/ 64 w 105"/>
                  <a:gd name="T19" fmla="*/ 123 h 124"/>
                  <a:gd name="T20" fmla="*/ 103 w 105"/>
                  <a:gd name="T21" fmla="*/ 87 h 124"/>
                  <a:gd name="T22" fmla="*/ 80 w 105"/>
                  <a:gd name="T23" fmla="*/ 56 h 124"/>
                  <a:gd name="T24" fmla="*/ 28 w 105"/>
                  <a:gd name="T25" fmla="*/ 22 h 124"/>
                  <a:gd name="T26" fmla="*/ 59 w 105"/>
                  <a:gd name="T27" fmla="*/ 22 h 124"/>
                  <a:gd name="T28" fmla="*/ 64 w 105"/>
                  <a:gd name="T29" fmla="*/ 22 h 124"/>
                  <a:gd name="T30" fmla="*/ 73 w 105"/>
                  <a:gd name="T31" fmla="*/ 34 h 124"/>
                  <a:gd name="T32" fmla="*/ 62 w 105"/>
                  <a:gd name="T33" fmla="*/ 49 h 124"/>
                  <a:gd name="T34" fmla="*/ 28 w 105"/>
                  <a:gd name="T35" fmla="*/ 49 h 124"/>
                  <a:gd name="T36" fmla="*/ 28 w 105"/>
                  <a:gd name="T37" fmla="*/ 22 h 124"/>
                  <a:gd name="T38" fmla="*/ 62 w 105"/>
                  <a:gd name="T39" fmla="*/ 101 h 124"/>
                  <a:gd name="T40" fmla="*/ 60 w 105"/>
                  <a:gd name="T41" fmla="*/ 101 h 124"/>
                  <a:gd name="T42" fmla="*/ 28 w 105"/>
                  <a:gd name="T43" fmla="*/ 101 h 124"/>
                  <a:gd name="T44" fmla="*/ 28 w 105"/>
                  <a:gd name="T45" fmla="*/ 68 h 124"/>
                  <a:gd name="T46" fmla="*/ 64 w 105"/>
                  <a:gd name="T47" fmla="*/ 68 h 124"/>
                  <a:gd name="T48" fmla="*/ 77 w 105"/>
                  <a:gd name="T49" fmla="*/ 85 h 124"/>
                  <a:gd name="T50" fmla="*/ 62 w 105"/>
                  <a:gd name="T51" fmla="*/ 101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5" h="124">
                    <a:moveTo>
                      <a:pt x="80" y="56"/>
                    </a:moveTo>
                    <a:cubicBezTo>
                      <a:pt x="80" y="56"/>
                      <a:pt x="99" y="55"/>
                      <a:pt x="99" y="33"/>
                    </a:cubicBezTo>
                    <a:cubicBezTo>
                      <a:pt x="99" y="10"/>
                      <a:pt x="83" y="0"/>
                      <a:pt x="64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27" y="123"/>
                      <a:pt x="27" y="123"/>
                      <a:pt x="27" y="123"/>
                    </a:cubicBezTo>
                    <a:cubicBezTo>
                      <a:pt x="28" y="123"/>
                      <a:pt x="28" y="123"/>
                      <a:pt x="28" y="123"/>
                    </a:cubicBezTo>
                    <a:cubicBezTo>
                      <a:pt x="64" y="123"/>
                      <a:pt x="64" y="123"/>
                      <a:pt x="64" y="123"/>
                    </a:cubicBezTo>
                    <a:cubicBezTo>
                      <a:pt x="64" y="123"/>
                      <a:pt x="103" y="124"/>
                      <a:pt x="103" y="87"/>
                    </a:cubicBezTo>
                    <a:cubicBezTo>
                      <a:pt x="103" y="87"/>
                      <a:pt x="105" y="56"/>
                      <a:pt x="80" y="56"/>
                    </a:cubicBezTo>
                    <a:close/>
                    <a:moveTo>
                      <a:pt x="28" y="22"/>
                    </a:moveTo>
                    <a:cubicBezTo>
                      <a:pt x="59" y="22"/>
                      <a:pt x="59" y="22"/>
                      <a:pt x="59" y="22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4" y="22"/>
                      <a:pt x="73" y="22"/>
                      <a:pt x="73" y="34"/>
                    </a:cubicBezTo>
                    <a:cubicBezTo>
                      <a:pt x="73" y="47"/>
                      <a:pt x="67" y="49"/>
                      <a:pt x="62" y="49"/>
                    </a:cubicBezTo>
                    <a:cubicBezTo>
                      <a:pt x="28" y="49"/>
                      <a:pt x="28" y="49"/>
                      <a:pt x="28" y="49"/>
                    </a:cubicBezTo>
                    <a:lnTo>
                      <a:pt x="28" y="22"/>
                    </a:lnTo>
                    <a:close/>
                    <a:moveTo>
                      <a:pt x="62" y="101"/>
                    </a:moveTo>
                    <a:cubicBezTo>
                      <a:pt x="61" y="101"/>
                      <a:pt x="60" y="101"/>
                      <a:pt x="60" y="101"/>
                    </a:cubicBezTo>
                    <a:cubicBezTo>
                      <a:pt x="28" y="101"/>
                      <a:pt x="28" y="101"/>
                      <a:pt x="28" y="101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64" y="68"/>
                      <a:pt x="64" y="68"/>
                      <a:pt x="64" y="68"/>
                    </a:cubicBezTo>
                    <a:cubicBezTo>
                      <a:pt x="64" y="68"/>
                      <a:pt x="77" y="68"/>
                      <a:pt x="77" y="85"/>
                    </a:cubicBezTo>
                    <a:cubicBezTo>
                      <a:pt x="77" y="99"/>
                      <a:pt x="67" y="101"/>
                      <a:pt x="62" y="10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78"/>
              <p:cNvSpPr>
                <a:spLocks noEditPoints="1"/>
              </p:cNvSpPr>
              <p:nvPr/>
            </p:nvSpPr>
            <p:spPr bwMode="auto">
              <a:xfrm>
                <a:off x="3709988" y="4271963"/>
                <a:ext cx="374650" cy="365125"/>
              </a:xfrm>
              <a:custGeom>
                <a:avLst/>
                <a:gdLst>
                  <a:gd name="T0" fmla="*/ 50 w 100"/>
                  <a:gd name="T1" fmla="*/ 0 h 97"/>
                  <a:gd name="T2" fmla="*/ 3 w 100"/>
                  <a:gd name="T3" fmla="*/ 47 h 97"/>
                  <a:gd name="T4" fmla="*/ 50 w 100"/>
                  <a:gd name="T5" fmla="*/ 95 h 97"/>
                  <a:gd name="T6" fmla="*/ 92 w 100"/>
                  <a:gd name="T7" fmla="*/ 62 h 97"/>
                  <a:gd name="T8" fmla="*/ 71 w 100"/>
                  <a:gd name="T9" fmla="*/ 62 h 97"/>
                  <a:gd name="T10" fmla="*/ 51 w 100"/>
                  <a:gd name="T11" fmla="*/ 75 h 97"/>
                  <a:gd name="T12" fmla="*/ 29 w 100"/>
                  <a:gd name="T13" fmla="*/ 54 h 97"/>
                  <a:gd name="T14" fmla="*/ 93 w 100"/>
                  <a:gd name="T15" fmla="*/ 54 h 97"/>
                  <a:gd name="T16" fmla="*/ 50 w 100"/>
                  <a:gd name="T17" fmla="*/ 0 h 97"/>
                  <a:gd name="T18" fmla="*/ 29 w 100"/>
                  <a:gd name="T19" fmla="*/ 37 h 97"/>
                  <a:gd name="T20" fmla="*/ 51 w 100"/>
                  <a:gd name="T21" fmla="*/ 18 h 97"/>
                  <a:gd name="T22" fmla="*/ 70 w 100"/>
                  <a:gd name="T23" fmla="*/ 37 h 97"/>
                  <a:gd name="T24" fmla="*/ 29 w 100"/>
                  <a:gd name="T25" fmla="*/ 3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0" h="97">
                    <a:moveTo>
                      <a:pt x="50" y="0"/>
                    </a:moveTo>
                    <a:cubicBezTo>
                      <a:pt x="3" y="0"/>
                      <a:pt x="3" y="47"/>
                      <a:pt x="3" y="47"/>
                    </a:cubicBezTo>
                    <a:cubicBezTo>
                      <a:pt x="3" y="47"/>
                      <a:pt x="0" y="95"/>
                      <a:pt x="50" y="95"/>
                    </a:cubicBezTo>
                    <a:cubicBezTo>
                      <a:pt x="50" y="95"/>
                      <a:pt x="92" y="97"/>
                      <a:pt x="92" y="62"/>
                    </a:cubicBezTo>
                    <a:cubicBezTo>
                      <a:pt x="71" y="62"/>
                      <a:pt x="71" y="62"/>
                      <a:pt x="71" y="62"/>
                    </a:cubicBezTo>
                    <a:cubicBezTo>
                      <a:pt x="71" y="62"/>
                      <a:pt x="71" y="75"/>
                      <a:pt x="51" y="75"/>
                    </a:cubicBezTo>
                    <a:cubicBezTo>
                      <a:pt x="51" y="75"/>
                      <a:pt x="29" y="76"/>
                      <a:pt x="29" y="54"/>
                    </a:cubicBezTo>
                    <a:cubicBezTo>
                      <a:pt x="93" y="54"/>
                      <a:pt x="93" y="54"/>
                      <a:pt x="93" y="54"/>
                    </a:cubicBezTo>
                    <a:cubicBezTo>
                      <a:pt x="93" y="54"/>
                      <a:pt x="100" y="0"/>
                      <a:pt x="50" y="0"/>
                    </a:cubicBezTo>
                    <a:close/>
                    <a:moveTo>
                      <a:pt x="29" y="37"/>
                    </a:moveTo>
                    <a:cubicBezTo>
                      <a:pt x="29" y="37"/>
                      <a:pt x="32" y="18"/>
                      <a:pt x="51" y="18"/>
                    </a:cubicBezTo>
                    <a:cubicBezTo>
                      <a:pt x="70" y="18"/>
                      <a:pt x="70" y="37"/>
                      <a:pt x="70" y="37"/>
                    </a:cubicBezTo>
                    <a:lnTo>
                      <a:pt x="29" y="37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Rectangle 79"/>
              <p:cNvSpPr>
                <a:spLocks noChangeArrowheads="1"/>
              </p:cNvSpPr>
              <p:nvPr/>
            </p:nvSpPr>
            <p:spPr bwMode="auto">
              <a:xfrm>
                <a:off x="3800476" y="4183063"/>
                <a:ext cx="190500" cy="55563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5" name="Group 104"/>
          <p:cNvGrpSpPr/>
          <p:nvPr/>
        </p:nvGrpSpPr>
        <p:grpSpPr>
          <a:xfrm>
            <a:off x="1066800" y="1638853"/>
            <a:ext cx="457200" cy="457200"/>
            <a:chOff x="1066800" y="1638853"/>
            <a:chExt cx="457200" cy="457200"/>
          </a:xfrm>
        </p:grpSpPr>
        <p:sp>
          <p:nvSpPr>
            <p:cNvPr id="119" name="Oval 118"/>
            <p:cNvSpPr/>
            <p:nvPr/>
          </p:nvSpPr>
          <p:spPr>
            <a:xfrm>
              <a:off x="1066800" y="1638853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84"/>
            <p:cNvSpPr>
              <a:spLocks noEditPoints="1"/>
            </p:cNvSpPr>
            <p:nvPr/>
          </p:nvSpPr>
          <p:spPr bwMode="auto">
            <a:xfrm>
              <a:off x="1162844" y="1739105"/>
              <a:ext cx="258764" cy="258764"/>
            </a:xfrm>
            <a:custGeom>
              <a:avLst/>
              <a:gdLst>
                <a:gd name="T0" fmla="*/ 0 w 197"/>
                <a:gd name="T1" fmla="*/ 99 h 197"/>
                <a:gd name="T2" fmla="*/ 55 w 197"/>
                <a:gd name="T3" fmla="*/ 187 h 197"/>
                <a:gd name="T4" fmla="*/ 8 w 197"/>
                <a:gd name="T5" fmla="*/ 58 h 197"/>
                <a:gd name="T6" fmla="*/ 0 w 197"/>
                <a:gd name="T7" fmla="*/ 99 h 197"/>
                <a:gd name="T8" fmla="*/ 165 w 197"/>
                <a:gd name="T9" fmla="*/ 94 h 197"/>
                <a:gd name="T10" fmla="*/ 157 w 197"/>
                <a:gd name="T11" fmla="*/ 66 h 197"/>
                <a:gd name="T12" fmla="*/ 147 w 197"/>
                <a:gd name="T13" fmla="*/ 43 h 197"/>
                <a:gd name="T14" fmla="*/ 164 w 197"/>
                <a:gd name="T15" fmla="*/ 26 h 197"/>
                <a:gd name="T16" fmla="*/ 165 w 197"/>
                <a:gd name="T17" fmla="*/ 26 h 197"/>
                <a:gd name="T18" fmla="*/ 98 w 197"/>
                <a:gd name="T19" fmla="*/ 0 h 197"/>
                <a:gd name="T20" fmla="*/ 16 w 197"/>
                <a:gd name="T21" fmla="*/ 44 h 197"/>
                <a:gd name="T22" fmla="*/ 22 w 197"/>
                <a:gd name="T23" fmla="*/ 45 h 197"/>
                <a:gd name="T24" fmla="*/ 49 w 197"/>
                <a:gd name="T25" fmla="*/ 43 h 197"/>
                <a:gd name="T26" fmla="*/ 49 w 197"/>
                <a:gd name="T27" fmla="*/ 51 h 197"/>
                <a:gd name="T28" fmla="*/ 38 w 197"/>
                <a:gd name="T29" fmla="*/ 52 h 197"/>
                <a:gd name="T30" fmla="*/ 74 w 197"/>
                <a:gd name="T31" fmla="*/ 159 h 197"/>
                <a:gd name="T32" fmla="*/ 95 w 197"/>
                <a:gd name="T33" fmla="*/ 94 h 197"/>
                <a:gd name="T34" fmla="*/ 80 w 197"/>
                <a:gd name="T35" fmla="*/ 52 h 197"/>
                <a:gd name="T36" fmla="*/ 70 w 197"/>
                <a:gd name="T37" fmla="*/ 51 h 197"/>
                <a:gd name="T38" fmla="*/ 70 w 197"/>
                <a:gd name="T39" fmla="*/ 43 h 197"/>
                <a:gd name="T40" fmla="*/ 96 w 197"/>
                <a:gd name="T41" fmla="*/ 45 h 197"/>
                <a:gd name="T42" fmla="*/ 122 w 197"/>
                <a:gd name="T43" fmla="*/ 43 h 197"/>
                <a:gd name="T44" fmla="*/ 123 w 197"/>
                <a:gd name="T45" fmla="*/ 51 h 197"/>
                <a:gd name="T46" fmla="*/ 112 w 197"/>
                <a:gd name="T47" fmla="*/ 52 h 197"/>
                <a:gd name="T48" fmla="*/ 147 w 197"/>
                <a:gd name="T49" fmla="*/ 158 h 197"/>
                <a:gd name="T50" fmla="*/ 157 w 197"/>
                <a:gd name="T51" fmla="*/ 125 h 197"/>
                <a:gd name="T52" fmla="*/ 165 w 197"/>
                <a:gd name="T53" fmla="*/ 94 h 197"/>
                <a:gd name="T54" fmla="*/ 100 w 197"/>
                <a:gd name="T55" fmla="*/ 107 h 197"/>
                <a:gd name="T56" fmla="*/ 70 w 197"/>
                <a:gd name="T57" fmla="*/ 193 h 197"/>
                <a:gd name="T58" fmla="*/ 98 w 197"/>
                <a:gd name="T59" fmla="*/ 197 h 197"/>
                <a:gd name="T60" fmla="*/ 131 w 197"/>
                <a:gd name="T61" fmla="*/ 191 h 197"/>
                <a:gd name="T62" fmla="*/ 130 w 197"/>
                <a:gd name="T63" fmla="*/ 190 h 197"/>
                <a:gd name="T64" fmla="*/ 100 w 197"/>
                <a:gd name="T65" fmla="*/ 107 h 197"/>
                <a:gd name="T66" fmla="*/ 185 w 197"/>
                <a:gd name="T67" fmla="*/ 51 h 197"/>
                <a:gd name="T68" fmla="*/ 185 w 197"/>
                <a:gd name="T69" fmla="*/ 61 h 197"/>
                <a:gd name="T70" fmla="*/ 178 w 197"/>
                <a:gd name="T71" fmla="*/ 97 h 197"/>
                <a:gd name="T72" fmla="*/ 148 w 197"/>
                <a:gd name="T73" fmla="*/ 184 h 197"/>
                <a:gd name="T74" fmla="*/ 197 w 197"/>
                <a:gd name="T75" fmla="*/ 99 h 197"/>
                <a:gd name="T76" fmla="*/ 185 w 197"/>
                <a:gd name="T77" fmla="*/ 5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7" h="197">
                  <a:moveTo>
                    <a:pt x="0" y="99"/>
                  </a:moveTo>
                  <a:cubicBezTo>
                    <a:pt x="0" y="138"/>
                    <a:pt x="22" y="171"/>
                    <a:pt x="55" y="187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3" y="71"/>
                    <a:pt x="0" y="84"/>
                    <a:pt x="0" y="99"/>
                  </a:cubicBezTo>
                  <a:close/>
                  <a:moveTo>
                    <a:pt x="165" y="94"/>
                  </a:moveTo>
                  <a:cubicBezTo>
                    <a:pt x="165" y="81"/>
                    <a:pt x="160" y="73"/>
                    <a:pt x="157" y="66"/>
                  </a:cubicBezTo>
                  <a:cubicBezTo>
                    <a:pt x="152" y="58"/>
                    <a:pt x="147" y="51"/>
                    <a:pt x="147" y="43"/>
                  </a:cubicBezTo>
                  <a:cubicBezTo>
                    <a:pt x="147" y="34"/>
                    <a:pt x="154" y="26"/>
                    <a:pt x="164" y="26"/>
                  </a:cubicBezTo>
                  <a:cubicBezTo>
                    <a:pt x="164" y="26"/>
                    <a:pt x="164" y="26"/>
                    <a:pt x="165" y="26"/>
                  </a:cubicBezTo>
                  <a:cubicBezTo>
                    <a:pt x="147" y="10"/>
                    <a:pt x="124" y="0"/>
                    <a:pt x="98" y="0"/>
                  </a:cubicBezTo>
                  <a:cubicBezTo>
                    <a:pt x="64" y="0"/>
                    <a:pt x="34" y="18"/>
                    <a:pt x="16" y="44"/>
                  </a:cubicBezTo>
                  <a:cubicBezTo>
                    <a:pt x="18" y="45"/>
                    <a:pt x="20" y="45"/>
                    <a:pt x="22" y="45"/>
                  </a:cubicBezTo>
                  <a:cubicBezTo>
                    <a:pt x="33" y="45"/>
                    <a:pt x="49" y="43"/>
                    <a:pt x="49" y="43"/>
                  </a:cubicBezTo>
                  <a:cubicBezTo>
                    <a:pt x="54" y="43"/>
                    <a:pt x="54" y="51"/>
                    <a:pt x="49" y="51"/>
                  </a:cubicBezTo>
                  <a:cubicBezTo>
                    <a:pt x="49" y="51"/>
                    <a:pt x="44" y="52"/>
                    <a:pt x="38" y="52"/>
                  </a:cubicBezTo>
                  <a:cubicBezTo>
                    <a:pt x="74" y="159"/>
                    <a:pt x="74" y="159"/>
                    <a:pt x="74" y="159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75" y="52"/>
                    <a:pt x="70" y="51"/>
                    <a:pt x="70" y="51"/>
                  </a:cubicBezTo>
                  <a:cubicBezTo>
                    <a:pt x="64" y="51"/>
                    <a:pt x="65" y="43"/>
                    <a:pt x="70" y="43"/>
                  </a:cubicBezTo>
                  <a:cubicBezTo>
                    <a:pt x="70" y="43"/>
                    <a:pt x="87" y="45"/>
                    <a:pt x="96" y="45"/>
                  </a:cubicBezTo>
                  <a:cubicBezTo>
                    <a:pt x="107" y="45"/>
                    <a:pt x="122" y="43"/>
                    <a:pt x="122" y="43"/>
                  </a:cubicBezTo>
                  <a:cubicBezTo>
                    <a:pt x="128" y="43"/>
                    <a:pt x="128" y="51"/>
                    <a:pt x="123" y="51"/>
                  </a:cubicBezTo>
                  <a:cubicBezTo>
                    <a:pt x="123" y="51"/>
                    <a:pt x="118" y="52"/>
                    <a:pt x="112" y="52"/>
                  </a:cubicBezTo>
                  <a:cubicBezTo>
                    <a:pt x="147" y="158"/>
                    <a:pt x="147" y="158"/>
                    <a:pt x="147" y="158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62" y="113"/>
                    <a:pt x="165" y="102"/>
                    <a:pt x="165" y="94"/>
                  </a:cubicBezTo>
                  <a:close/>
                  <a:moveTo>
                    <a:pt x="100" y="107"/>
                  </a:moveTo>
                  <a:cubicBezTo>
                    <a:pt x="70" y="193"/>
                    <a:pt x="70" y="193"/>
                    <a:pt x="70" y="193"/>
                  </a:cubicBezTo>
                  <a:cubicBezTo>
                    <a:pt x="79" y="196"/>
                    <a:pt x="89" y="197"/>
                    <a:pt x="98" y="197"/>
                  </a:cubicBezTo>
                  <a:cubicBezTo>
                    <a:pt x="110" y="197"/>
                    <a:pt x="121" y="195"/>
                    <a:pt x="131" y="191"/>
                  </a:cubicBezTo>
                  <a:cubicBezTo>
                    <a:pt x="131" y="191"/>
                    <a:pt x="130" y="191"/>
                    <a:pt x="130" y="190"/>
                  </a:cubicBezTo>
                  <a:lnTo>
                    <a:pt x="100" y="107"/>
                  </a:lnTo>
                  <a:close/>
                  <a:moveTo>
                    <a:pt x="185" y="51"/>
                  </a:moveTo>
                  <a:cubicBezTo>
                    <a:pt x="185" y="54"/>
                    <a:pt x="185" y="58"/>
                    <a:pt x="185" y="61"/>
                  </a:cubicBezTo>
                  <a:cubicBezTo>
                    <a:pt x="185" y="71"/>
                    <a:pt x="183" y="83"/>
                    <a:pt x="178" y="97"/>
                  </a:cubicBezTo>
                  <a:cubicBezTo>
                    <a:pt x="148" y="184"/>
                    <a:pt x="148" y="184"/>
                    <a:pt x="148" y="184"/>
                  </a:cubicBezTo>
                  <a:cubicBezTo>
                    <a:pt x="177" y="167"/>
                    <a:pt x="197" y="135"/>
                    <a:pt x="197" y="99"/>
                  </a:cubicBezTo>
                  <a:cubicBezTo>
                    <a:pt x="197" y="81"/>
                    <a:pt x="192" y="65"/>
                    <a:pt x="185" y="5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2762250" y="1593928"/>
            <a:ext cx="457200" cy="457200"/>
            <a:chOff x="2762250" y="1593928"/>
            <a:chExt cx="457200" cy="457200"/>
          </a:xfrm>
        </p:grpSpPr>
        <p:sp>
          <p:nvSpPr>
            <p:cNvPr id="121" name="Oval 120"/>
            <p:cNvSpPr/>
            <p:nvPr/>
          </p:nvSpPr>
          <p:spPr>
            <a:xfrm>
              <a:off x="2762250" y="1593928"/>
              <a:ext cx="457200" cy="4572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2838067" y="1727201"/>
              <a:ext cx="291574" cy="165099"/>
              <a:chOff x="1671638" y="1193800"/>
              <a:chExt cx="742950" cy="420688"/>
            </a:xfrm>
            <a:solidFill>
              <a:srgbClr val="FFC000"/>
            </a:solidFill>
          </p:grpSpPr>
          <p:sp>
            <p:nvSpPr>
              <p:cNvPr id="112" name="Freeform 89"/>
              <p:cNvSpPr>
                <a:spLocks noEditPoints="1"/>
              </p:cNvSpPr>
              <p:nvPr/>
            </p:nvSpPr>
            <p:spPr bwMode="auto">
              <a:xfrm>
                <a:off x="1671638" y="1193800"/>
                <a:ext cx="184150" cy="322263"/>
              </a:xfrm>
              <a:custGeom>
                <a:avLst/>
                <a:gdLst>
                  <a:gd name="T0" fmla="*/ 71 w 116"/>
                  <a:gd name="T1" fmla="*/ 0 h 203"/>
                  <a:gd name="T2" fmla="*/ 71 w 116"/>
                  <a:gd name="T3" fmla="*/ 62 h 203"/>
                  <a:gd name="T4" fmla="*/ 0 w 116"/>
                  <a:gd name="T5" fmla="*/ 62 h 203"/>
                  <a:gd name="T6" fmla="*/ 0 w 116"/>
                  <a:gd name="T7" fmla="*/ 203 h 203"/>
                  <a:gd name="T8" fmla="*/ 116 w 116"/>
                  <a:gd name="T9" fmla="*/ 203 h 203"/>
                  <a:gd name="T10" fmla="*/ 116 w 116"/>
                  <a:gd name="T11" fmla="*/ 0 h 203"/>
                  <a:gd name="T12" fmla="*/ 71 w 116"/>
                  <a:gd name="T13" fmla="*/ 0 h 203"/>
                  <a:gd name="T14" fmla="*/ 71 w 116"/>
                  <a:gd name="T15" fmla="*/ 166 h 203"/>
                  <a:gd name="T16" fmla="*/ 47 w 116"/>
                  <a:gd name="T17" fmla="*/ 166 h 203"/>
                  <a:gd name="T18" fmla="*/ 47 w 116"/>
                  <a:gd name="T19" fmla="*/ 102 h 203"/>
                  <a:gd name="T20" fmla="*/ 71 w 116"/>
                  <a:gd name="T21" fmla="*/ 102 h 203"/>
                  <a:gd name="T22" fmla="*/ 71 w 116"/>
                  <a:gd name="T23" fmla="*/ 166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" h="203">
                    <a:moveTo>
                      <a:pt x="71" y="0"/>
                    </a:moveTo>
                    <a:lnTo>
                      <a:pt x="71" y="62"/>
                    </a:lnTo>
                    <a:lnTo>
                      <a:pt x="0" y="62"/>
                    </a:lnTo>
                    <a:lnTo>
                      <a:pt x="0" y="203"/>
                    </a:lnTo>
                    <a:lnTo>
                      <a:pt x="116" y="203"/>
                    </a:lnTo>
                    <a:lnTo>
                      <a:pt x="116" y="0"/>
                    </a:lnTo>
                    <a:lnTo>
                      <a:pt x="71" y="0"/>
                    </a:lnTo>
                    <a:close/>
                    <a:moveTo>
                      <a:pt x="71" y="166"/>
                    </a:moveTo>
                    <a:lnTo>
                      <a:pt x="47" y="166"/>
                    </a:lnTo>
                    <a:lnTo>
                      <a:pt x="47" y="102"/>
                    </a:lnTo>
                    <a:lnTo>
                      <a:pt x="71" y="102"/>
                    </a:lnTo>
                    <a:lnTo>
                      <a:pt x="71" y="166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90"/>
              <p:cNvSpPr>
                <a:spLocks noEditPoints="1"/>
              </p:cNvSpPr>
              <p:nvPr/>
            </p:nvSpPr>
            <p:spPr bwMode="auto">
              <a:xfrm>
                <a:off x="2005013" y="1292225"/>
                <a:ext cx="187325" cy="322263"/>
              </a:xfrm>
              <a:custGeom>
                <a:avLst/>
                <a:gdLst>
                  <a:gd name="T0" fmla="*/ 3 w 118"/>
                  <a:gd name="T1" fmla="*/ 0 h 203"/>
                  <a:gd name="T2" fmla="*/ 3 w 118"/>
                  <a:gd name="T3" fmla="*/ 141 h 203"/>
                  <a:gd name="T4" fmla="*/ 71 w 118"/>
                  <a:gd name="T5" fmla="*/ 141 h 203"/>
                  <a:gd name="T6" fmla="*/ 71 w 118"/>
                  <a:gd name="T7" fmla="*/ 165 h 203"/>
                  <a:gd name="T8" fmla="*/ 0 w 118"/>
                  <a:gd name="T9" fmla="*/ 165 h 203"/>
                  <a:gd name="T10" fmla="*/ 0 w 118"/>
                  <a:gd name="T11" fmla="*/ 203 h 203"/>
                  <a:gd name="T12" fmla="*/ 97 w 118"/>
                  <a:gd name="T13" fmla="*/ 203 h 203"/>
                  <a:gd name="T14" fmla="*/ 118 w 118"/>
                  <a:gd name="T15" fmla="*/ 203 h 203"/>
                  <a:gd name="T16" fmla="*/ 118 w 118"/>
                  <a:gd name="T17" fmla="*/ 0 h 203"/>
                  <a:gd name="T18" fmla="*/ 3 w 118"/>
                  <a:gd name="T19" fmla="*/ 0 h 203"/>
                  <a:gd name="T20" fmla="*/ 71 w 118"/>
                  <a:gd name="T21" fmla="*/ 104 h 203"/>
                  <a:gd name="T22" fmla="*/ 48 w 118"/>
                  <a:gd name="T23" fmla="*/ 104 h 203"/>
                  <a:gd name="T24" fmla="*/ 48 w 118"/>
                  <a:gd name="T25" fmla="*/ 38 h 203"/>
                  <a:gd name="T26" fmla="*/ 71 w 118"/>
                  <a:gd name="T27" fmla="*/ 38 h 203"/>
                  <a:gd name="T28" fmla="*/ 71 w 118"/>
                  <a:gd name="T29" fmla="*/ 10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8" h="203">
                    <a:moveTo>
                      <a:pt x="3" y="0"/>
                    </a:moveTo>
                    <a:lnTo>
                      <a:pt x="3" y="141"/>
                    </a:lnTo>
                    <a:lnTo>
                      <a:pt x="71" y="141"/>
                    </a:lnTo>
                    <a:lnTo>
                      <a:pt x="71" y="165"/>
                    </a:lnTo>
                    <a:lnTo>
                      <a:pt x="0" y="165"/>
                    </a:lnTo>
                    <a:lnTo>
                      <a:pt x="0" y="203"/>
                    </a:lnTo>
                    <a:lnTo>
                      <a:pt x="97" y="203"/>
                    </a:lnTo>
                    <a:lnTo>
                      <a:pt x="118" y="203"/>
                    </a:lnTo>
                    <a:lnTo>
                      <a:pt x="118" y="0"/>
                    </a:lnTo>
                    <a:lnTo>
                      <a:pt x="3" y="0"/>
                    </a:lnTo>
                    <a:close/>
                    <a:moveTo>
                      <a:pt x="71" y="104"/>
                    </a:moveTo>
                    <a:lnTo>
                      <a:pt x="48" y="104"/>
                    </a:lnTo>
                    <a:lnTo>
                      <a:pt x="48" y="38"/>
                    </a:lnTo>
                    <a:lnTo>
                      <a:pt x="71" y="38"/>
                    </a:lnTo>
                    <a:lnTo>
                      <a:pt x="71" y="104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91"/>
              <p:cNvSpPr>
                <a:spLocks noEditPoints="1"/>
              </p:cNvSpPr>
              <p:nvPr/>
            </p:nvSpPr>
            <p:spPr bwMode="auto">
              <a:xfrm>
                <a:off x="2230438" y="1292225"/>
                <a:ext cx="184150" cy="322263"/>
              </a:xfrm>
              <a:custGeom>
                <a:avLst/>
                <a:gdLst>
                  <a:gd name="T0" fmla="*/ 0 w 116"/>
                  <a:gd name="T1" fmla="*/ 0 h 203"/>
                  <a:gd name="T2" fmla="*/ 0 w 116"/>
                  <a:gd name="T3" fmla="*/ 141 h 203"/>
                  <a:gd name="T4" fmla="*/ 71 w 116"/>
                  <a:gd name="T5" fmla="*/ 141 h 203"/>
                  <a:gd name="T6" fmla="*/ 71 w 116"/>
                  <a:gd name="T7" fmla="*/ 165 h 203"/>
                  <a:gd name="T8" fmla="*/ 0 w 116"/>
                  <a:gd name="T9" fmla="*/ 165 h 203"/>
                  <a:gd name="T10" fmla="*/ 0 w 116"/>
                  <a:gd name="T11" fmla="*/ 203 h 203"/>
                  <a:gd name="T12" fmla="*/ 95 w 116"/>
                  <a:gd name="T13" fmla="*/ 203 h 203"/>
                  <a:gd name="T14" fmla="*/ 116 w 116"/>
                  <a:gd name="T15" fmla="*/ 203 h 203"/>
                  <a:gd name="T16" fmla="*/ 116 w 116"/>
                  <a:gd name="T17" fmla="*/ 0 h 203"/>
                  <a:gd name="T18" fmla="*/ 0 w 116"/>
                  <a:gd name="T19" fmla="*/ 0 h 203"/>
                  <a:gd name="T20" fmla="*/ 71 w 116"/>
                  <a:gd name="T21" fmla="*/ 104 h 203"/>
                  <a:gd name="T22" fmla="*/ 47 w 116"/>
                  <a:gd name="T23" fmla="*/ 104 h 203"/>
                  <a:gd name="T24" fmla="*/ 47 w 116"/>
                  <a:gd name="T25" fmla="*/ 38 h 203"/>
                  <a:gd name="T26" fmla="*/ 71 w 116"/>
                  <a:gd name="T27" fmla="*/ 38 h 203"/>
                  <a:gd name="T28" fmla="*/ 71 w 116"/>
                  <a:gd name="T29" fmla="*/ 10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6" h="203">
                    <a:moveTo>
                      <a:pt x="0" y="0"/>
                    </a:moveTo>
                    <a:lnTo>
                      <a:pt x="0" y="141"/>
                    </a:lnTo>
                    <a:lnTo>
                      <a:pt x="71" y="141"/>
                    </a:lnTo>
                    <a:lnTo>
                      <a:pt x="71" y="165"/>
                    </a:lnTo>
                    <a:lnTo>
                      <a:pt x="0" y="165"/>
                    </a:lnTo>
                    <a:lnTo>
                      <a:pt x="0" y="203"/>
                    </a:lnTo>
                    <a:lnTo>
                      <a:pt x="95" y="203"/>
                    </a:lnTo>
                    <a:lnTo>
                      <a:pt x="116" y="203"/>
                    </a:lnTo>
                    <a:lnTo>
                      <a:pt x="116" y="0"/>
                    </a:lnTo>
                    <a:lnTo>
                      <a:pt x="0" y="0"/>
                    </a:lnTo>
                    <a:close/>
                    <a:moveTo>
                      <a:pt x="71" y="104"/>
                    </a:moveTo>
                    <a:lnTo>
                      <a:pt x="47" y="104"/>
                    </a:lnTo>
                    <a:lnTo>
                      <a:pt x="47" y="38"/>
                    </a:lnTo>
                    <a:lnTo>
                      <a:pt x="71" y="38"/>
                    </a:lnTo>
                    <a:lnTo>
                      <a:pt x="71" y="104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Rectangle 92"/>
              <p:cNvSpPr>
                <a:spLocks noChangeArrowheads="1"/>
              </p:cNvSpPr>
              <p:nvPr/>
            </p:nvSpPr>
            <p:spPr bwMode="auto">
              <a:xfrm>
                <a:off x="1892301" y="1292225"/>
                <a:ext cx="76200" cy="22383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Rectangle 93"/>
              <p:cNvSpPr>
                <a:spLocks noChangeArrowheads="1"/>
              </p:cNvSpPr>
              <p:nvPr/>
            </p:nvSpPr>
            <p:spPr bwMode="auto">
              <a:xfrm>
                <a:off x="1892301" y="1198563"/>
                <a:ext cx="76200" cy="6032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466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8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3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5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30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50"/>
                            </p:stCondLst>
                            <p:childTnLst>
                              <p:par>
                                <p:cTn id="6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50"/>
                            </p:stCondLst>
                            <p:childTnLst>
                              <p:par>
                                <p:cTn id="8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300"/>
                            </p:stCondLst>
                            <p:childTnLst>
                              <p:par>
                                <p:cTn id="9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50"/>
                            </p:stCondLst>
                            <p:childTnLst>
                              <p:par>
                                <p:cTn id="9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800"/>
                            </p:stCondLst>
                            <p:childTnLst>
                              <p:par>
                                <p:cTn id="10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050"/>
                            </p:stCondLst>
                            <p:childTnLst>
                              <p:par>
                                <p:cTn id="1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300"/>
                            </p:stCondLst>
                            <p:childTnLst>
                              <p:par>
                                <p:cTn id="1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6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8485</TotalTime>
  <Words>3786</Words>
  <Application>Microsoft Office PowerPoint</Application>
  <PresentationFormat>On-screen Show (16:9)</PresentationFormat>
  <Paragraphs>813</Paragraphs>
  <Slides>60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Muda</dc:creator>
  <cp:lastModifiedBy>pyramida3</cp:lastModifiedBy>
  <cp:revision>423</cp:revision>
  <dcterms:created xsi:type="dcterms:W3CDTF">2013-12-13T15:34:29Z</dcterms:created>
  <dcterms:modified xsi:type="dcterms:W3CDTF">2014-01-25T10:17:37Z</dcterms:modified>
</cp:coreProperties>
</file>